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0"/>
  </p:notesMasterIdLst>
  <p:handoutMasterIdLst>
    <p:handoutMasterId r:id="rId21"/>
  </p:handoutMasterIdLst>
  <p:sldIdLst>
    <p:sldId id="382" r:id="rId2"/>
    <p:sldId id="425" r:id="rId3"/>
    <p:sldId id="400" r:id="rId4"/>
    <p:sldId id="401" r:id="rId5"/>
    <p:sldId id="406" r:id="rId6"/>
    <p:sldId id="312" r:id="rId7"/>
    <p:sldId id="307" r:id="rId8"/>
    <p:sldId id="402" r:id="rId9"/>
    <p:sldId id="404" r:id="rId10"/>
    <p:sldId id="405" r:id="rId11"/>
    <p:sldId id="409" r:id="rId12"/>
    <p:sldId id="411" r:id="rId13"/>
    <p:sldId id="412" r:id="rId14"/>
    <p:sldId id="413" r:id="rId15"/>
    <p:sldId id="380" r:id="rId16"/>
    <p:sldId id="422" r:id="rId17"/>
    <p:sldId id="403" r:id="rId18"/>
    <p:sldId id="407" r:id="rId19"/>
  </p:sldIdLst>
  <p:sldSz cx="12192000" cy="6858000"/>
  <p:notesSz cx="6858000" cy="9144000"/>
  <p:embeddedFontLst>
    <p:embeddedFont>
      <p:font typeface="Cambria" panose="02040503050406030204" pitchFamily="18" charset="0"/>
      <p:regular r:id="rId22"/>
      <p:bold r:id="rId23"/>
      <p:italic r:id="rId24"/>
      <p:boldItalic r:id="rId25"/>
    </p:embeddedFont>
    <p:embeddedFont>
      <p:font typeface="Cambria Math" panose="02040503050406030204" pitchFamily="18" charset="0"/>
      <p:regular r:id="rId26"/>
    </p:embeddedFont>
    <p:embeddedFont>
      <p:font typeface="Malgun Gothic" panose="020B0503020000020004" pitchFamily="34" charset="-127"/>
      <p:regular r:id="rId27"/>
      <p:bold r:id="rId28"/>
    </p:embeddedFont>
    <p:embeddedFont>
      <p:font typeface="Malgun Gothic" panose="020B0503020000020004" pitchFamily="34" charset="-127"/>
      <p:regular r:id="rId27"/>
      <p:bold r:id="rId28"/>
    </p:embeddedFont>
    <p:embeddedFont>
      <p:font typeface="MathJax_Caligraphic" pitchFamily="2" charset="77"/>
      <p:regular r:id="rId29"/>
      <p:bold r:id="rId30"/>
    </p:embeddedFont>
    <p:embeddedFont>
      <p:font typeface="Playfair Display Black" pitchFamily="2" charset="77"/>
      <p:bold r:id="rId31"/>
      <p:italic r:id="rId32"/>
      <p:boldItalic r:id="rId33"/>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E5E"/>
    <a:srgbClr val="8C66C8"/>
    <a:srgbClr val="D5C7EB"/>
    <a:srgbClr val="C1ACE2"/>
    <a:srgbClr val="E8E0F4"/>
    <a:srgbClr val="A486D4"/>
    <a:srgbClr val="FFFFFF"/>
    <a:srgbClr val="D1EBF7"/>
    <a:srgbClr val="D9D9D9"/>
    <a:srgbClr val="E3DAF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87145" autoAdjust="0"/>
  </p:normalViewPr>
  <p:slideViewPr>
    <p:cSldViewPr snapToGrid="0" showGuides="1">
      <p:cViewPr varScale="1">
        <p:scale>
          <a:sx n="105" d="100"/>
          <a:sy n="105" d="100"/>
        </p:scale>
        <p:origin x="200" y="4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howGuides="1">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07772494135933"/>
          <c:y val="0.10743434386384479"/>
          <c:w val="0.67384455011728139"/>
          <c:h val="0.63931924465724355"/>
        </c:manualLayout>
      </c:layout>
      <c:lineChart>
        <c:grouping val="standard"/>
        <c:varyColors val="0"/>
        <c:ser>
          <c:idx val="0"/>
          <c:order val="0"/>
          <c:tx>
            <c:strRef>
              <c:f>Sheet1!$B$1</c:f>
              <c:strCache>
                <c:ptCount val="1"/>
                <c:pt idx="0">
                  <c:v>Total Flows</c:v>
                </c:pt>
              </c:strCache>
            </c:strRef>
          </c:tx>
          <c:spPr>
            <a:ln w="28575" cap="rnd">
              <a:solidFill>
                <a:schemeClr val="accent5"/>
              </a:solidFill>
              <a:round/>
            </a:ln>
            <a:effectLst/>
          </c:spPr>
          <c:marker>
            <c:symbol val="none"/>
          </c:marker>
          <c:cat>
            <c:numRef>
              <c:f>Sheet1!$A$2:$A$1402</c:f>
              <c:numCache>
                <c:formatCode>[$-409]mmm"-"yy;@</c:formatCode>
                <c:ptCount val="1401"/>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pt idx="106">
                  <c:v>43997</c:v>
                </c:pt>
                <c:pt idx="107">
                  <c:v>43998</c:v>
                </c:pt>
                <c:pt idx="108">
                  <c:v>43999</c:v>
                </c:pt>
                <c:pt idx="109">
                  <c:v>44000</c:v>
                </c:pt>
                <c:pt idx="110">
                  <c:v>44001</c:v>
                </c:pt>
                <c:pt idx="111">
                  <c:v>44002</c:v>
                </c:pt>
                <c:pt idx="112">
                  <c:v>44003</c:v>
                </c:pt>
                <c:pt idx="113">
                  <c:v>44004</c:v>
                </c:pt>
                <c:pt idx="114">
                  <c:v>44005</c:v>
                </c:pt>
                <c:pt idx="115">
                  <c:v>44006</c:v>
                </c:pt>
                <c:pt idx="116">
                  <c:v>44007</c:v>
                </c:pt>
                <c:pt idx="117">
                  <c:v>44008</c:v>
                </c:pt>
                <c:pt idx="118">
                  <c:v>44009</c:v>
                </c:pt>
                <c:pt idx="119">
                  <c:v>44010</c:v>
                </c:pt>
                <c:pt idx="120">
                  <c:v>44011</c:v>
                </c:pt>
                <c:pt idx="121">
                  <c:v>44012</c:v>
                </c:pt>
                <c:pt idx="122">
                  <c:v>44013</c:v>
                </c:pt>
                <c:pt idx="123">
                  <c:v>44014</c:v>
                </c:pt>
                <c:pt idx="124">
                  <c:v>44015</c:v>
                </c:pt>
                <c:pt idx="125">
                  <c:v>44016</c:v>
                </c:pt>
                <c:pt idx="126">
                  <c:v>44017</c:v>
                </c:pt>
                <c:pt idx="127">
                  <c:v>44018</c:v>
                </c:pt>
                <c:pt idx="128">
                  <c:v>44019</c:v>
                </c:pt>
                <c:pt idx="129">
                  <c:v>44020</c:v>
                </c:pt>
                <c:pt idx="130">
                  <c:v>44021</c:v>
                </c:pt>
                <c:pt idx="131">
                  <c:v>44022</c:v>
                </c:pt>
                <c:pt idx="132">
                  <c:v>44023</c:v>
                </c:pt>
                <c:pt idx="133">
                  <c:v>44024</c:v>
                </c:pt>
                <c:pt idx="134">
                  <c:v>44025</c:v>
                </c:pt>
                <c:pt idx="135">
                  <c:v>44026</c:v>
                </c:pt>
                <c:pt idx="136">
                  <c:v>44027</c:v>
                </c:pt>
                <c:pt idx="137">
                  <c:v>44028</c:v>
                </c:pt>
                <c:pt idx="138">
                  <c:v>44029</c:v>
                </c:pt>
                <c:pt idx="139">
                  <c:v>44030</c:v>
                </c:pt>
                <c:pt idx="140">
                  <c:v>44031</c:v>
                </c:pt>
                <c:pt idx="141">
                  <c:v>44032</c:v>
                </c:pt>
                <c:pt idx="142">
                  <c:v>44033</c:v>
                </c:pt>
                <c:pt idx="143">
                  <c:v>44034</c:v>
                </c:pt>
                <c:pt idx="144">
                  <c:v>44035</c:v>
                </c:pt>
                <c:pt idx="145">
                  <c:v>44036</c:v>
                </c:pt>
                <c:pt idx="146">
                  <c:v>44037</c:v>
                </c:pt>
                <c:pt idx="147">
                  <c:v>44038</c:v>
                </c:pt>
                <c:pt idx="148">
                  <c:v>44039</c:v>
                </c:pt>
                <c:pt idx="149">
                  <c:v>44040</c:v>
                </c:pt>
                <c:pt idx="150">
                  <c:v>44041</c:v>
                </c:pt>
                <c:pt idx="151">
                  <c:v>44042</c:v>
                </c:pt>
                <c:pt idx="152">
                  <c:v>44043</c:v>
                </c:pt>
                <c:pt idx="153">
                  <c:v>44044</c:v>
                </c:pt>
                <c:pt idx="154">
                  <c:v>44045</c:v>
                </c:pt>
                <c:pt idx="155">
                  <c:v>44046</c:v>
                </c:pt>
                <c:pt idx="156">
                  <c:v>44047</c:v>
                </c:pt>
                <c:pt idx="157">
                  <c:v>44048</c:v>
                </c:pt>
                <c:pt idx="158">
                  <c:v>44049</c:v>
                </c:pt>
                <c:pt idx="159">
                  <c:v>44050</c:v>
                </c:pt>
                <c:pt idx="160">
                  <c:v>44051</c:v>
                </c:pt>
                <c:pt idx="161">
                  <c:v>44052</c:v>
                </c:pt>
                <c:pt idx="162">
                  <c:v>44053</c:v>
                </c:pt>
                <c:pt idx="163">
                  <c:v>44054</c:v>
                </c:pt>
                <c:pt idx="164">
                  <c:v>44055</c:v>
                </c:pt>
                <c:pt idx="165">
                  <c:v>44056</c:v>
                </c:pt>
                <c:pt idx="166">
                  <c:v>44057</c:v>
                </c:pt>
                <c:pt idx="167">
                  <c:v>44058</c:v>
                </c:pt>
                <c:pt idx="168">
                  <c:v>44059</c:v>
                </c:pt>
                <c:pt idx="169">
                  <c:v>44060</c:v>
                </c:pt>
                <c:pt idx="170">
                  <c:v>44061</c:v>
                </c:pt>
                <c:pt idx="171">
                  <c:v>44062</c:v>
                </c:pt>
                <c:pt idx="172">
                  <c:v>44063</c:v>
                </c:pt>
                <c:pt idx="173">
                  <c:v>44064</c:v>
                </c:pt>
                <c:pt idx="174">
                  <c:v>44065</c:v>
                </c:pt>
                <c:pt idx="175">
                  <c:v>44066</c:v>
                </c:pt>
                <c:pt idx="176">
                  <c:v>44067</c:v>
                </c:pt>
                <c:pt idx="177">
                  <c:v>44068</c:v>
                </c:pt>
                <c:pt idx="178">
                  <c:v>44069</c:v>
                </c:pt>
                <c:pt idx="179">
                  <c:v>44070</c:v>
                </c:pt>
                <c:pt idx="180">
                  <c:v>44071</c:v>
                </c:pt>
                <c:pt idx="181">
                  <c:v>44072</c:v>
                </c:pt>
                <c:pt idx="182">
                  <c:v>44073</c:v>
                </c:pt>
                <c:pt idx="183">
                  <c:v>44074</c:v>
                </c:pt>
                <c:pt idx="184">
                  <c:v>44075</c:v>
                </c:pt>
                <c:pt idx="185">
                  <c:v>44076</c:v>
                </c:pt>
                <c:pt idx="186">
                  <c:v>44077</c:v>
                </c:pt>
                <c:pt idx="187">
                  <c:v>44078</c:v>
                </c:pt>
                <c:pt idx="188">
                  <c:v>44079</c:v>
                </c:pt>
                <c:pt idx="189">
                  <c:v>44080</c:v>
                </c:pt>
                <c:pt idx="190">
                  <c:v>44081</c:v>
                </c:pt>
                <c:pt idx="191">
                  <c:v>44082</c:v>
                </c:pt>
                <c:pt idx="192">
                  <c:v>44083</c:v>
                </c:pt>
                <c:pt idx="193">
                  <c:v>44084</c:v>
                </c:pt>
                <c:pt idx="194">
                  <c:v>44085</c:v>
                </c:pt>
                <c:pt idx="195">
                  <c:v>44086</c:v>
                </c:pt>
                <c:pt idx="196">
                  <c:v>44087</c:v>
                </c:pt>
                <c:pt idx="197">
                  <c:v>44088</c:v>
                </c:pt>
                <c:pt idx="198">
                  <c:v>44089</c:v>
                </c:pt>
                <c:pt idx="199">
                  <c:v>44090</c:v>
                </c:pt>
                <c:pt idx="200">
                  <c:v>44091</c:v>
                </c:pt>
                <c:pt idx="201">
                  <c:v>44092</c:v>
                </c:pt>
                <c:pt idx="202">
                  <c:v>44093</c:v>
                </c:pt>
                <c:pt idx="203">
                  <c:v>44094</c:v>
                </c:pt>
                <c:pt idx="204">
                  <c:v>44095</c:v>
                </c:pt>
                <c:pt idx="205">
                  <c:v>44096</c:v>
                </c:pt>
                <c:pt idx="206">
                  <c:v>44097</c:v>
                </c:pt>
                <c:pt idx="207">
                  <c:v>44098</c:v>
                </c:pt>
                <c:pt idx="208">
                  <c:v>44099</c:v>
                </c:pt>
                <c:pt idx="209">
                  <c:v>44100</c:v>
                </c:pt>
                <c:pt idx="210">
                  <c:v>44101</c:v>
                </c:pt>
                <c:pt idx="211">
                  <c:v>44102</c:v>
                </c:pt>
                <c:pt idx="212">
                  <c:v>44103</c:v>
                </c:pt>
                <c:pt idx="213">
                  <c:v>44104</c:v>
                </c:pt>
                <c:pt idx="214">
                  <c:v>44105</c:v>
                </c:pt>
                <c:pt idx="215">
                  <c:v>44106</c:v>
                </c:pt>
                <c:pt idx="216">
                  <c:v>44107</c:v>
                </c:pt>
                <c:pt idx="217">
                  <c:v>44108</c:v>
                </c:pt>
                <c:pt idx="218">
                  <c:v>44109</c:v>
                </c:pt>
                <c:pt idx="219">
                  <c:v>44110</c:v>
                </c:pt>
                <c:pt idx="220">
                  <c:v>44111</c:v>
                </c:pt>
                <c:pt idx="221">
                  <c:v>44112</c:v>
                </c:pt>
                <c:pt idx="222">
                  <c:v>44113</c:v>
                </c:pt>
                <c:pt idx="223">
                  <c:v>44114</c:v>
                </c:pt>
                <c:pt idx="224">
                  <c:v>44115</c:v>
                </c:pt>
                <c:pt idx="225">
                  <c:v>44116</c:v>
                </c:pt>
                <c:pt idx="226">
                  <c:v>44117</c:v>
                </c:pt>
                <c:pt idx="227">
                  <c:v>44118</c:v>
                </c:pt>
                <c:pt idx="228">
                  <c:v>44119</c:v>
                </c:pt>
                <c:pt idx="229">
                  <c:v>44120</c:v>
                </c:pt>
                <c:pt idx="230">
                  <c:v>44121</c:v>
                </c:pt>
                <c:pt idx="231">
                  <c:v>44122</c:v>
                </c:pt>
                <c:pt idx="232">
                  <c:v>44123</c:v>
                </c:pt>
                <c:pt idx="233">
                  <c:v>44124</c:v>
                </c:pt>
                <c:pt idx="234">
                  <c:v>44125</c:v>
                </c:pt>
                <c:pt idx="235">
                  <c:v>44126</c:v>
                </c:pt>
                <c:pt idx="236">
                  <c:v>44127</c:v>
                </c:pt>
                <c:pt idx="237">
                  <c:v>44128</c:v>
                </c:pt>
                <c:pt idx="238">
                  <c:v>44129</c:v>
                </c:pt>
                <c:pt idx="239">
                  <c:v>44130</c:v>
                </c:pt>
                <c:pt idx="240">
                  <c:v>44131</c:v>
                </c:pt>
                <c:pt idx="241">
                  <c:v>44132</c:v>
                </c:pt>
                <c:pt idx="242">
                  <c:v>44133</c:v>
                </c:pt>
                <c:pt idx="243">
                  <c:v>44134</c:v>
                </c:pt>
                <c:pt idx="244">
                  <c:v>44135</c:v>
                </c:pt>
                <c:pt idx="245">
                  <c:v>44136</c:v>
                </c:pt>
                <c:pt idx="246">
                  <c:v>44137</c:v>
                </c:pt>
                <c:pt idx="247">
                  <c:v>44138</c:v>
                </c:pt>
                <c:pt idx="248">
                  <c:v>44139</c:v>
                </c:pt>
                <c:pt idx="249">
                  <c:v>44140</c:v>
                </c:pt>
                <c:pt idx="250">
                  <c:v>44141</c:v>
                </c:pt>
                <c:pt idx="251">
                  <c:v>44142</c:v>
                </c:pt>
                <c:pt idx="252">
                  <c:v>44143</c:v>
                </c:pt>
                <c:pt idx="253">
                  <c:v>44144</c:v>
                </c:pt>
                <c:pt idx="254">
                  <c:v>44145</c:v>
                </c:pt>
                <c:pt idx="255">
                  <c:v>44146</c:v>
                </c:pt>
                <c:pt idx="256">
                  <c:v>44147</c:v>
                </c:pt>
                <c:pt idx="257">
                  <c:v>44148</c:v>
                </c:pt>
                <c:pt idx="258">
                  <c:v>44149</c:v>
                </c:pt>
                <c:pt idx="259">
                  <c:v>44150</c:v>
                </c:pt>
                <c:pt idx="260">
                  <c:v>44151</c:v>
                </c:pt>
                <c:pt idx="261">
                  <c:v>44152</c:v>
                </c:pt>
                <c:pt idx="262">
                  <c:v>44153</c:v>
                </c:pt>
                <c:pt idx="263">
                  <c:v>44154</c:v>
                </c:pt>
                <c:pt idx="264">
                  <c:v>44155</c:v>
                </c:pt>
                <c:pt idx="265">
                  <c:v>44156</c:v>
                </c:pt>
                <c:pt idx="266">
                  <c:v>44157</c:v>
                </c:pt>
                <c:pt idx="267">
                  <c:v>44158</c:v>
                </c:pt>
                <c:pt idx="268">
                  <c:v>44159</c:v>
                </c:pt>
                <c:pt idx="269">
                  <c:v>44160</c:v>
                </c:pt>
                <c:pt idx="270">
                  <c:v>44161</c:v>
                </c:pt>
                <c:pt idx="271">
                  <c:v>44162</c:v>
                </c:pt>
                <c:pt idx="272">
                  <c:v>44163</c:v>
                </c:pt>
                <c:pt idx="273">
                  <c:v>44164</c:v>
                </c:pt>
                <c:pt idx="274">
                  <c:v>44165</c:v>
                </c:pt>
                <c:pt idx="275">
                  <c:v>44166</c:v>
                </c:pt>
                <c:pt idx="276">
                  <c:v>44167</c:v>
                </c:pt>
                <c:pt idx="277">
                  <c:v>44168</c:v>
                </c:pt>
                <c:pt idx="278">
                  <c:v>44169</c:v>
                </c:pt>
                <c:pt idx="279">
                  <c:v>44170</c:v>
                </c:pt>
                <c:pt idx="280">
                  <c:v>44171</c:v>
                </c:pt>
                <c:pt idx="281">
                  <c:v>44172</c:v>
                </c:pt>
                <c:pt idx="282">
                  <c:v>44173</c:v>
                </c:pt>
                <c:pt idx="283">
                  <c:v>44174</c:v>
                </c:pt>
                <c:pt idx="284">
                  <c:v>44175</c:v>
                </c:pt>
                <c:pt idx="285">
                  <c:v>44176</c:v>
                </c:pt>
                <c:pt idx="286">
                  <c:v>44177</c:v>
                </c:pt>
                <c:pt idx="287">
                  <c:v>44178</c:v>
                </c:pt>
                <c:pt idx="288">
                  <c:v>44179</c:v>
                </c:pt>
                <c:pt idx="289">
                  <c:v>44180</c:v>
                </c:pt>
                <c:pt idx="290">
                  <c:v>44181</c:v>
                </c:pt>
                <c:pt idx="291">
                  <c:v>44182</c:v>
                </c:pt>
                <c:pt idx="292">
                  <c:v>44183</c:v>
                </c:pt>
                <c:pt idx="293">
                  <c:v>44184</c:v>
                </c:pt>
                <c:pt idx="294">
                  <c:v>44185</c:v>
                </c:pt>
                <c:pt idx="295">
                  <c:v>44186</c:v>
                </c:pt>
                <c:pt idx="296">
                  <c:v>44187</c:v>
                </c:pt>
                <c:pt idx="297">
                  <c:v>44188</c:v>
                </c:pt>
                <c:pt idx="298">
                  <c:v>44189</c:v>
                </c:pt>
                <c:pt idx="299">
                  <c:v>44190</c:v>
                </c:pt>
                <c:pt idx="300">
                  <c:v>44191</c:v>
                </c:pt>
                <c:pt idx="301">
                  <c:v>44192</c:v>
                </c:pt>
                <c:pt idx="302">
                  <c:v>44193</c:v>
                </c:pt>
                <c:pt idx="303">
                  <c:v>44194</c:v>
                </c:pt>
                <c:pt idx="304">
                  <c:v>44195</c:v>
                </c:pt>
                <c:pt idx="305">
                  <c:v>44196</c:v>
                </c:pt>
                <c:pt idx="306">
                  <c:v>44197</c:v>
                </c:pt>
                <c:pt idx="307">
                  <c:v>44198</c:v>
                </c:pt>
                <c:pt idx="308">
                  <c:v>44199</c:v>
                </c:pt>
                <c:pt idx="309">
                  <c:v>44200</c:v>
                </c:pt>
                <c:pt idx="310">
                  <c:v>44201</c:v>
                </c:pt>
                <c:pt idx="311">
                  <c:v>44202</c:v>
                </c:pt>
                <c:pt idx="312">
                  <c:v>44203</c:v>
                </c:pt>
                <c:pt idx="313">
                  <c:v>44204</c:v>
                </c:pt>
                <c:pt idx="314">
                  <c:v>44205</c:v>
                </c:pt>
                <c:pt idx="315">
                  <c:v>44206</c:v>
                </c:pt>
                <c:pt idx="316">
                  <c:v>44207</c:v>
                </c:pt>
                <c:pt idx="317">
                  <c:v>44208</c:v>
                </c:pt>
                <c:pt idx="318">
                  <c:v>44209</c:v>
                </c:pt>
                <c:pt idx="319">
                  <c:v>44210</c:v>
                </c:pt>
                <c:pt idx="320">
                  <c:v>44211</c:v>
                </c:pt>
                <c:pt idx="321">
                  <c:v>44212</c:v>
                </c:pt>
                <c:pt idx="322">
                  <c:v>44213</c:v>
                </c:pt>
                <c:pt idx="323">
                  <c:v>44214</c:v>
                </c:pt>
                <c:pt idx="324">
                  <c:v>44215</c:v>
                </c:pt>
                <c:pt idx="325">
                  <c:v>44216</c:v>
                </c:pt>
                <c:pt idx="326">
                  <c:v>44217</c:v>
                </c:pt>
                <c:pt idx="327">
                  <c:v>44218</c:v>
                </c:pt>
                <c:pt idx="328">
                  <c:v>44219</c:v>
                </c:pt>
                <c:pt idx="329">
                  <c:v>44220</c:v>
                </c:pt>
                <c:pt idx="330">
                  <c:v>44221</c:v>
                </c:pt>
                <c:pt idx="331">
                  <c:v>44222</c:v>
                </c:pt>
                <c:pt idx="332">
                  <c:v>44223</c:v>
                </c:pt>
                <c:pt idx="333">
                  <c:v>44224</c:v>
                </c:pt>
                <c:pt idx="334">
                  <c:v>44225</c:v>
                </c:pt>
                <c:pt idx="335">
                  <c:v>44226</c:v>
                </c:pt>
                <c:pt idx="336">
                  <c:v>44227</c:v>
                </c:pt>
                <c:pt idx="337">
                  <c:v>44228</c:v>
                </c:pt>
                <c:pt idx="338">
                  <c:v>44229</c:v>
                </c:pt>
                <c:pt idx="339">
                  <c:v>44230</c:v>
                </c:pt>
                <c:pt idx="340">
                  <c:v>44231</c:v>
                </c:pt>
                <c:pt idx="341">
                  <c:v>44232</c:v>
                </c:pt>
                <c:pt idx="342">
                  <c:v>44233</c:v>
                </c:pt>
                <c:pt idx="343">
                  <c:v>44234</c:v>
                </c:pt>
                <c:pt idx="344">
                  <c:v>44235</c:v>
                </c:pt>
                <c:pt idx="345">
                  <c:v>44236</c:v>
                </c:pt>
                <c:pt idx="346">
                  <c:v>44237</c:v>
                </c:pt>
                <c:pt idx="347">
                  <c:v>44238</c:v>
                </c:pt>
                <c:pt idx="348">
                  <c:v>44239</c:v>
                </c:pt>
                <c:pt idx="349">
                  <c:v>44240</c:v>
                </c:pt>
                <c:pt idx="350">
                  <c:v>44241</c:v>
                </c:pt>
                <c:pt idx="351">
                  <c:v>44242</c:v>
                </c:pt>
                <c:pt idx="352">
                  <c:v>44243</c:v>
                </c:pt>
                <c:pt idx="353">
                  <c:v>44244</c:v>
                </c:pt>
                <c:pt idx="354">
                  <c:v>44245</c:v>
                </c:pt>
                <c:pt idx="355">
                  <c:v>44246</c:v>
                </c:pt>
                <c:pt idx="356">
                  <c:v>44247</c:v>
                </c:pt>
                <c:pt idx="357">
                  <c:v>44248</c:v>
                </c:pt>
                <c:pt idx="358">
                  <c:v>44249</c:v>
                </c:pt>
                <c:pt idx="359">
                  <c:v>44250</c:v>
                </c:pt>
                <c:pt idx="360">
                  <c:v>44251</c:v>
                </c:pt>
                <c:pt idx="361">
                  <c:v>44252</c:v>
                </c:pt>
                <c:pt idx="362">
                  <c:v>44253</c:v>
                </c:pt>
                <c:pt idx="363">
                  <c:v>44254</c:v>
                </c:pt>
                <c:pt idx="364">
                  <c:v>44255</c:v>
                </c:pt>
                <c:pt idx="365">
                  <c:v>44256</c:v>
                </c:pt>
                <c:pt idx="366">
                  <c:v>44257</c:v>
                </c:pt>
                <c:pt idx="367">
                  <c:v>44258</c:v>
                </c:pt>
                <c:pt idx="368">
                  <c:v>44259</c:v>
                </c:pt>
                <c:pt idx="369">
                  <c:v>44260</c:v>
                </c:pt>
                <c:pt idx="370">
                  <c:v>44261</c:v>
                </c:pt>
                <c:pt idx="371">
                  <c:v>44262</c:v>
                </c:pt>
                <c:pt idx="372">
                  <c:v>44263</c:v>
                </c:pt>
                <c:pt idx="373">
                  <c:v>44264</c:v>
                </c:pt>
                <c:pt idx="374">
                  <c:v>44265</c:v>
                </c:pt>
                <c:pt idx="375">
                  <c:v>44266</c:v>
                </c:pt>
                <c:pt idx="376">
                  <c:v>44267</c:v>
                </c:pt>
                <c:pt idx="377">
                  <c:v>44268</c:v>
                </c:pt>
                <c:pt idx="378">
                  <c:v>44269</c:v>
                </c:pt>
                <c:pt idx="379">
                  <c:v>44270</c:v>
                </c:pt>
                <c:pt idx="380">
                  <c:v>44271</c:v>
                </c:pt>
                <c:pt idx="381">
                  <c:v>44272</c:v>
                </c:pt>
                <c:pt idx="382">
                  <c:v>44273</c:v>
                </c:pt>
                <c:pt idx="383">
                  <c:v>44274</c:v>
                </c:pt>
                <c:pt idx="384">
                  <c:v>44275</c:v>
                </c:pt>
                <c:pt idx="385">
                  <c:v>44276</c:v>
                </c:pt>
                <c:pt idx="386">
                  <c:v>44277</c:v>
                </c:pt>
                <c:pt idx="387">
                  <c:v>44278</c:v>
                </c:pt>
                <c:pt idx="388">
                  <c:v>44279</c:v>
                </c:pt>
                <c:pt idx="389">
                  <c:v>44280</c:v>
                </c:pt>
                <c:pt idx="390">
                  <c:v>44281</c:v>
                </c:pt>
                <c:pt idx="391">
                  <c:v>44282</c:v>
                </c:pt>
                <c:pt idx="392">
                  <c:v>44283</c:v>
                </c:pt>
                <c:pt idx="393">
                  <c:v>44284</c:v>
                </c:pt>
                <c:pt idx="394">
                  <c:v>44285</c:v>
                </c:pt>
                <c:pt idx="395">
                  <c:v>44286</c:v>
                </c:pt>
                <c:pt idx="396">
                  <c:v>44287</c:v>
                </c:pt>
                <c:pt idx="397">
                  <c:v>44288</c:v>
                </c:pt>
                <c:pt idx="398">
                  <c:v>44289</c:v>
                </c:pt>
                <c:pt idx="399">
                  <c:v>44290</c:v>
                </c:pt>
                <c:pt idx="400">
                  <c:v>44291</c:v>
                </c:pt>
                <c:pt idx="401">
                  <c:v>44292</c:v>
                </c:pt>
                <c:pt idx="402">
                  <c:v>44293</c:v>
                </c:pt>
                <c:pt idx="403">
                  <c:v>44294</c:v>
                </c:pt>
                <c:pt idx="404">
                  <c:v>44295</c:v>
                </c:pt>
                <c:pt idx="405">
                  <c:v>44296</c:v>
                </c:pt>
                <c:pt idx="406">
                  <c:v>44297</c:v>
                </c:pt>
                <c:pt idx="407">
                  <c:v>44298</c:v>
                </c:pt>
                <c:pt idx="408">
                  <c:v>44299</c:v>
                </c:pt>
                <c:pt idx="409">
                  <c:v>44300</c:v>
                </c:pt>
                <c:pt idx="410">
                  <c:v>44301</c:v>
                </c:pt>
                <c:pt idx="411">
                  <c:v>44302</c:v>
                </c:pt>
                <c:pt idx="412">
                  <c:v>44303</c:v>
                </c:pt>
                <c:pt idx="413">
                  <c:v>44304</c:v>
                </c:pt>
                <c:pt idx="414">
                  <c:v>44305</c:v>
                </c:pt>
                <c:pt idx="415">
                  <c:v>44306</c:v>
                </c:pt>
                <c:pt idx="416">
                  <c:v>44307</c:v>
                </c:pt>
                <c:pt idx="417">
                  <c:v>44308</c:v>
                </c:pt>
                <c:pt idx="418">
                  <c:v>44309</c:v>
                </c:pt>
                <c:pt idx="419">
                  <c:v>44310</c:v>
                </c:pt>
                <c:pt idx="420">
                  <c:v>44311</c:v>
                </c:pt>
                <c:pt idx="421">
                  <c:v>44312</c:v>
                </c:pt>
                <c:pt idx="422">
                  <c:v>44313</c:v>
                </c:pt>
                <c:pt idx="423">
                  <c:v>44314</c:v>
                </c:pt>
                <c:pt idx="424">
                  <c:v>44315</c:v>
                </c:pt>
                <c:pt idx="425">
                  <c:v>44316</c:v>
                </c:pt>
                <c:pt idx="426">
                  <c:v>44317</c:v>
                </c:pt>
                <c:pt idx="427">
                  <c:v>44318</c:v>
                </c:pt>
                <c:pt idx="428">
                  <c:v>44319</c:v>
                </c:pt>
                <c:pt idx="429">
                  <c:v>44320</c:v>
                </c:pt>
                <c:pt idx="430">
                  <c:v>44321</c:v>
                </c:pt>
                <c:pt idx="431">
                  <c:v>44322</c:v>
                </c:pt>
                <c:pt idx="432">
                  <c:v>44323</c:v>
                </c:pt>
                <c:pt idx="433">
                  <c:v>44324</c:v>
                </c:pt>
                <c:pt idx="434">
                  <c:v>44325</c:v>
                </c:pt>
                <c:pt idx="435">
                  <c:v>44326</c:v>
                </c:pt>
                <c:pt idx="436">
                  <c:v>44327</c:v>
                </c:pt>
                <c:pt idx="437">
                  <c:v>44328</c:v>
                </c:pt>
                <c:pt idx="438">
                  <c:v>44329</c:v>
                </c:pt>
                <c:pt idx="439">
                  <c:v>44330</c:v>
                </c:pt>
                <c:pt idx="440">
                  <c:v>44331</c:v>
                </c:pt>
                <c:pt idx="441">
                  <c:v>44332</c:v>
                </c:pt>
                <c:pt idx="442">
                  <c:v>44333</c:v>
                </c:pt>
                <c:pt idx="443">
                  <c:v>44334</c:v>
                </c:pt>
                <c:pt idx="444">
                  <c:v>44335</c:v>
                </c:pt>
                <c:pt idx="445">
                  <c:v>44336</c:v>
                </c:pt>
                <c:pt idx="446">
                  <c:v>44337</c:v>
                </c:pt>
                <c:pt idx="447">
                  <c:v>44338</c:v>
                </c:pt>
                <c:pt idx="448">
                  <c:v>44339</c:v>
                </c:pt>
                <c:pt idx="449">
                  <c:v>44340</c:v>
                </c:pt>
                <c:pt idx="450">
                  <c:v>44341</c:v>
                </c:pt>
                <c:pt idx="451">
                  <c:v>44342</c:v>
                </c:pt>
                <c:pt idx="452">
                  <c:v>44343</c:v>
                </c:pt>
                <c:pt idx="453">
                  <c:v>44344</c:v>
                </c:pt>
                <c:pt idx="454">
                  <c:v>44345</c:v>
                </c:pt>
                <c:pt idx="455">
                  <c:v>44346</c:v>
                </c:pt>
                <c:pt idx="456">
                  <c:v>44347</c:v>
                </c:pt>
                <c:pt idx="457">
                  <c:v>44348</c:v>
                </c:pt>
                <c:pt idx="458">
                  <c:v>44349</c:v>
                </c:pt>
                <c:pt idx="459">
                  <c:v>44350</c:v>
                </c:pt>
                <c:pt idx="460">
                  <c:v>44351</c:v>
                </c:pt>
                <c:pt idx="461">
                  <c:v>44352</c:v>
                </c:pt>
                <c:pt idx="462">
                  <c:v>44353</c:v>
                </c:pt>
                <c:pt idx="463">
                  <c:v>44354</c:v>
                </c:pt>
                <c:pt idx="464">
                  <c:v>44355</c:v>
                </c:pt>
                <c:pt idx="465">
                  <c:v>44356</c:v>
                </c:pt>
                <c:pt idx="466">
                  <c:v>44357</c:v>
                </c:pt>
                <c:pt idx="467">
                  <c:v>44358</c:v>
                </c:pt>
                <c:pt idx="468">
                  <c:v>44359</c:v>
                </c:pt>
                <c:pt idx="469">
                  <c:v>44360</c:v>
                </c:pt>
                <c:pt idx="470">
                  <c:v>44361</c:v>
                </c:pt>
                <c:pt idx="471">
                  <c:v>44362</c:v>
                </c:pt>
                <c:pt idx="472">
                  <c:v>44363</c:v>
                </c:pt>
                <c:pt idx="473">
                  <c:v>44364</c:v>
                </c:pt>
                <c:pt idx="474">
                  <c:v>44365</c:v>
                </c:pt>
                <c:pt idx="475">
                  <c:v>44366</c:v>
                </c:pt>
                <c:pt idx="476">
                  <c:v>44367</c:v>
                </c:pt>
                <c:pt idx="477">
                  <c:v>44368</c:v>
                </c:pt>
                <c:pt idx="478">
                  <c:v>44369</c:v>
                </c:pt>
                <c:pt idx="479">
                  <c:v>44370</c:v>
                </c:pt>
                <c:pt idx="480">
                  <c:v>44371</c:v>
                </c:pt>
                <c:pt idx="481">
                  <c:v>44372</c:v>
                </c:pt>
                <c:pt idx="482">
                  <c:v>44373</c:v>
                </c:pt>
                <c:pt idx="483">
                  <c:v>44374</c:v>
                </c:pt>
                <c:pt idx="484">
                  <c:v>44375</c:v>
                </c:pt>
                <c:pt idx="485">
                  <c:v>44376</c:v>
                </c:pt>
                <c:pt idx="486">
                  <c:v>44377</c:v>
                </c:pt>
                <c:pt idx="487">
                  <c:v>44378</c:v>
                </c:pt>
                <c:pt idx="488">
                  <c:v>44379</c:v>
                </c:pt>
                <c:pt idx="489">
                  <c:v>44380</c:v>
                </c:pt>
                <c:pt idx="490">
                  <c:v>44381</c:v>
                </c:pt>
                <c:pt idx="491">
                  <c:v>44382</c:v>
                </c:pt>
                <c:pt idx="492">
                  <c:v>44383</c:v>
                </c:pt>
                <c:pt idx="493">
                  <c:v>44384</c:v>
                </c:pt>
                <c:pt idx="494">
                  <c:v>44385</c:v>
                </c:pt>
                <c:pt idx="495">
                  <c:v>44386</c:v>
                </c:pt>
                <c:pt idx="496">
                  <c:v>44387</c:v>
                </c:pt>
                <c:pt idx="497">
                  <c:v>44388</c:v>
                </c:pt>
                <c:pt idx="498">
                  <c:v>44389</c:v>
                </c:pt>
                <c:pt idx="499">
                  <c:v>44390</c:v>
                </c:pt>
                <c:pt idx="500">
                  <c:v>44391</c:v>
                </c:pt>
                <c:pt idx="501">
                  <c:v>44392</c:v>
                </c:pt>
                <c:pt idx="502">
                  <c:v>44393</c:v>
                </c:pt>
                <c:pt idx="503">
                  <c:v>44394</c:v>
                </c:pt>
                <c:pt idx="504">
                  <c:v>44395</c:v>
                </c:pt>
                <c:pt idx="505">
                  <c:v>44396</c:v>
                </c:pt>
                <c:pt idx="506">
                  <c:v>44397</c:v>
                </c:pt>
                <c:pt idx="507">
                  <c:v>44398</c:v>
                </c:pt>
                <c:pt idx="508">
                  <c:v>44399</c:v>
                </c:pt>
                <c:pt idx="509">
                  <c:v>44400</c:v>
                </c:pt>
                <c:pt idx="510">
                  <c:v>44401</c:v>
                </c:pt>
                <c:pt idx="511">
                  <c:v>44402</c:v>
                </c:pt>
                <c:pt idx="512">
                  <c:v>44403</c:v>
                </c:pt>
                <c:pt idx="513">
                  <c:v>44404</c:v>
                </c:pt>
                <c:pt idx="514">
                  <c:v>44405</c:v>
                </c:pt>
                <c:pt idx="515">
                  <c:v>44406</c:v>
                </c:pt>
                <c:pt idx="516">
                  <c:v>44407</c:v>
                </c:pt>
                <c:pt idx="517">
                  <c:v>44408</c:v>
                </c:pt>
                <c:pt idx="518">
                  <c:v>44409</c:v>
                </c:pt>
                <c:pt idx="519">
                  <c:v>44410</c:v>
                </c:pt>
                <c:pt idx="520">
                  <c:v>44411</c:v>
                </c:pt>
                <c:pt idx="521">
                  <c:v>44412</c:v>
                </c:pt>
                <c:pt idx="522">
                  <c:v>44413</c:v>
                </c:pt>
                <c:pt idx="523">
                  <c:v>44414</c:v>
                </c:pt>
                <c:pt idx="524">
                  <c:v>44415</c:v>
                </c:pt>
                <c:pt idx="525">
                  <c:v>44416</c:v>
                </c:pt>
                <c:pt idx="526">
                  <c:v>44417</c:v>
                </c:pt>
                <c:pt idx="527">
                  <c:v>44418</c:v>
                </c:pt>
                <c:pt idx="528">
                  <c:v>44419</c:v>
                </c:pt>
                <c:pt idx="529">
                  <c:v>44420</c:v>
                </c:pt>
                <c:pt idx="530">
                  <c:v>44421</c:v>
                </c:pt>
                <c:pt idx="531">
                  <c:v>44422</c:v>
                </c:pt>
                <c:pt idx="532">
                  <c:v>44423</c:v>
                </c:pt>
                <c:pt idx="533">
                  <c:v>44424</c:v>
                </c:pt>
                <c:pt idx="534">
                  <c:v>44425</c:v>
                </c:pt>
                <c:pt idx="535">
                  <c:v>44426</c:v>
                </c:pt>
                <c:pt idx="536">
                  <c:v>44427</c:v>
                </c:pt>
                <c:pt idx="537">
                  <c:v>44428</c:v>
                </c:pt>
                <c:pt idx="538">
                  <c:v>44429</c:v>
                </c:pt>
                <c:pt idx="539">
                  <c:v>44430</c:v>
                </c:pt>
                <c:pt idx="540">
                  <c:v>44431</c:v>
                </c:pt>
                <c:pt idx="541">
                  <c:v>44432</c:v>
                </c:pt>
                <c:pt idx="542">
                  <c:v>44433</c:v>
                </c:pt>
                <c:pt idx="543">
                  <c:v>44434</c:v>
                </c:pt>
                <c:pt idx="544">
                  <c:v>44435</c:v>
                </c:pt>
                <c:pt idx="545">
                  <c:v>44436</c:v>
                </c:pt>
                <c:pt idx="546">
                  <c:v>44437</c:v>
                </c:pt>
                <c:pt idx="547">
                  <c:v>44438</c:v>
                </c:pt>
                <c:pt idx="548">
                  <c:v>44439</c:v>
                </c:pt>
                <c:pt idx="549">
                  <c:v>44440</c:v>
                </c:pt>
                <c:pt idx="550">
                  <c:v>44441</c:v>
                </c:pt>
                <c:pt idx="551">
                  <c:v>44442</c:v>
                </c:pt>
                <c:pt idx="552">
                  <c:v>44443</c:v>
                </c:pt>
                <c:pt idx="553">
                  <c:v>44444</c:v>
                </c:pt>
                <c:pt idx="554">
                  <c:v>44445</c:v>
                </c:pt>
                <c:pt idx="555">
                  <c:v>44446</c:v>
                </c:pt>
                <c:pt idx="556">
                  <c:v>44447</c:v>
                </c:pt>
                <c:pt idx="557">
                  <c:v>44448</c:v>
                </c:pt>
                <c:pt idx="558">
                  <c:v>44449</c:v>
                </c:pt>
                <c:pt idx="559">
                  <c:v>44450</c:v>
                </c:pt>
                <c:pt idx="560">
                  <c:v>44451</c:v>
                </c:pt>
                <c:pt idx="561">
                  <c:v>44452</c:v>
                </c:pt>
                <c:pt idx="562">
                  <c:v>44453</c:v>
                </c:pt>
                <c:pt idx="563">
                  <c:v>44454</c:v>
                </c:pt>
                <c:pt idx="564">
                  <c:v>44455</c:v>
                </c:pt>
                <c:pt idx="565">
                  <c:v>44456</c:v>
                </c:pt>
                <c:pt idx="566">
                  <c:v>44457</c:v>
                </c:pt>
                <c:pt idx="567">
                  <c:v>44458</c:v>
                </c:pt>
                <c:pt idx="568">
                  <c:v>44459</c:v>
                </c:pt>
                <c:pt idx="569">
                  <c:v>44460</c:v>
                </c:pt>
                <c:pt idx="570">
                  <c:v>44461</c:v>
                </c:pt>
                <c:pt idx="571">
                  <c:v>44462</c:v>
                </c:pt>
                <c:pt idx="572">
                  <c:v>44463</c:v>
                </c:pt>
                <c:pt idx="573">
                  <c:v>44464</c:v>
                </c:pt>
                <c:pt idx="574">
                  <c:v>44465</c:v>
                </c:pt>
                <c:pt idx="575">
                  <c:v>44466</c:v>
                </c:pt>
                <c:pt idx="576">
                  <c:v>44467</c:v>
                </c:pt>
                <c:pt idx="577">
                  <c:v>44468</c:v>
                </c:pt>
                <c:pt idx="578">
                  <c:v>44469</c:v>
                </c:pt>
                <c:pt idx="579">
                  <c:v>44470</c:v>
                </c:pt>
                <c:pt idx="580">
                  <c:v>44471</c:v>
                </c:pt>
                <c:pt idx="581">
                  <c:v>44472</c:v>
                </c:pt>
                <c:pt idx="582">
                  <c:v>44473</c:v>
                </c:pt>
                <c:pt idx="583">
                  <c:v>44474</c:v>
                </c:pt>
                <c:pt idx="584">
                  <c:v>44475</c:v>
                </c:pt>
                <c:pt idx="585">
                  <c:v>44476</c:v>
                </c:pt>
                <c:pt idx="586">
                  <c:v>44477</c:v>
                </c:pt>
                <c:pt idx="587">
                  <c:v>44478</c:v>
                </c:pt>
                <c:pt idx="588">
                  <c:v>44479</c:v>
                </c:pt>
                <c:pt idx="589">
                  <c:v>44480</c:v>
                </c:pt>
                <c:pt idx="590">
                  <c:v>44481</c:v>
                </c:pt>
                <c:pt idx="591">
                  <c:v>44482</c:v>
                </c:pt>
                <c:pt idx="592">
                  <c:v>44483</c:v>
                </c:pt>
                <c:pt idx="593">
                  <c:v>44484</c:v>
                </c:pt>
                <c:pt idx="594">
                  <c:v>44485</c:v>
                </c:pt>
                <c:pt idx="595">
                  <c:v>44486</c:v>
                </c:pt>
                <c:pt idx="596">
                  <c:v>44487</c:v>
                </c:pt>
                <c:pt idx="597">
                  <c:v>44488</c:v>
                </c:pt>
                <c:pt idx="598">
                  <c:v>44489</c:v>
                </c:pt>
                <c:pt idx="599">
                  <c:v>44490</c:v>
                </c:pt>
                <c:pt idx="600">
                  <c:v>44491</c:v>
                </c:pt>
                <c:pt idx="601">
                  <c:v>44492</c:v>
                </c:pt>
                <c:pt idx="602">
                  <c:v>44493</c:v>
                </c:pt>
                <c:pt idx="603">
                  <c:v>44494</c:v>
                </c:pt>
                <c:pt idx="604">
                  <c:v>44495</c:v>
                </c:pt>
                <c:pt idx="605">
                  <c:v>44496</c:v>
                </c:pt>
                <c:pt idx="606">
                  <c:v>44497</c:v>
                </c:pt>
                <c:pt idx="607">
                  <c:v>44498</c:v>
                </c:pt>
                <c:pt idx="608">
                  <c:v>44499</c:v>
                </c:pt>
                <c:pt idx="609">
                  <c:v>44500</c:v>
                </c:pt>
                <c:pt idx="610">
                  <c:v>44501</c:v>
                </c:pt>
                <c:pt idx="611">
                  <c:v>44502</c:v>
                </c:pt>
                <c:pt idx="612">
                  <c:v>44503</c:v>
                </c:pt>
                <c:pt idx="613">
                  <c:v>44504</c:v>
                </c:pt>
                <c:pt idx="614">
                  <c:v>44505</c:v>
                </c:pt>
                <c:pt idx="615">
                  <c:v>44506</c:v>
                </c:pt>
                <c:pt idx="616">
                  <c:v>44507</c:v>
                </c:pt>
                <c:pt idx="617">
                  <c:v>44508</c:v>
                </c:pt>
                <c:pt idx="618">
                  <c:v>44509</c:v>
                </c:pt>
                <c:pt idx="619">
                  <c:v>44510</c:v>
                </c:pt>
                <c:pt idx="620">
                  <c:v>44511</c:v>
                </c:pt>
                <c:pt idx="621">
                  <c:v>44512</c:v>
                </c:pt>
                <c:pt idx="622">
                  <c:v>44513</c:v>
                </c:pt>
                <c:pt idx="623">
                  <c:v>44514</c:v>
                </c:pt>
                <c:pt idx="624">
                  <c:v>44515</c:v>
                </c:pt>
                <c:pt idx="625">
                  <c:v>44516</c:v>
                </c:pt>
                <c:pt idx="626">
                  <c:v>44517</c:v>
                </c:pt>
                <c:pt idx="627">
                  <c:v>44518</c:v>
                </c:pt>
                <c:pt idx="628">
                  <c:v>44519</c:v>
                </c:pt>
                <c:pt idx="629">
                  <c:v>44520</c:v>
                </c:pt>
                <c:pt idx="630">
                  <c:v>44521</c:v>
                </c:pt>
                <c:pt idx="631">
                  <c:v>44522</c:v>
                </c:pt>
                <c:pt idx="632">
                  <c:v>44523</c:v>
                </c:pt>
                <c:pt idx="633">
                  <c:v>44524</c:v>
                </c:pt>
                <c:pt idx="634">
                  <c:v>44525</c:v>
                </c:pt>
                <c:pt idx="635">
                  <c:v>44526</c:v>
                </c:pt>
                <c:pt idx="636">
                  <c:v>44527</c:v>
                </c:pt>
                <c:pt idx="637">
                  <c:v>44528</c:v>
                </c:pt>
                <c:pt idx="638">
                  <c:v>44529</c:v>
                </c:pt>
                <c:pt idx="639">
                  <c:v>44530</c:v>
                </c:pt>
                <c:pt idx="640">
                  <c:v>44531</c:v>
                </c:pt>
                <c:pt idx="641">
                  <c:v>44532</c:v>
                </c:pt>
                <c:pt idx="642">
                  <c:v>44533</c:v>
                </c:pt>
                <c:pt idx="643">
                  <c:v>44534</c:v>
                </c:pt>
                <c:pt idx="644">
                  <c:v>44535</c:v>
                </c:pt>
                <c:pt idx="645">
                  <c:v>44536</c:v>
                </c:pt>
                <c:pt idx="646">
                  <c:v>44537</c:v>
                </c:pt>
                <c:pt idx="647">
                  <c:v>44538</c:v>
                </c:pt>
                <c:pt idx="648">
                  <c:v>44539</c:v>
                </c:pt>
                <c:pt idx="649">
                  <c:v>44540</c:v>
                </c:pt>
                <c:pt idx="650">
                  <c:v>44541</c:v>
                </c:pt>
                <c:pt idx="651">
                  <c:v>44542</c:v>
                </c:pt>
                <c:pt idx="652">
                  <c:v>44543</c:v>
                </c:pt>
                <c:pt idx="653">
                  <c:v>44544</c:v>
                </c:pt>
                <c:pt idx="654">
                  <c:v>44545</c:v>
                </c:pt>
                <c:pt idx="655">
                  <c:v>44546</c:v>
                </c:pt>
                <c:pt idx="656">
                  <c:v>44547</c:v>
                </c:pt>
                <c:pt idx="657">
                  <c:v>44548</c:v>
                </c:pt>
                <c:pt idx="658">
                  <c:v>44549</c:v>
                </c:pt>
                <c:pt idx="659">
                  <c:v>44550</c:v>
                </c:pt>
                <c:pt idx="660">
                  <c:v>44551</c:v>
                </c:pt>
                <c:pt idx="661">
                  <c:v>44552</c:v>
                </c:pt>
                <c:pt idx="662">
                  <c:v>44553</c:v>
                </c:pt>
                <c:pt idx="663">
                  <c:v>44554</c:v>
                </c:pt>
                <c:pt idx="664">
                  <c:v>44555</c:v>
                </c:pt>
                <c:pt idx="665">
                  <c:v>44556</c:v>
                </c:pt>
                <c:pt idx="666">
                  <c:v>44557</c:v>
                </c:pt>
                <c:pt idx="667">
                  <c:v>44558</c:v>
                </c:pt>
                <c:pt idx="668">
                  <c:v>44559</c:v>
                </c:pt>
                <c:pt idx="669">
                  <c:v>44560</c:v>
                </c:pt>
                <c:pt idx="670">
                  <c:v>44561</c:v>
                </c:pt>
                <c:pt idx="671">
                  <c:v>44562</c:v>
                </c:pt>
                <c:pt idx="672">
                  <c:v>44563</c:v>
                </c:pt>
                <c:pt idx="673">
                  <c:v>44564</c:v>
                </c:pt>
                <c:pt idx="674">
                  <c:v>44565</c:v>
                </c:pt>
                <c:pt idx="675">
                  <c:v>44566</c:v>
                </c:pt>
                <c:pt idx="676">
                  <c:v>44567</c:v>
                </c:pt>
                <c:pt idx="677">
                  <c:v>44568</c:v>
                </c:pt>
                <c:pt idx="678">
                  <c:v>44569</c:v>
                </c:pt>
                <c:pt idx="679">
                  <c:v>44570</c:v>
                </c:pt>
                <c:pt idx="680">
                  <c:v>44571</c:v>
                </c:pt>
                <c:pt idx="681">
                  <c:v>44572</c:v>
                </c:pt>
                <c:pt idx="682">
                  <c:v>44573</c:v>
                </c:pt>
                <c:pt idx="683">
                  <c:v>44574</c:v>
                </c:pt>
                <c:pt idx="684">
                  <c:v>44575</c:v>
                </c:pt>
                <c:pt idx="685">
                  <c:v>44576</c:v>
                </c:pt>
                <c:pt idx="686">
                  <c:v>44577</c:v>
                </c:pt>
                <c:pt idx="687">
                  <c:v>44578</c:v>
                </c:pt>
                <c:pt idx="688">
                  <c:v>44579</c:v>
                </c:pt>
                <c:pt idx="689">
                  <c:v>44580</c:v>
                </c:pt>
                <c:pt idx="690">
                  <c:v>44581</c:v>
                </c:pt>
                <c:pt idx="691">
                  <c:v>44582</c:v>
                </c:pt>
                <c:pt idx="692">
                  <c:v>44583</c:v>
                </c:pt>
                <c:pt idx="693">
                  <c:v>44584</c:v>
                </c:pt>
                <c:pt idx="694">
                  <c:v>44585</c:v>
                </c:pt>
                <c:pt idx="695">
                  <c:v>44586</c:v>
                </c:pt>
                <c:pt idx="696">
                  <c:v>44587</c:v>
                </c:pt>
                <c:pt idx="697">
                  <c:v>44588</c:v>
                </c:pt>
                <c:pt idx="698">
                  <c:v>44589</c:v>
                </c:pt>
                <c:pt idx="699">
                  <c:v>44590</c:v>
                </c:pt>
                <c:pt idx="700">
                  <c:v>44591</c:v>
                </c:pt>
                <c:pt idx="701">
                  <c:v>44592</c:v>
                </c:pt>
                <c:pt idx="702">
                  <c:v>44593</c:v>
                </c:pt>
                <c:pt idx="703">
                  <c:v>44594</c:v>
                </c:pt>
                <c:pt idx="704">
                  <c:v>44595</c:v>
                </c:pt>
                <c:pt idx="705">
                  <c:v>44596</c:v>
                </c:pt>
                <c:pt idx="706">
                  <c:v>44597</c:v>
                </c:pt>
                <c:pt idx="707">
                  <c:v>44598</c:v>
                </c:pt>
                <c:pt idx="708">
                  <c:v>44599</c:v>
                </c:pt>
                <c:pt idx="709">
                  <c:v>44600</c:v>
                </c:pt>
                <c:pt idx="710">
                  <c:v>44601</c:v>
                </c:pt>
                <c:pt idx="711">
                  <c:v>44602</c:v>
                </c:pt>
                <c:pt idx="712">
                  <c:v>44603</c:v>
                </c:pt>
                <c:pt idx="713">
                  <c:v>44604</c:v>
                </c:pt>
                <c:pt idx="714">
                  <c:v>44605</c:v>
                </c:pt>
                <c:pt idx="715">
                  <c:v>44606</c:v>
                </c:pt>
                <c:pt idx="716">
                  <c:v>44607</c:v>
                </c:pt>
                <c:pt idx="717">
                  <c:v>44608</c:v>
                </c:pt>
                <c:pt idx="718">
                  <c:v>44609</c:v>
                </c:pt>
                <c:pt idx="719">
                  <c:v>44610</c:v>
                </c:pt>
                <c:pt idx="720">
                  <c:v>44611</c:v>
                </c:pt>
                <c:pt idx="721">
                  <c:v>44612</c:v>
                </c:pt>
                <c:pt idx="722">
                  <c:v>44613</c:v>
                </c:pt>
                <c:pt idx="723">
                  <c:v>44614</c:v>
                </c:pt>
                <c:pt idx="724">
                  <c:v>44615</c:v>
                </c:pt>
                <c:pt idx="725">
                  <c:v>44616</c:v>
                </c:pt>
                <c:pt idx="726">
                  <c:v>44617</c:v>
                </c:pt>
                <c:pt idx="727">
                  <c:v>44618</c:v>
                </c:pt>
                <c:pt idx="728">
                  <c:v>44619</c:v>
                </c:pt>
                <c:pt idx="729">
                  <c:v>44620</c:v>
                </c:pt>
                <c:pt idx="730">
                  <c:v>44621</c:v>
                </c:pt>
                <c:pt idx="731">
                  <c:v>44622</c:v>
                </c:pt>
                <c:pt idx="732">
                  <c:v>44623</c:v>
                </c:pt>
                <c:pt idx="733">
                  <c:v>44624</c:v>
                </c:pt>
                <c:pt idx="734">
                  <c:v>44625</c:v>
                </c:pt>
                <c:pt idx="735">
                  <c:v>44626</c:v>
                </c:pt>
                <c:pt idx="736">
                  <c:v>44627</c:v>
                </c:pt>
                <c:pt idx="737">
                  <c:v>44628</c:v>
                </c:pt>
                <c:pt idx="738">
                  <c:v>44629</c:v>
                </c:pt>
                <c:pt idx="739">
                  <c:v>44630</c:v>
                </c:pt>
                <c:pt idx="740">
                  <c:v>44631</c:v>
                </c:pt>
                <c:pt idx="741">
                  <c:v>44632</c:v>
                </c:pt>
                <c:pt idx="742">
                  <c:v>44633</c:v>
                </c:pt>
                <c:pt idx="743">
                  <c:v>44634</c:v>
                </c:pt>
                <c:pt idx="744">
                  <c:v>44635</c:v>
                </c:pt>
                <c:pt idx="745">
                  <c:v>44636</c:v>
                </c:pt>
                <c:pt idx="746">
                  <c:v>44637</c:v>
                </c:pt>
                <c:pt idx="747">
                  <c:v>44638</c:v>
                </c:pt>
                <c:pt idx="748">
                  <c:v>44639</c:v>
                </c:pt>
                <c:pt idx="749">
                  <c:v>44640</c:v>
                </c:pt>
                <c:pt idx="750">
                  <c:v>44641</c:v>
                </c:pt>
                <c:pt idx="751">
                  <c:v>44642</c:v>
                </c:pt>
                <c:pt idx="752">
                  <c:v>44643</c:v>
                </c:pt>
                <c:pt idx="753">
                  <c:v>44644</c:v>
                </c:pt>
                <c:pt idx="754">
                  <c:v>44645</c:v>
                </c:pt>
                <c:pt idx="755">
                  <c:v>44646</c:v>
                </c:pt>
                <c:pt idx="756">
                  <c:v>44647</c:v>
                </c:pt>
                <c:pt idx="757">
                  <c:v>44648</c:v>
                </c:pt>
                <c:pt idx="758">
                  <c:v>44649</c:v>
                </c:pt>
                <c:pt idx="759">
                  <c:v>44650</c:v>
                </c:pt>
                <c:pt idx="760">
                  <c:v>44651</c:v>
                </c:pt>
                <c:pt idx="761">
                  <c:v>44652</c:v>
                </c:pt>
                <c:pt idx="762">
                  <c:v>44653</c:v>
                </c:pt>
                <c:pt idx="763">
                  <c:v>44654</c:v>
                </c:pt>
                <c:pt idx="764">
                  <c:v>44655</c:v>
                </c:pt>
                <c:pt idx="765">
                  <c:v>44656</c:v>
                </c:pt>
                <c:pt idx="766">
                  <c:v>44657</c:v>
                </c:pt>
                <c:pt idx="767">
                  <c:v>44658</c:v>
                </c:pt>
                <c:pt idx="768">
                  <c:v>44659</c:v>
                </c:pt>
                <c:pt idx="769">
                  <c:v>44660</c:v>
                </c:pt>
                <c:pt idx="770">
                  <c:v>44661</c:v>
                </c:pt>
                <c:pt idx="771">
                  <c:v>44662</c:v>
                </c:pt>
                <c:pt idx="772">
                  <c:v>44663</c:v>
                </c:pt>
                <c:pt idx="773">
                  <c:v>44664</c:v>
                </c:pt>
                <c:pt idx="774">
                  <c:v>44665</c:v>
                </c:pt>
                <c:pt idx="775">
                  <c:v>44666</c:v>
                </c:pt>
                <c:pt idx="776">
                  <c:v>44667</c:v>
                </c:pt>
                <c:pt idx="777">
                  <c:v>44668</c:v>
                </c:pt>
                <c:pt idx="778">
                  <c:v>44669</c:v>
                </c:pt>
                <c:pt idx="779">
                  <c:v>44670</c:v>
                </c:pt>
                <c:pt idx="780">
                  <c:v>44671</c:v>
                </c:pt>
                <c:pt idx="781">
                  <c:v>44672</c:v>
                </c:pt>
                <c:pt idx="782">
                  <c:v>44673</c:v>
                </c:pt>
                <c:pt idx="783">
                  <c:v>44674</c:v>
                </c:pt>
                <c:pt idx="784">
                  <c:v>44675</c:v>
                </c:pt>
                <c:pt idx="785">
                  <c:v>44676</c:v>
                </c:pt>
                <c:pt idx="786">
                  <c:v>44677</c:v>
                </c:pt>
                <c:pt idx="787">
                  <c:v>44678</c:v>
                </c:pt>
                <c:pt idx="788">
                  <c:v>44679</c:v>
                </c:pt>
                <c:pt idx="789">
                  <c:v>44680</c:v>
                </c:pt>
                <c:pt idx="790">
                  <c:v>44681</c:v>
                </c:pt>
                <c:pt idx="791">
                  <c:v>44682</c:v>
                </c:pt>
                <c:pt idx="792">
                  <c:v>44683</c:v>
                </c:pt>
                <c:pt idx="793">
                  <c:v>44684</c:v>
                </c:pt>
                <c:pt idx="794">
                  <c:v>44685</c:v>
                </c:pt>
                <c:pt idx="795">
                  <c:v>44686</c:v>
                </c:pt>
                <c:pt idx="796">
                  <c:v>44687</c:v>
                </c:pt>
                <c:pt idx="797">
                  <c:v>44688</c:v>
                </c:pt>
                <c:pt idx="798">
                  <c:v>44689</c:v>
                </c:pt>
                <c:pt idx="799">
                  <c:v>44690</c:v>
                </c:pt>
                <c:pt idx="800">
                  <c:v>44691</c:v>
                </c:pt>
                <c:pt idx="801">
                  <c:v>44692</c:v>
                </c:pt>
                <c:pt idx="802">
                  <c:v>44693</c:v>
                </c:pt>
                <c:pt idx="803">
                  <c:v>44694</c:v>
                </c:pt>
                <c:pt idx="804">
                  <c:v>44695</c:v>
                </c:pt>
                <c:pt idx="805">
                  <c:v>44696</c:v>
                </c:pt>
                <c:pt idx="806">
                  <c:v>44697</c:v>
                </c:pt>
                <c:pt idx="807">
                  <c:v>44698</c:v>
                </c:pt>
                <c:pt idx="808">
                  <c:v>44699</c:v>
                </c:pt>
                <c:pt idx="809">
                  <c:v>44700</c:v>
                </c:pt>
                <c:pt idx="810">
                  <c:v>44701</c:v>
                </c:pt>
                <c:pt idx="811">
                  <c:v>44702</c:v>
                </c:pt>
                <c:pt idx="812">
                  <c:v>44703</c:v>
                </c:pt>
                <c:pt idx="813">
                  <c:v>44704</c:v>
                </c:pt>
                <c:pt idx="814">
                  <c:v>44705</c:v>
                </c:pt>
                <c:pt idx="815">
                  <c:v>44706</c:v>
                </c:pt>
                <c:pt idx="816">
                  <c:v>44707</c:v>
                </c:pt>
                <c:pt idx="817">
                  <c:v>44708</c:v>
                </c:pt>
                <c:pt idx="818">
                  <c:v>44709</c:v>
                </c:pt>
                <c:pt idx="819">
                  <c:v>44710</c:v>
                </c:pt>
                <c:pt idx="820">
                  <c:v>44711</c:v>
                </c:pt>
                <c:pt idx="821">
                  <c:v>44712</c:v>
                </c:pt>
                <c:pt idx="822">
                  <c:v>44713</c:v>
                </c:pt>
                <c:pt idx="823">
                  <c:v>44714</c:v>
                </c:pt>
                <c:pt idx="824">
                  <c:v>44715</c:v>
                </c:pt>
                <c:pt idx="825">
                  <c:v>44716</c:v>
                </c:pt>
                <c:pt idx="826">
                  <c:v>44717</c:v>
                </c:pt>
                <c:pt idx="827">
                  <c:v>44718</c:v>
                </c:pt>
                <c:pt idx="828">
                  <c:v>44719</c:v>
                </c:pt>
                <c:pt idx="829">
                  <c:v>44720</c:v>
                </c:pt>
                <c:pt idx="830">
                  <c:v>44721</c:v>
                </c:pt>
                <c:pt idx="831">
                  <c:v>44722</c:v>
                </c:pt>
                <c:pt idx="832">
                  <c:v>44723</c:v>
                </c:pt>
                <c:pt idx="833">
                  <c:v>44724</c:v>
                </c:pt>
                <c:pt idx="834">
                  <c:v>44725</c:v>
                </c:pt>
                <c:pt idx="835">
                  <c:v>44726</c:v>
                </c:pt>
                <c:pt idx="836">
                  <c:v>44727</c:v>
                </c:pt>
                <c:pt idx="837">
                  <c:v>44728</c:v>
                </c:pt>
                <c:pt idx="838">
                  <c:v>44729</c:v>
                </c:pt>
                <c:pt idx="839">
                  <c:v>44730</c:v>
                </c:pt>
                <c:pt idx="840">
                  <c:v>44731</c:v>
                </c:pt>
                <c:pt idx="841">
                  <c:v>44732</c:v>
                </c:pt>
                <c:pt idx="842">
                  <c:v>44733</c:v>
                </c:pt>
                <c:pt idx="843">
                  <c:v>44734</c:v>
                </c:pt>
                <c:pt idx="844">
                  <c:v>44735</c:v>
                </c:pt>
                <c:pt idx="845">
                  <c:v>44736</c:v>
                </c:pt>
                <c:pt idx="846">
                  <c:v>44737</c:v>
                </c:pt>
                <c:pt idx="847">
                  <c:v>44738</c:v>
                </c:pt>
                <c:pt idx="848">
                  <c:v>44739</c:v>
                </c:pt>
                <c:pt idx="849">
                  <c:v>44740</c:v>
                </c:pt>
                <c:pt idx="850">
                  <c:v>44741</c:v>
                </c:pt>
                <c:pt idx="851">
                  <c:v>44742</c:v>
                </c:pt>
                <c:pt idx="852">
                  <c:v>44743</c:v>
                </c:pt>
                <c:pt idx="853">
                  <c:v>44744</c:v>
                </c:pt>
                <c:pt idx="854">
                  <c:v>44745</c:v>
                </c:pt>
                <c:pt idx="855">
                  <c:v>44746</c:v>
                </c:pt>
                <c:pt idx="856">
                  <c:v>44747</c:v>
                </c:pt>
                <c:pt idx="857">
                  <c:v>44748</c:v>
                </c:pt>
                <c:pt idx="858">
                  <c:v>44749</c:v>
                </c:pt>
                <c:pt idx="859">
                  <c:v>44750</c:v>
                </c:pt>
                <c:pt idx="860">
                  <c:v>44751</c:v>
                </c:pt>
                <c:pt idx="861">
                  <c:v>44752</c:v>
                </c:pt>
                <c:pt idx="862">
                  <c:v>44753</c:v>
                </c:pt>
                <c:pt idx="863">
                  <c:v>44754</c:v>
                </c:pt>
                <c:pt idx="864">
                  <c:v>44755</c:v>
                </c:pt>
                <c:pt idx="865">
                  <c:v>44756</c:v>
                </c:pt>
                <c:pt idx="866">
                  <c:v>44757</c:v>
                </c:pt>
                <c:pt idx="867">
                  <c:v>44758</c:v>
                </c:pt>
                <c:pt idx="868">
                  <c:v>44759</c:v>
                </c:pt>
                <c:pt idx="869">
                  <c:v>44760</c:v>
                </c:pt>
                <c:pt idx="870">
                  <c:v>44761</c:v>
                </c:pt>
                <c:pt idx="871">
                  <c:v>44762</c:v>
                </c:pt>
                <c:pt idx="872">
                  <c:v>44763</c:v>
                </c:pt>
                <c:pt idx="873">
                  <c:v>44764</c:v>
                </c:pt>
                <c:pt idx="874">
                  <c:v>44765</c:v>
                </c:pt>
                <c:pt idx="875">
                  <c:v>44766</c:v>
                </c:pt>
                <c:pt idx="876">
                  <c:v>44767</c:v>
                </c:pt>
                <c:pt idx="877">
                  <c:v>44768</c:v>
                </c:pt>
                <c:pt idx="878">
                  <c:v>44769</c:v>
                </c:pt>
                <c:pt idx="879">
                  <c:v>44770</c:v>
                </c:pt>
                <c:pt idx="880">
                  <c:v>44771</c:v>
                </c:pt>
                <c:pt idx="881">
                  <c:v>44772</c:v>
                </c:pt>
                <c:pt idx="882">
                  <c:v>44773</c:v>
                </c:pt>
                <c:pt idx="883">
                  <c:v>44774</c:v>
                </c:pt>
                <c:pt idx="884">
                  <c:v>44775</c:v>
                </c:pt>
                <c:pt idx="885">
                  <c:v>44776</c:v>
                </c:pt>
                <c:pt idx="886">
                  <c:v>44777</c:v>
                </c:pt>
                <c:pt idx="887">
                  <c:v>44778</c:v>
                </c:pt>
                <c:pt idx="888">
                  <c:v>44779</c:v>
                </c:pt>
                <c:pt idx="889">
                  <c:v>44780</c:v>
                </c:pt>
                <c:pt idx="890">
                  <c:v>44781</c:v>
                </c:pt>
                <c:pt idx="891">
                  <c:v>44782</c:v>
                </c:pt>
                <c:pt idx="892">
                  <c:v>44783</c:v>
                </c:pt>
                <c:pt idx="893">
                  <c:v>44784</c:v>
                </c:pt>
                <c:pt idx="894">
                  <c:v>44785</c:v>
                </c:pt>
                <c:pt idx="895">
                  <c:v>44786</c:v>
                </c:pt>
                <c:pt idx="896">
                  <c:v>44787</c:v>
                </c:pt>
                <c:pt idx="897">
                  <c:v>44788</c:v>
                </c:pt>
                <c:pt idx="898">
                  <c:v>44789</c:v>
                </c:pt>
                <c:pt idx="899">
                  <c:v>44790</c:v>
                </c:pt>
                <c:pt idx="900">
                  <c:v>44791</c:v>
                </c:pt>
                <c:pt idx="901">
                  <c:v>44792</c:v>
                </c:pt>
                <c:pt idx="902">
                  <c:v>44793</c:v>
                </c:pt>
                <c:pt idx="903">
                  <c:v>44794</c:v>
                </c:pt>
                <c:pt idx="904">
                  <c:v>44795</c:v>
                </c:pt>
                <c:pt idx="905">
                  <c:v>44796</c:v>
                </c:pt>
                <c:pt idx="906">
                  <c:v>44797</c:v>
                </c:pt>
                <c:pt idx="907">
                  <c:v>44798</c:v>
                </c:pt>
                <c:pt idx="908">
                  <c:v>44799</c:v>
                </c:pt>
                <c:pt idx="909">
                  <c:v>44800</c:v>
                </c:pt>
                <c:pt idx="910">
                  <c:v>44801</c:v>
                </c:pt>
                <c:pt idx="911">
                  <c:v>44802</c:v>
                </c:pt>
                <c:pt idx="912">
                  <c:v>44803</c:v>
                </c:pt>
                <c:pt idx="913">
                  <c:v>44804</c:v>
                </c:pt>
                <c:pt idx="914">
                  <c:v>44805</c:v>
                </c:pt>
                <c:pt idx="915">
                  <c:v>44806</c:v>
                </c:pt>
                <c:pt idx="916">
                  <c:v>44807</c:v>
                </c:pt>
                <c:pt idx="917">
                  <c:v>44808</c:v>
                </c:pt>
                <c:pt idx="918">
                  <c:v>44809</c:v>
                </c:pt>
                <c:pt idx="919">
                  <c:v>44810</c:v>
                </c:pt>
                <c:pt idx="920">
                  <c:v>44811</c:v>
                </c:pt>
                <c:pt idx="921">
                  <c:v>44812</c:v>
                </c:pt>
                <c:pt idx="922">
                  <c:v>44813</c:v>
                </c:pt>
                <c:pt idx="923">
                  <c:v>44814</c:v>
                </c:pt>
                <c:pt idx="924">
                  <c:v>44815</c:v>
                </c:pt>
                <c:pt idx="925">
                  <c:v>44816</c:v>
                </c:pt>
                <c:pt idx="926">
                  <c:v>44817</c:v>
                </c:pt>
                <c:pt idx="927">
                  <c:v>44818</c:v>
                </c:pt>
                <c:pt idx="928">
                  <c:v>44819</c:v>
                </c:pt>
                <c:pt idx="929">
                  <c:v>44820</c:v>
                </c:pt>
                <c:pt idx="930">
                  <c:v>44821</c:v>
                </c:pt>
                <c:pt idx="931">
                  <c:v>44822</c:v>
                </c:pt>
                <c:pt idx="932">
                  <c:v>44823</c:v>
                </c:pt>
                <c:pt idx="933">
                  <c:v>44824</c:v>
                </c:pt>
                <c:pt idx="934">
                  <c:v>44825</c:v>
                </c:pt>
                <c:pt idx="935">
                  <c:v>44826</c:v>
                </c:pt>
                <c:pt idx="936">
                  <c:v>44827</c:v>
                </c:pt>
                <c:pt idx="937">
                  <c:v>44828</c:v>
                </c:pt>
                <c:pt idx="938">
                  <c:v>44829</c:v>
                </c:pt>
                <c:pt idx="939">
                  <c:v>44830</c:v>
                </c:pt>
                <c:pt idx="940">
                  <c:v>44831</c:v>
                </c:pt>
                <c:pt idx="941">
                  <c:v>44832</c:v>
                </c:pt>
                <c:pt idx="942">
                  <c:v>44833</c:v>
                </c:pt>
                <c:pt idx="943">
                  <c:v>44834</c:v>
                </c:pt>
                <c:pt idx="944">
                  <c:v>44835</c:v>
                </c:pt>
                <c:pt idx="945">
                  <c:v>44836</c:v>
                </c:pt>
                <c:pt idx="946">
                  <c:v>44837</c:v>
                </c:pt>
                <c:pt idx="947">
                  <c:v>44838</c:v>
                </c:pt>
                <c:pt idx="948">
                  <c:v>44839</c:v>
                </c:pt>
                <c:pt idx="949">
                  <c:v>44840</c:v>
                </c:pt>
                <c:pt idx="950">
                  <c:v>44841</c:v>
                </c:pt>
                <c:pt idx="951">
                  <c:v>44842</c:v>
                </c:pt>
                <c:pt idx="952">
                  <c:v>44843</c:v>
                </c:pt>
                <c:pt idx="953">
                  <c:v>44844</c:v>
                </c:pt>
                <c:pt idx="954">
                  <c:v>44845</c:v>
                </c:pt>
                <c:pt idx="955">
                  <c:v>44846</c:v>
                </c:pt>
                <c:pt idx="956">
                  <c:v>44847</c:v>
                </c:pt>
                <c:pt idx="957">
                  <c:v>44848</c:v>
                </c:pt>
                <c:pt idx="958">
                  <c:v>44849</c:v>
                </c:pt>
                <c:pt idx="959">
                  <c:v>44850</c:v>
                </c:pt>
                <c:pt idx="960">
                  <c:v>44851</c:v>
                </c:pt>
                <c:pt idx="961">
                  <c:v>44852</c:v>
                </c:pt>
                <c:pt idx="962">
                  <c:v>44853</c:v>
                </c:pt>
                <c:pt idx="963">
                  <c:v>44854</c:v>
                </c:pt>
                <c:pt idx="964">
                  <c:v>44855</c:v>
                </c:pt>
                <c:pt idx="965">
                  <c:v>44856</c:v>
                </c:pt>
                <c:pt idx="966">
                  <c:v>44857</c:v>
                </c:pt>
                <c:pt idx="967">
                  <c:v>44858</c:v>
                </c:pt>
                <c:pt idx="968">
                  <c:v>44859</c:v>
                </c:pt>
                <c:pt idx="969">
                  <c:v>44860</c:v>
                </c:pt>
                <c:pt idx="970">
                  <c:v>44861</c:v>
                </c:pt>
                <c:pt idx="971">
                  <c:v>44862</c:v>
                </c:pt>
                <c:pt idx="972">
                  <c:v>44863</c:v>
                </c:pt>
                <c:pt idx="973">
                  <c:v>44864</c:v>
                </c:pt>
                <c:pt idx="974">
                  <c:v>44865</c:v>
                </c:pt>
                <c:pt idx="975">
                  <c:v>44866</c:v>
                </c:pt>
                <c:pt idx="976">
                  <c:v>44867</c:v>
                </c:pt>
                <c:pt idx="977">
                  <c:v>44868</c:v>
                </c:pt>
                <c:pt idx="978">
                  <c:v>44869</c:v>
                </c:pt>
                <c:pt idx="979">
                  <c:v>44870</c:v>
                </c:pt>
                <c:pt idx="980">
                  <c:v>44871</c:v>
                </c:pt>
                <c:pt idx="981">
                  <c:v>44872</c:v>
                </c:pt>
                <c:pt idx="982">
                  <c:v>44873</c:v>
                </c:pt>
                <c:pt idx="983">
                  <c:v>44874</c:v>
                </c:pt>
                <c:pt idx="984">
                  <c:v>44875</c:v>
                </c:pt>
                <c:pt idx="985">
                  <c:v>44876</c:v>
                </c:pt>
                <c:pt idx="986">
                  <c:v>44877</c:v>
                </c:pt>
                <c:pt idx="987">
                  <c:v>44878</c:v>
                </c:pt>
                <c:pt idx="988">
                  <c:v>44879</c:v>
                </c:pt>
                <c:pt idx="989">
                  <c:v>44880</c:v>
                </c:pt>
                <c:pt idx="990">
                  <c:v>44881</c:v>
                </c:pt>
                <c:pt idx="991">
                  <c:v>44882</c:v>
                </c:pt>
                <c:pt idx="992">
                  <c:v>44883</c:v>
                </c:pt>
                <c:pt idx="993">
                  <c:v>44884</c:v>
                </c:pt>
                <c:pt idx="994">
                  <c:v>44885</c:v>
                </c:pt>
                <c:pt idx="995">
                  <c:v>44886</c:v>
                </c:pt>
                <c:pt idx="996">
                  <c:v>44887</c:v>
                </c:pt>
                <c:pt idx="997">
                  <c:v>44888</c:v>
                </c:pt>
                <c:pt idx="998">
                  <c:v>44889</c:v>
                </c:pt>
                <c:pt idx="999">
                  <c:v>44890</c:v>
                </c:pt>
                <c:pt idx="1000">
                  <c:v>44891</c:v>
                </c:pt>
                <c:pt idx="1001">
                  <c:v>44892</c:v>
                </c:pt>
                <c:pt idx="1002">
                  <c:v>44893</c:v>
                </c:pt>
                <c:pt idx="1003">
                  <c:v>44894</c:v>
                </c:pt>
                <c:pt idx="1004">
                  <c:v>44895</c:v>
                </c:pt>
                <c:pt idx="1005">
                  <c:v>44896</c:v>
                </c:pt>
                <c:pt idx="1006">
                  <c:v>44897</c:v>
                </c:pt>
                <c:pt idx="1007">
                  <c:v>44898</c:v>
                </c:pt>
                <c:pt idx="1008">
                  <c:v>44899</c:v>
                </c:pt>
                <c:pt idx="1009">
                  <c:v>44900</c:v>
                </c:pt>
                <c:pt idx="1010">
                  <c:v>44901</c:v>
                </c:pt>
                <c:pt idx="1011">
                  <c:v>44902</c:v>
                </c:pt>
                <c:pt idx="1012">
                  <c:v>44903</c:v>
                </c:pt>
                <c:pt idx="1013">
                  <c:v>44904</c:v>
                </c:pt>
                <c:pt idx="1014">
                  <c:v>44905</c:v>
                </c:pt>
                <c:pt idx="1015">
                  <c:v>44906</c:v>
                </c:pt>
                <c:pt idx="1016">
                  <c:v>44907</c:v>
                </c:pt>
                <c:pt idx="1017">
                  <c:v>44908</c:v>
                </c:pt>
                <c:pt idx="1018">
                  <c:v>44909</c:v>
                </c:pt>
                <c:pt idx="1019">
                  <c:v>44910</c:v>
                </c:pt>
                <c:pt idx="1020">
                  <c:v>44911</c:v>
                </c:pt>
                <c:pt idx="1021">
                  <c:v>44912</c:v>
                </c:pt>
                <c:pt idx="1022">
                  <c:v>44913</c:v>
                </c:pt>
                <c:pt idx="1023">
                  <c:v>44914</c:v>
                </c:pt>
                <c:pt idx="1024">
                  <c:v>44915</c:v>
                </c:pt>
                <c:pt idx="1025">
                  <c:v>44916</c:v>
                </c:pt>
                <c:pt idx="1026">
                  <c:v>44917</c:v>
                </c:pt>
                <c:pt idx="1027">
                  <c:v>44918</c:v>
                </c:pt>
                <c:pt idx="1028">
                  <c:v>44919</c:v>
                </c:pt>
                <c:pt idx="1029">
                  <c:v>44920</c:v>
                </c:pt>
                <c:pt idx="1030">
                  <c:v>44921</c:v>
                </c:pt>
                <c:pt idx="1031">
                  <c:v>44922</c:v>
                </c:pt>
                <c:pt idx="1032">
                  <c:v>44923</c:v>
                </c:pt>
                <c:pt idx="1033">
                  <c:v>44924</c:v>
                </c:pt>
                <c:pt idx="1034">
                  <c:v>44925</c:v>
                </c:pt>
                <c:pt idx="1035">
                  <c:v>44926</c:v>
                </c:pt>
                <c:pt idx="1036">
                  <c:v>44927</c:v>
                </c:pt>
                <c:pt idx="1037">
                  <c:v>44928</c:v>
                </c:pt>
                <c:pt idx="1038">
                  <c:v>44929</c:v>
                </c:pt>
                <c:pt idx="1039">
                  <c:v>44930</c:v>
                </c:pt>
                <c:pt idx="1040">
                  <c:v>44931</c:v>
                </c:pt>
                <c:pt idx="1041">
                  <c:v>44932</c:v>
                </c:pt>
                <c:pt idx="1042">
                  <c:v>44933</c:v>
                </c:pt>
                <c:pt idx="1043">
                  <c:v>44934</c:v>
                </c:pt>
                <c:pt idx="1044">
                  <c:v>44935</c:v>
                </c:pt>
                <c:pt idx="1045">
                  <c:v>44936</c:v>
                </c:pt>
                <c:pt idx="1046">
                  <c:v>44937</c:v>
                </c:pt>
                <c:pt idx="1047">
                  <c:v>44938</c:v>
                </c:pt>
                <c:pt idx="1048">
                  <c:v>44939</c:v>
                </c:pt>
                <c:pt idx="1049">
                  <c:v>44940</c:v>
                </c:pt>
                <c:pt idx="1050">
                  <c:v>44941</c:v>
                </c:pt>
                <c:pt idx="1051">
                  <c:v>44942</c:v>
                </c:pt>
                <c:pt idx="1052">
                  <c:v>44943</c:v>
                </c:pt>
                <c:pt idx="1053">
                  <c:v>44944</c:v>
                </c:pt>
                <c:pt idx="1054">
                  <c:v>44945</c:v>
                </c:pt>
                <c:pt idx="1055">
                  <c:v>44946</c:v>
                </c:pt>
                <c:pt idx="1056">
                  <c:v>44947</c:v>
                </c:pt>
                <c:pt idx="1057">
                  <c:v>44948</c:v>
                </c:pt>
                <c:pt idx="1058">
                  <c:v>44949</c:v>
                </c:pt>
                <c:pt idx="1059">
                  <c:v>44950</c:v>
                </c:pt>
                <c:pt idx="1060">
                  <c:v>44951</c:v>
                </c:pt>
                <c:pt idx="1061">
                  <c:v>44952</c:v>
                </c:pt>
                <c:pt idx="1062">
                  <c:v>44953</c:v>
                </c:pt>
                <c:pt idx="1063">
                  <c:v>44954</c:v>
                </c:pt>
                <c:pt idx="1064">
                  <c:v>44955</c:v>
                </c:pt>
                <c:pt idx="1065">
                  <c:v>44956</c:v>
                </c:pt>
                <c:pt idx="1066">
                  <c:v>44957</c:v>
                </c:pt>
                <c:pt idx="1067">
                  <c:v>44958</c:v>
                </c:pt>
                <c:pt idx="1068">
                  <c:v>44959</c:v>
                </c:pt>
                <c:pt idx="1069">
                  <c:v>44960</c:v>
                </c:pt>
                <c:pt idx="1070">
                  <c:v>44961</c:v>
                </c:pt>
                <c:pt idx="1071">
                  <c:v>44962</c:v>
                </c:pt>
                <c:pt idx="1072">
                  <c:v>44963</c:v>
                </c:pt>
                <c:pt idx="1073">
                  <c:v>44964</c:v>
                </c:pt>
                <c:pt idx="1074">
                  <c:v>44965</c:v>
                </c:pt>
                <c:pt idx="1075">
                  <c:v>44966</c:v>
                </c:pt>
                <c:pt idx="1076">
                  <c:v>44967</c:v>
                </c:pt>
                <c:pt idx="1077">
                  <c:v>44968</c:v>
                </c:pt>
                <c:pt idx="1078">
                  <c:v>44969</c:v>
                </c:pt>
                <c:pt idx="1079">
                  <c:v>44970</c:v>
                </c:pt>
                <c:pt idx="1080">
                  <c:v>44971</c:v>
                </c:pt>
                <c:pt idx="1081">
                  <c:v>44972</c:v>
                </c:pt>
                <c:pt idx="1082">
                  <c:v>44973</c:v>
                </c:pt>
                <c:pt idx="1083">
                  <c:v>44974</c:v>
                </c:pt>
                <c:pt idx="1084">
                  <c:v>44975</c:v>
                </c:pt>
                <c:pt idx="1085">
                  <c:v>44976</c:v>
                </c:pt>
                <c:pt idx="1086">
                  <c:v>44977</c:v>
                </c:pt>
                <c:pt idx="1087">
                  <c:v>44978</c:v>
                </c:pt>
                <c:pt idx="1088">
                  <c:v>44979</c:v>
                </c:pt>
                <c:pt idx="1089">
                  <c:v>44980</c:v>
                </c:pt>
                <c:pt idx="1090">
                  <c:v>44981</c:v>
                </c:pt>
                <c:pt idx="1091">
                  <c:v>44982</c:v>
                </c:pt>
                <c:pt idx="1092">
                  <c:v>44983</c:v>
                </c:pt>
                <c:pt idx="1093">
                  <c:v>44984</c:v>
                </c:pt>
                <c:pt idx="1094">
                  <c:v>44985</c:v>
                </c:pt>
                <c:pt idx="1095">
                  <c:v>44986</c:v>
                </c:pt>
                <c:pt idx="1096">
                  <c:v>44987</c:v>
                </c:pt>
                <c:pt idx="1097">
                  <c:v>44988</c:v>
                </c:pt>
                <c:pt idx="1098">
                  <c:v>44989</c:v>
                </c:pt>
                <c:pt idx="1099">
                  <c:v>44990</c:v>
                </c:pt>
                <c:pt idx="1100">
                  <c:v>44991</c:v>
                </c:pt>
                <c:pt idx="1101">
                  <c:v>44992</c:v>
                </c:pt>
                <c:pt idx="1102">
                  <c:v>44993</c:v>
                </c:pt>
                <c:pt idx="1103">
                  <c:v>44994</c:v>
                </c:pt>
                <c:pt idx="1104">
                  <c:v>44995</c:v>
                </c:pt>
                <c:pt idx="1105">
                  <c:v>44996</c:v>
                </c:pt>
                <c:pt idx="1106">
                  <c:v>44997</c:v>
                </c:pt>
                <c:pt idx="1107">
                  <c:v>44998</c:v>
                </c:pt>
                <c:pt idx="1108">
                  <c:v>44999</c:v>
                </c:pt>
                <c:pt idx="1109">
                  <c:v>45000</c:v>
                </c:pt>
                <c:pt idx="1110">
                  <c:v>45001</c:v>
                </c:pt>
                <c:pt idx="1111">
                  <c:v>45002</c:v>
                </c:pt>
                <c:pt idx="1112">
                  <c:v>45003</c:v>
                </c:pt>
                <c:pt idx="1113">
                  <c:v>45004</c:v>
                </c:pt>
                <c:pt idx="1114">
                  <c:v>45005</c:v>
                </c:pt>
                <c:pt idx="1115">
                  <c:v>45006</c:v>
                </c:pt>
                <c:pt idx="1116">
                  <c:v>45007</c:v>
                </c:pt>
                <c:pt idx="1117">
                  <c:v>45008</c:v>
                </c:pt>
                <c:pt idx="1118">
                  <c:v>45009</c:v>
                </c:pt>
                <c:pt idx="1119">
                  <c:v>45010</c:v>
                </c:pt>
                <c:pt idx="1120">
                  <c:v>45011</c:v>
                </c:pt>
                <c:pt idx="1121">
                  <c:v>45012</c:v>
                </c:pt>
                <c:pt idx="1122">
                  <c:v>45013</c:v>
                </c:pt>
                <c:pt idx="1123">
                  <c:v>45014</c:v>
                </c:pt>
                <c:pt idx="1124">
                  <c:v>45015</c:v>
                </c:pt>
                <c:pt idx="1125">
                  <c:v>45016</c:v>
                </c:pt>
                <c:pt idx="1126">
                  <c:v>45017</c:v>
                </c:pt>
                <c:pt idx="1127">
                  <c:v>45018</c:v>
                </c:pt>
                <c:pt idx="1128">
                  <c:v>45019</c:v>
                </c:pt>
                <c:pt idx="1129">
                  <c:v>45020</c:v>
                </c:pt>
                <c:pt idx="1130">
                  <c:v>45021</c:v>
                </c:pt>
                <c:pt idx="1131">
                  <c:v>45022</c:v>
                </c:pt>
                <c:pt idx="1132">
                  <c:v>45023</c:v>
                </c:pt>
                <c:pt idx="1133">
                  <c:v>45024</c:v>
                </c:pt>
                <c:pt idx="1134">
                  <c:v>45025</c:v>
                </c:pt>
                <c:pt idx="1135">
                  <c:v>45026</c:v>
                </c:pt>
                <c:pt idx="1136">
                  <c:v>45027</c:v>
                </c:pt>
                <c:pt idx="1137">
                  <c:v>45028</c:v>
                </c:pt>
                <c:pt idx="1138">
                  <c:v>45029</c:v>
                </c:pt>
                <c:pt idx="1139">
                  <c:v>45030</c:v>
                </c:pt>
                <c:pt idx="1140">
                  <c:v>45031</c:v>
                </c:pt>
                <c:pt idx="1141">
                  <c:v>45032</c:v>
                </c:pt>
                <c:pt idx="1142">
                  <c:v>45033</c:v>
                </c:pt>
                <c:pt idx="1143">
                  <c:v>45034</c:v>
                </c:pt>
                <c:pt idx="1144">
                  <c:v>45035</c:v>
                </c:pt>
                <c:pt idx="1145">
                  <c:v>45036</c:v>
                </c:pt>
                <c:pt idx="1146">
                  <c:v>45037</c:v>
                </c:pt>
                <c:pt idx="1147">
                  <c:v>45038</c:v>
                </c:pt>
                <c:pt idx="1148">
                  <c:v>45039</c:v>
                </c:pt>
                <c:pt idx="1149">
                  <c:v>45040</c:v>
                </c:pt>
                <c:pt idx="1150">
                  <c:v>45041</c:v>
                </c:pt>
                <c:pt idx="1151">
                  <c:v>45042</c:v>
                </c:pt>
                <c:pt idx="1152">
                  <c:v>45043</c:v>
                </c:pt>
                <c:pt idx="1153">
                  <c:v>45044</c:v>
                </c:pt>
                <c:pt idx="1154">
                  <c:v>45045</c:v>
                </c:pt>
                <c:pt idx="1155">
                  <c:v>45046</c:v>
                </c:pt>
                <c:pt idx="1156">
                  <c:v>45047</c:v>
                </c:pt>
                <c:pt idx="1157">
                  <c:v>45048</c:v>
                </c:pt>
                <c:pt idx="1158">
                  <c:v>45049</c:v>
                </c:pt>
                <c:pt idx="1159">
                  <c:v>45050</c:v>
                </c:pt>
                <c:pt idx="1160">
                  <c:v>45051</c:v>
                </c:pt>
                <c:pt idx="1161">
                  <c:v>45052</c:v>
                </c:pt>
                <c:pt idx="1162">
                  <c:v>45053</c:v>
                </c:pt>
                <c:pt idx="1163">
                  <c:v>45054</c:v>
                </c:pt>
                <c:pt idx="1164">
                  <c:v>45055</c:v>
                </c:pt>
                <c:pt idx="1165">
                  <c:v>45056</c:v>
                </c:pt>
                <c:pt idx="1166">
                  <c:v>45057</c:v>
                </c:pt>
                <c:pt idx="1167">
                  <c:v>45058</c:v>
                </c:pt>
                <c:pt idx="1168">
                  <c:v>45059</c:v>
                </c:pt>
                <c:pt idx="1169">
                  <c:v>45060</c:v>
                </c:pt>
                <c:pt idx="1170">
                  <c:v>45061</c:v>
                </c:pt>
                <c:pt idx="1171">
                  <c:v>45062</c:v>
                </c:pt>
                <c:pt idx="1172">
                  <c:v>45063</c:v>
                </c:pt>
                <c:pt idx="1173">
                  <c:v>45064</c:v>
                </c:pt>
                <c:pt idx="1174">
                  <c:v>45065</c:v>
                </c:pt>
                <c:pt idx="1175">
                  <c:v>45066</c:v>
                </c:pt>
                <c:pt idx="1176">
                  <c:v>45067</c:v>
                </c:pt>
                <c:pt idx="1177">
                  <c:v>45068</c:v>
                </c:pt>
                <c:pt idx="1178">
                  <c:v>45069</c:v>
                </c:pt>
                <c:pt idx="1179">
                  <c:v>45070</c:v>
                </c:pt>
                <c:pt idx="1180">
                  <c:v>45071</c:v>
                </c:pt>
                <c:pt idx="1181">
                  <c:v>45072</c:v>
                </c:pt>
                <c:pt idx="1182">
                  <c:v>45073</c:v>
                </c:pt>
                <c:pt idx="1183">
                  <c:v>45074</c:v>
                </c:pt>
                <c:pt idx="1184">
                  <c:v>45075</c:v>
                </c:pt>
                <c:pt idx="1185">
                  <c:v>45076</c:v>
                </c:pt>
                <c:pt idx="1186">
                  <c:v>45077</c:v>
                </c:pt>
                <c:pt idx="1187">
                  <c:v>45078</c:v>
                </c:pt>
                <c:pt idx="1188">
                  <c:v>45079</c:v>
                </c:pt>
                <c:pt idx="1189">
                  <c:v>45080</c:v>
                </c:pt>
                <c:pt idx="1190">
                  <c:v>45081</c:v>
                </c:pt>
                <c:pt idx="1191">
                  <c:v>45082</c:v>
                </c:pt>
                <c:pt idx="1192">
                  <c:v>45083</c:v>
                </c:pt>
                <c:pt idx="1193">
                  <c:v>45084</c:v>
                </c:pt>
                <c:pt idx="1194">
                  <c:v>45085</c:v>
                </c:pt>
                <c:pt idx="1195">
                  <c:v>45086</c:v>
                </c:pt>
                <c:pt idx="1196">
                  <c:v>45087</c:v>
                </c:pt>
                <c:pt idx="1197">
                  <c:v>45088</c:v>
                </c:pt>
                <c:pt idx="1198">
                  <c:v>45089</c:v>
                </c:pt>
                <c:pt idx="1199">
                  <c:v>45090</c:v>
                </c:pt>
                <c:pt idx="1200">
                  <c:v>45091</c:v>
                </c:pt>
                <c:pt idx="1201">
                  <c:v>45092</c:v>
                </c:pt>
                <c:pt idx="1202">
                  <c:v>45093</c:v>
                </c:pt>
                <c:pt idx="1203">
                  <c:v>45094</c:v>
                </c:pt>
                <c:pt idx="1204">
                  <c:v>45095</c:v>
                </c:pt>
                <c:pt idx="1205">
                  <c:v>45096</c:v>
                </c:pt>
                <c:pt idx="1206">
                  <c:v>45097</c:v>
                </c:pt>
                <c:pt idx="1207">
                  <c:v>45098</c:v>
                </c:pt>
                <c:pt idx="1208">
                  <c:v>45099</c:v>
                </c:pt>
                <c:pt idx="1209">
                  <c:v>45100</c:v>
                </c:pt>
                <c:pt idx="1210">
                  <c:v>45101</c:v>
                </c:pt>
                <c:pt idx="1211">
                  <c:v>45102</c:v>
                </c:pt>
                <c:pt idx="1212">
                  <c:v>45103</c:v>
                </c:pt>
                <c:pt idx="1213">
                  <c:v>45104</c:v>
                </c:pt>
                <c:pt idx="1214">
                  <c:v>45105</c:v>
                </c:pt>
                <c:pt idx="1215">
                  <c:v>45106</c:v>
                </c:pt>
                <c:pt idx="1216">
                  <c:v>45107</c:v>
                </c:pt>
                <c:pt idx="1217">
                  <c:v>45108</c:v>
                </c:pt>
                <c:pt idx="1218">
                  <c:v>45109</c:v>
                </c:pt>
                <c:pt idx="1219">
                  <c:v>45110</c:v>
                </c:pt>
                <c:pt idx="1220">
                  <c:v>45111</c:v>
                </c:pt>
                <c:pt idx="1221">
                  <c:v>45112</c:v>
                </c:pt>
                <c:pt idx="1222">
                  <c:v>45113</c:v>
                </c:pt>
                <c:pt idx="1223">
                  <c:v>45114</c:v>
                </c:pt>
                <c:pt idx="1224">
                  <c:v>45115</c:v>
                </c:pt>
                <c:pt idx="1225">
                  <c:v>45116</c:v>
                </c:pt>
                <c:pt idx="1226">
                  <c:v>45117</c:v>
                </c:pt>
                <c:pt idx="1227">
                  <c:v>45118</c:v>
                </c:pt>
                <c:pt idx="1228">
                  <c:v>45119</c:v>
                </c:pt>
                <c:pt idx="1229">
                  <c:v>45120</c:v>
                </c:pt>
                <c:pt idx="1230">
                  <c:v>45121</c:v>
                </c:pt>
                <c:pt idx="1231">
                  <c:v>45122</c:v>
                </c:pt>
                <c:pt idx="1232">
                  <c:v>45123</c:v>
                </c:pt>
                <c:pt idx="1233">
                  <c:v>45124</c:v>
                </c:pt>
                <c:pt idx="1234">
                  <c:v>45125</c:v>
                </c:pt>
                <c:pt idx="1235">
                  <c:v>45126</c:v>
                </c:pt>
                <c:pt idx="1236">
                  <c:v>45127</c:v>
                </c:pt>
                <c:pt idx="1237">
                  <c:v>45128</c:v>
                </c:pt>
                <c:pt idx="1238">
                  <c:v>45129</c:v>
                </c:pt>
                <c:pt idx="1239">
                  <c:v>45130</c:v>
                </c:pt>
                <c:pt idx="1240">
                  <c:v>45131</c:v>
                </c:pt>
                <c:pt idx="1241">
                  <c:v>45132</c:v>
                </c:pt>
                <c:pt idx="1242">
                  <c:v>45133</c:v>
                </c:pt>
                <c:pt idx="1243">
                  <c:v>45134</c:v>
                </c:pt>
                <c:pt idx="1244">
                  <c:v>45135</c:v>
                </c:pt>
                <c:pt idx="1245">
                  <c:v>45136</c:v>
                </c:pt>
                <c:pt idx="1246">
                  <c:v>45137</c:v>
                </c:pt>
                <c:pt idx="1247">
                  <c:v>45138</c:v>
                </c:pt>
                <c:pt idx="1248">
                  <c:v>45139</c:v>
                </c:pt>
                <c:pt idx="1249">
                  <c:v>45140</c:v>
                </c:pt>
                <c:pt idx="1250">
                  <c:v>45141</c:v>
                </c:pt>
                <c:pt idx="1251">
                  <c:v>45142</c:v>
                </c:pt>
                <c:pt idx="1252">
                  <c:v>45143</c:v>
                </c:pt>
                <c:pt idx="1253">
                  <c:v>45144</c:v>
                </c:pt>
                <c:pt idx="1254">
                  <c:v>45145</c:v>
                </c:pt>
                <c:pt idx="1255">
                  <c:v>45146</c:v>
                </c:pt>
                <c:pt idx="1256">
                  <c:v>45147</c:v>
                </c:pt>
                <c:pt idx="1257">
                  <c:v>45148</c:v>
                </c:pt>
                <c:pt idx="1258">
                  <c:v>45149</c:v>
                </c:pt>
                <c:pt idx="1259">
                  <c:v>45150</c:v>
                </c:pt>
                <c:pt idx="1260">
                  <c:v>45151</c:v>
                </c:pt>
                <c:pt idx="1261">
                  <c:v>45152</c:v>
                </c:pt>
                <c:pt idx="1262">
                  <c:v>45153</c:v>
                </c:pt>
                <c:pt idx="1263">
                  <c:v>45154</c:v>
                </c:pt>
                <c:pt idx="1264">
                  <c:v>45155</c:v>
                </c:pt>
                <c:pt idx="1265">
                  <c:v>45156</c:v>
                </c:pt>
                <c:pt idx="1266">
                  <c:v>45157</c:v>
                </c:pt>
                <c:pt idx="1267">
                  <c:v>45158</c:v>
                </c:pt>
                <c:pt idx="1268">
                  <c:v>45159</c:v>
                </c:pt>
                <c:pt idx="1269">
                  <c:v>45160</c:v>
                </c:pt>
                <c:pt idx="1270">
                  <c:v>45161</c:v>
                </c:pt>
                <c:pt idx="1271">
                  <c:v>45162</c:v>
                </c:pt>
                <c:pt idx="1272">
                  <c:v>45163</c:v>
                </c:pt>
                <c:pt idx="1273">
                  <c:v>45164</c:v>
                </c:pt>
                <c:pt idx="1274">
                  <c:v>45165</c:v>
                </c:pt>
                <c:pt idx="1275">
                  <c:v>45166</c:v>
                </c:pt>
                <c:pt idx="1276">
                  <c:v>45167</c:v>
                </c:pt>
                <c:pt idx="1277">
                  <c:v>45168</c:v>
                </c:pt>
                <c:pt idx="1278">
                  <c:v>45169</c:v>
                </c:pt>
                <c:pt idx="1279">
                  <c:v>45170</c:v>
                </c:pt>
                <c:pt idx="1280">
                  <c:v>45171</c:v>
                </c:pt>
                <c:pt idx="1281">
                  <c:v>45172</c:v>
                </c:pt>
                <c:pt idx="1282">
                  <c:v>45173</c:v>
                </c:pt>
                <c:pt idx="1283">
                  <c:v>45174</c:v>
                </c:pt>
                <c:pt idx="1284">
                  <c:v>45175</c:v>
                </c:pt>
                <c:pt idx="1285">
                  <c:v>45176</c:v>
                </c:pt>
                <c:pt idx="1286">
                  <c:v>45177</c:v>
                </c:pt>
                <c:pt idx="1287">
                  <c:v>45178</c:v>
                </c:pt>
                <c:pt idx="1288">
                  <c:v>45179</c:v>
                </c:pt>
                <c:pt idx="1289">
                  <c:v>45180</c:v>
                </c:pt>
                <c:pt idx="1290">
                  <c:v>45181</c:v>
                </c:pt>
                <c:pt idx="1291">
                  <c:v>45182</c:v>
                </c:pt>
                <c:pt idx="1292">
                  <c:v>45183</c:v>
                </c:pt>
                <c:pt idx="1293">
                  <c:v>45184</c:v>
                </c:pt>
                <c:pt idx="1294">
                  <c:v>45185</c:v>
                </c:pt>
                <c:pt idx="1295">
                  <c:v>45186</c:v>
                </c:pt>
                <c:pt idx="1296">
                  <c:v>45187</c:v>
                </c:pt>
                <c:pt idx="1297">
                  <c:v>45188</c:v>
                </c:pt>
                <c:pt idx="1298">
                  <c:v>45189</c:v>
                </c:pt>
                <c:pt idx="1299">
                  <c:v>45190</c:v>
                </c:pt>
                <c:pt idx="1300">
                  <c:v>45191</c:v>
                </c:pt>
                <c:pt idx="1301">
                  <c:v>45192</c:v>
                </c:pt>
                <c:pt idx="1302">
                  <c:v>45193</c:v>
                </c:pt>
                <c:pt idx="1303">
                  <c:v>45194</c:v>
                </c:pt>
                <c:pt idx="1304">
                  <c:v>45195</c:v>
                </c:pt>
                <c:pt idx="1305">
                  <c:v>45196</c:v>
                </c:pt>
                <c:pt idx="1306">
                  <c:v>45197</c:v>
                </c:pt>
                <c:pt idx="1307">
                  <c:v>45198</c:v>
                </c:pt>
                <c:pt idx="1308">
                  <c:v>45199</c:v>
                </c:pt>
                <c:pt idx="1309">
                  <c:v>45200</c:v>
                </c:pt>
                <c:pt idx="1310">
                  <c:v>45201</c:v>
                </c:pt>
                <c:pt idx="1311">
                  <c:v>45202</c:v>
                </c:pt>
                <c:pt idx="1312">
                  <c:v>45203</c:v>
                </c:pt>
                <c:pt idx="1313">
                  <c:v>45204</c:v>
                </c:pt>
                <c:pt idx="1314">
                  <c:v>45205</c:v>
                </c:pt>
                <c:pt idx="1315">
                  <c:v>45206</c:v>
                </c:pt>
                <c:pt idx="1316">
                  <c:v>45207</c:v>
                </c:pt>
                <c:pt idx="1317">
                  <c:v>45208</c:v>
                </c:pt>
                <c:pt idx="1318">
                  <c:v>45209</c:v>
                </c:pt>
                <c:pt idx="1319">
                  <c:v>45210</c:v>
                </c:pt>
                <c:pt idx="1320">
                  <c:v>45211</c:v>
                </c:pt>
                <c:pt idx="1321">
                  <c:v>45212</c:v>
                </c:pt>
                <c:pt idx="1322">
                  <c:v>45213</c:v>
                </c:pt>
                <c:pt idx="1323">
                  <c:v>45214</c:v>
                </c:pt>
                <c:pt idx="1324">
                  <c:v>45215</c:v>
                </c:pt>
                <c:pt idx="1325">
                  <c:v>45216</c:v>
                </c:pt>
                <c:pt idx="1326">
                  <c:v>45217</c:v>
                </c:pt>
                <c:pt idx="1327">
                  <c:v>45218</c:v>
                </c:pt>
                <c:pt idx="1328">
                  <c:v>45219</c:v>
                </c:pt>
                <c:pt idx="1329">
                  <c:v>45220</c:v>
                </c:pt>
                <c:pt idx="1330">
                  <c:v>45221</c:v>
                </c:pt>
                <c:pt idx="1331">
                  <c:v>45222</c:v>
                </c:pt>
                <c:pt idx="1332">
                  <c:v>45223</c:v>
                </c:pt>
                <c:pt idx="1333">
                  <c:v>45224</c:v>
                </c:pt>
                <c:pt idx="1334">
                  <c:v>45225</c:v>
                </c:pt>
                <c:pt idx="1335">
                  <c:v>45226</c:v>
                </c:pt>
                <c:pt idx="1336">
                  <c:v>45227</c:v>
                </c:pt>
                <c:pt idx="1337">
                  <c:v>45228</c:v>
                </c:pt>
                <c:pt idx="1338">
                  <c:v>45229</c:v>
                </c:pt>
                <c:pt idx="1339">
                  <c:v>45230</c:v>
                </c:pt>
                <c:pt idx="1340">
                  <c:v>45231</c:v>
                </c:pt>
                <c:pt idx="1341">
                  <c:v>45232</c:v>
                </c:pt>
                <c:pt idx="1342">
                  <c:v>45233</c:v>
                </c:pt>
                <c:pt idx="1343">
                  <c:v>45234</c:v>
                </c:pt>
                <c:pt idx="1344">
                  <c:v>45235</c:v>
                </c:pt>
                <c:pt idx="1345">
                  <c:v>45236</c:v>
                </c:pt>
                <c:pt idx="1346">
                  <c:v>45237</c:v>
                </c:pt>
                <c:pt idx="1347">
                  <c:v>45238</c:v>
                </c:pt>
                <c:pt idx="1348">
                  <c:v>45239</c:v>
                </c:pt>
                <c:pt idx="1349">
                  <c:v>45240</c:v>
                </c:pt>
                <c:pt idx="1350">
                  <c:v>45241</c:v>
                </c:pt>
                <c:pt idx="1351">
                  <c:v>45242</c:v>
                </c:pt>
                <c:pt idx="1352">
                  <c:v>45243</c:v>
                </c:pt>
                <c:pt idx="1353">
                  <c:v>45244</c:v>
                </c:pt>
                <c:pt idx="1354">
                  <c:v>45245</c:v>
                </c:pt>
                <c:pt idx="1355">
                  <c:v>45246</c:v>
                </c:pt>
                <c:pt idx="1356">
                  <c:v>45247</c:v>
                </c:pt>
                <c:pt idx="1357">
                  <c:v>45248</c:v>
                </c:pt>
                <c:pt idx="1358">
                  <c:v>45249</c:v>
                </c:pt>
                <c:pt idx="1359">
                  <c:v>45250</c:v>
                </c:pt>
                <c:pt idx="1360">
                  <c:v>45251</c:v>
                </c:pt>
                <c:pt idx="1361">
                  <c:v>45252</c:v>
                </c:pt>
                <c:pt idx="1362">
                  <c:v>45253</c:v>
                </c:pt>
                <c:pt idx="1363">
                  <c:v>45254</c:v>
                </c:pt>
                <c:pt idx="1364">
                  <c:v>45255</c:v>
                </c:pt>
                <c:pt idx="1365">
                  <c:v>45256</c:v>
                </c:pt>
                <c:pt idx="1366">
                  <c:v>45257</c:v>
                </c:pt>
                <c:pt idx="1367">
                  <c:v>45258</c:v>
                </c:pt>
                <c:pt idx="1368">
                  <c:v>45259</c:v>
                </c:pt>
                <c:pt idx="1369">
                  <c:v>45260</c:v>
                </c:pt>
                <c:pt idx="1370">
                  <c:v>45261</c:v>
                </c:pt>
                <c:pt idx="1371">
                  <c:v>45262</c:v>
                </c:pt>
                <c:pt idx="1372">
                  <c:v>45263</c:v>
                </c:pt>
                <c:pt idx="1373">
                  <c:v>45264</c:v>
                </c:pt>
                <c:pt idx="1374">
                  <c:v>45265</c:v>
                </c:pt>
                <c:pt idx="1375">
                  <c:v>45266</c:v>
                </c:pt>
                <c:pt idx="1376">
                  <c:v>45267</c:v>
                </c:pt>
                <c:pt idx="1377">
                  <c:v>45268</c:v>
                </c:pt>
                <c:pt idx="1378">
                  <c:v>45269</c:v>
                </c:pt>
                <c:pt idx="1379">
                  <c:v>45270</c:v>
                </c:pt>
                <c:pt idx="1380">
                  <c:v>45271</c:v>
                </c:pt>
                <c:pt idx="1381">
                  <c:v>45272</c:v>
                </c:pt>
                <c:pt idx="1382">
                  <c:v>45273</c:v>
                </c:pt>
                <c:pt idx="1383">
                  <c:v>45274</c:v>
                </c:pt>
                <c:pt idx="1384">
                  <c:v>45275</c:v>
                </c:pt>
                <c:pt idx="1385">
                  <c:v>45276</c:v>
                </c:pt>
                <c:pt idx="1386">
                  <c:v>45277</c:v>
                </c:pt>
                <c:pt idx="1387">
                  <c:v>45278</c:v>
                </c:pt>
                <c:pt idx="1388">
                  <c:v>45279</c:v>
                </c:pt>
                <c:pt idx="1389">
                  <c:v>45280</c:v>
                </c:pt>
                <c:pt idx="1390">
                  <c:v>45281</c:v>
                </c:pt>
                <c:pt idx="1391">
                  <c:v>45282</c:v>
                </c:pt>
                <c:pt idx="1392">
                  <c:v>45283</c:v>
                </c:pt>
                <c:pt idx="1393">
                  <c:v>45284</c:v>
                </c:pt>
                <c:pt idx="1394">
                  <c:v>45285</c:v>
                </c:pt>
                <c:pt idx="1395">
                  <c:v>45286</c:v>
                </c:pt>
                <c:pt idx="1396">
                  <c:v>45287</c:v>
                </c:pt>
                <c:pt idx="1397">
                  <c:v>45288</c:v>
                </c:pt>
                <c:pt idx="1398">
                  <c:v>45289</c:v>
                </c:pt>
                <c:pt idx="1399">
                  <c:v>45290</c:v>
                </c:pt>
                <c:pt idx="1400">
                  <c:v>45291</c:v>
                </c:pt>
              </c:numCache>
            </c:numRef>
          </c:cat>
          <c:val>
            <c:numRef>
              <c:f>Sheet1!$B$2:$B$1402</c:f>
              <c:numCache>
                <c:formatCode>General</c:formatCode>
                <c:ptCount val="1401"/>
                <c:pt idx="0">
                  <c:v>10008</c:v>
                </c:pt>
                <c:pt idx="1">
                  <c:v>2663</c:v>
                </c:pt>
                <c:pt idx="2">
                  <c:v>3585</c:v>
                </c:pt>
                <c:pt idx="3">
                  <c:v>4104</c:v>
                </c:pt>
                <c:pt idx="4">
                  <c:v>4942</c:v>
                </c:pt>
                <c:pt idx="5">
                  <c:v>6508</c:v>
                </c:pt>
                <c:pt idx="6">
                  <c:v>9674</c:v>
                </c:pt>
                <c:pt idx="7">
                  <c:v>11651</c:v>
                </c:pt>
                <c:pt idx="8">
                  <c:v>2925</c:v>
                </c:pt>
                <c:pt idx="9">
                  <c:v>3294</c:v>
                </c:pt>
                <c:pt idx="10">
                  <c:v>4047</c:v>
                </c:pt>
                <c:pt idx="11">
                  <c:v>3973</c:v>
                </c:pt>
                <c:pt idx="12">
                  <c:v>3576</c:v>
                </c:pt>
                <c:pt idx="13">
                  <c:v>4491</c:v>
                </c:pt>
                <c:pt idx="14">
                  <c:v>3694</c:v>
                </c:pt>
                <c:pt idx="15">
                  <c:v>1281</c:v>
                </c:pt>
                <c:pt idx="16">
                  <c:v>826</c:v>
                </c:pt>
                <c:pt idx="17">
                  <c:v>545</c:v>
                </c:pt>
                <c:pt idx="18">
                  <c:v>501</c:v>
                </c:pt>
                <c:pt idx="19">
                  <c:v>455</c:v>
                </c:pt>
                <c:pt idx="20">
                  <c:v>480</c:v>
                </c:pt>
                <c:pt idx="21">
                  <c:v>275</c:v>
                </c:pt>
                <c:pt idx="22">
                  <c:v>177</c:v>
                </c:pt>
                <c:pt idx="23">
                  <c:v>189</c:v>
                </c:pt>
                <c:pt idx="24">
                  <c:v>211</c:v>
                </c:pt>
                <c:pt idx="25">
                  <c:v>164</c:v>
                </c:pt>
                <c:pt idx="26">
                  <c:v>155</c:v>
                </c:pt>
                <c:pt idx="27">
                  <c:v>225</c:v>
                </c:pt>
                <c:pt idx="28">
                  <c:v>150</c:v>
                </c:pt>
                <c:pt idx="29">
                  <c:v>129</c:v>
                </c:pt>
                <c:pt idx="30">
                  <c:v>136</c:v>
                </c:pt>
                <c:pt idx="31">
                  <c:v>138</c:v>
                </c:pt>
                <c:pt idx="32">
                  <c:v>173</c:v>
                </c:pt>
                <c:pt idx="33">
                  <c:v>151</c:v>
                </c:pt>
                <c:pt idx="34">
                  <c:v>168</c:v>
                </c:pt>
                <c:pt idx="35">
                  <c:v>164</c:v>
                </c:pt>
                <c:pt idx="36">
                  <c:v>133</c:v>
                </c:pt>
                <c:pt idx="37">
                  <c:v>147</c:v>
                </c:pt>
                <c:pt idx="38">
                  <c:v>157</c:v>
                </c:pt>
                <c:pt idx="39">
                  <c:v>150</c:v>
                </c:pt>
                <c:pt idx="40">
                  <c:v>146</c:v>
                </c:pt>
                <c:pt idx="41">
                  <c:v>159</c:v>
                </c:pt>
                <c:pt idx="42">
                  <c:v>146</c:v>
                </c:pt>
                <c:pt idx="43">
                  <c:v>130</c:v>
                </c:pt>
                <c:pt idx="44">
                  <c:v>122</c:v>
                </c:pt>
                <c:pt idx="45">
                  <c:v>109</c:v>
                </c:pt>
                <c:pt idx="46">
                  <c:v>167</c:v>
                </c:pt>
                <c:pt idx="47">
                  <c:v>132</c:v>
                </c:pt>
                <c:pt idx="48">
                  <c:v>193</c:v>
                </c:pt>
                <c:pt idx="49">
                  <c:v>142</c:v>
                </c:pt>
                <c:pt idx="50">
                  <c:v>130</c:v>
                </c:pt>
                <c:pt idx="51">
                  <c:v>153</c:v>
                </c:pt>
                <c:pt idx="52">
                  <c:v>144</c:v>
                </c:pt>
                <c:pt idx="53">
                  <c:v>163</c:v>
                </c:pt>
                <c:pt idx="54">
                  <c:v>161</c:v>
                </c:pt>
                <c:pt idx="55">
                  <c:v>181</c:v>
                </c:pt>
                <c:pt idx="56">
                  <c:v>162</c:v>
                </c:pt>
                <c:pt idx="57">
                  <c:v>124</c:v>
                </c:pt>
                <c:pt idx="58">
                  <c:v>164</c:v>
                </c:pt>
                <c:pt idx="59">
                  <c:v>166</c:v>
                </c:pt>
                <c:pt idx="60">
                  <c:v>137</c:v>
                </c:pt>
                <c:pt idx="61">
                  <c:v>155</c:v>
                </c:pt>
                <c:pt idx="62">
                  <c:v>265</c:v>
                </c:pt>
                <c:pt idx="63">
                  <c:v>233</c:v>
                </c:pt>
                <c:pt idx="64">
                  <c:v>187</c:v>
                </c:pt>
                <c:pt idx="65">
                  <c:v>221</c:v>
                </c:pt>
                <c:pt idx="66">
                  <c:v>264</c:v>
                </c:pt>
                <c:pt idx="67">
                  <c:v>250</c:v>
                </c:pt>
                <c:pt idx="68">
                  <c:v>264</c:v>
                </c:pt>
                <c:pt idx="69">
                  <c:v>266</c:v>
                </c:pt>
                <c:pt idx="70">
                  <c:v>271</c:v>
                </c:pt>
                <c:pt idx="71">
                  <c:v>234</c:v>
                </c:pt>
                <c:pt idx="72">
                  <c:v>277</c:v>
                </c:pt>
                <c:pt idx="73">
                  <c:v>274</c:v>
                </c:pt>
                <c:pt idx="74">
                  <c:v>303</c:v>
                </c:pt>
                <c:pt idx="75">
                  <c:v>310</c:v>
                </c:pt>
                <c:pt idx="76">
                  <c:v>359</c:v>
                </c:pt>
                <c:pt idx="77">
                  <c:v>293</c:v>
                </c:pt>
                <c:pt idx="78">
                  <c:v>209</c:v>
                </c:pt>
                <c:pt idx="79">
                  <c:v>208</c:v>
                </c:pt>
                <c:pt idx="80">
                  <c:v>231</c:v>
                </c:pt>
                <c:pt idx="81">
                  <c:v>263</c:v>
                </c:pt>
                <c:pt idx="82">
                  <c:v>271</c:v>
                </c:pt>
                <c:pt idx="83">
                  <c:v>280</c:v>
                </c:pt>
                <c:pt idx="84">
                  <c:v>212</c:v>
                </c:pt>
                <c:pt idx="85">
                  <c:v>257</c:v>
                </c:pt>
                <c:pt idx="86">
                  <c:v>264</c:v>
                </c:pt>
                <c:pt idx="87">
                  <c:v>245</c:v>
                </c:pt>
                <c:pt idx="88">
                  <c:v>255</c:v>
                </c:pt>
                <c:pt idx="89">
                  <c:v>249</c:v>
                </c:pt>
                <c:pt idx="90">
                  <c:v>274</c:v>
                </c:pt>
                <c:pt idx="91">
                  <c:v>324</c:v>
                </c:pt>
                <c:pt idx="92">
                  <c:v>196</c:v>
                </c:pt>
                <c:pt idx="93">
                  <c:v>242</c:v>
                </c:pt>
                <c:pt idx="94">
                  <c:v>229</c:v>
                </c:pt>
                <c:pt idx="95">
                  <c:v>255</c:v>
                </c:pt>
                <c:pt idx="96">
                  <c:v>301</c:v>
                </c:pt>
                <c:pt idx="97">
                  <c:v>379</c:v>
                </c:pt>
                <c:pt idx="98">
                  <c:v>391</c:v>
                </c:pt>
                <c:pt idx="99">
                  <c:v>294</c:v>
                </c:pt>
                <c:pt idx="100">
                  <c:v>301</c:v>
                </c:pt>
                <c:pt idx="101">
                  <c:v>274</c:v>
                </c:pt>
                <c:pt idx="102">
                  <c:v>288</c:v>
                </c:pt>
                <c:pt idx="103">
                  <c:v>299</c:v>
                </c:pt>
                <c:pt idx="104">
                  <c:v>472</c:v>
                </c:pt>
                <c:pt idx="105">
                  <c:v>418</c:v>
                </c:pt>
                <c:pt idx="106">
                  <c:v>303</c:v>
                </c:pt>
                <c:pt idx="107">
                  <c:v>216</c:v>
                </c:pt>
                <c:pt idx="108">
                  <c:v>232</c:v>
                </c:pt>
                <c:pt idx="109">
                  <c:v>194</c:v>
                </c:pt>
                <c:pt idx="110">
                  <c:v>272</c:v>
                </c:pt>
                <c:pt idx="111">
                  <c:v>466</c:v>
                </c:pt>
                <c:pt idx="112">
                  <c:v>404</c:v>
                </c:pt>
                <c:pt idx="113">
                  <c:v>340</c:v>
                </c:pt>
                <c:pt idx="114">
                  <c:v>298</c:v>
                </c:pt>
                <c:pt idx="115">
                  <c:v>316</c:v>
                </c:pt>
                <c:pt idx="116">
                  <c:v>308</c:v>
                </c:pt>
                <c:pt idx="117">
                  <c:v>353</c:v>
                </c:pt>
                <c:pt idx="118">
                  <c:v>609</c:v>
                </c:pt>
                <c:pt idx="119">
                  <c:v>536</c:v>
                </c:pt>
                <c:pt idx="120">
                  <c:v>342</c:v>
                </c:pt>
                <c:pt idx="121">
                  <c:v>281</c:v>
                </c:pt>
                <c:pt idx="122">
                  <c:v>248</c:v>
                </c:pt>
                <c:pt idx="123">
                  <c:v>296</c:v>
                </c:pt>
                <c:pt idx="124">
                  <c:v>515</c:v>
                </c:pt>
                <c:pt idx="125">
                  <c:v>362</c:v>
                </c:pt>
                <c:pt idx="126">
                  <c:v>616</c:v>
                </c:pt>
                <c:pt idx="127">
                  <c:v>334</c:v>
                </c:pt>
                <c:pt idx="128">
                  <c:v>258</c:v>
                </c:pt>
                <c:pt idx="129">
                  <c:v>334</c:v>
                </c:pt>
                <c:pt idx="130">
                  <c:v>342</c:v>
                </c:pt>
                <c:pt idx="131">
                  <c:v>461</c:v>
                </c:pt>
                <c:pt idx="132">
                  <c:v>281</c:v>
                </c:pt>
                <c:pt idx="133">
                  <c:v>502</c:v>
                </c:pt>
                <c:pt idx="134">
                  <c:v>345</c:v>
                </c:pt>
                <c:pt idx="135">
                  <c:v>351</c:v>
                </c:pt>
                <c:pt idx="136">
                  <c:v>401</c:v>
                </c:pt>
                <c:pt idx="137">
                  <c:v>388</c:v>
                </c:pt>
                <c:pt idx="138">
                  <c:v>457</c:v>
                </c:pt>
                <c:pt idx="139">
                  <c:v>681</c:v>
                </c:pt>
                <c:pt idx="140">
                  <c:v>656</c:v>
                </c:pt>
                <c:pt idx="141">
                  <c:v>356</c:v>
                </c:pt>
                <c:pt idx="142">
                  <c:v>298</c:v>
                </c:pt>
                <c:pt idx="143">
                  <c:v>342</c:v>
                </c:pt>
                <c:pt idx="144">
                  <c:v>291</c:v>
                </c:pt>
                <c:pt idx="145">
                  <c:v>423</c:v>
                </c:pt>
                <c:pt idx="146">
                  <c:v>741</c:v>
                </c:pt>
                <c:pt idx="147">
                  <c:v>749</c:v>
                </c:pt>
                <c:pt idx="148">
                  <c:v>358</c:v>
                </c:pt>
                <c:pt idx="149">
                  <c:v>293</c:v>
                </c:pt>
                <c:pt idx="150">
                  <c:v>354</c:v>
                </c:pt>
                <c:pt idx="151">
                  <c:v>426</c:v>
                </c:pt>
                <c:pt idx="152">
                  <c:v>502</c:v>
                </c:pt>
                <c:pt idx="153">
                  <c:v>634</c:v>
                </c:pt>
                <c:pt idx="154">
                  <c:v>873</c:v>
                </c:pt>
                <c:pt idx="155">
                  <c:v>307</c:v>
                </c:pt>
                <c:pt idx="156">
                  <c:v>331</c:v>
                </c:pt>
                <c:pt idx="157">
                  <c:v>284</c:v>
                </c:pt>
                <c:pt idx="158">
                  <c:v>480</c:v>
                </c:pt>
                <c:pt idx="159">
                  <c:v>526</c:v>
                </c:pt>
                <c:pt idx="160">
                  <c:v>610</c:v>
                </c:pt>
                <c:pt idx="161">
                  <c:v>871</c:v>
                </c:pt>
                <c:pt idx="162">
                  <c:v>385</c:v>
                </c:pt>
                <c:pt idx="163">
                  <c:v>382</c:v>
                </c:pt>
                <c:pt idx="164">
                  <c:v>420</c:v>
                </c:pt>
                <c:pt idx="165">
                  <c:v>456</c:v>
                </c:pt>
                <c:pt idx="166">
                  <c:v>503</c:v>
                </c:pt>
                <c:pt idx="167">
                  <c:v>838</c:v>
                </c:pt>
                <c:pt idx="168">
                  <c:v>775</c:v>
                </c:pt>
                <c:pt idx="169">
                  <c:v>300</c:v>
                </c:pt>
                <c:pt idx="170">
                  <c:v>323</c:v>
                </c:pt>
                <c:pt idx="171">
                  <c:v>439</c:v>
                </c:pt>
                <c:pt idx="172">
                  <c:v>446</c:v>
                </c:pt>
                <c:pt idx="173">
                  <c:v>617</c:v>
                </c:pt>
                <c:pt idx="174">
                  <c:v>944</c:v>
                </c:pt>
                <c:pt idx="175">
                  <c:v>835</c:v>
                </c:pt>
                <c:pt idx="176">
                  <c:v>372</c:v>
                </c:pt>
                <c:pt idx="177">
                  <c:v>375</c:v>
                </c:pt>
                <c:pt idx="178">
                  <c:v>453</c:v>
                </c:pt>
                <c:pt idx="179">
                  <c:v>484</c:v>
                </c:pt>
                <c:pt idx="180">
                  <c:v>513</c:v>
                </c:pt>
                <c:pt idx="181">
                  <c:v>853</c:v>
                </c:pt>
                <c:pt idx="182">
                  <c:v>750</c:v>
                </c:pt>
                <c:pt idx="183">
                  <c:v>505</c:v>
                </c:pt>
                <c:pt idx="184">
                  <c:v>242</c:v>
                </c:pt>
                <c:pt idx="185">
                  <c:v>443</c:v>
                </c:pt>
                <c:pt idx="186">
                  <c:v>491</c:v>
                </c:pt>
                <c:pt idx="187">
                  <c:v>486</c:v>
                </c:pt>
                <c:pt idx="188">
                  <c:v>905</c:v>
                </c:pt>
                <c:pt idx="189">
                  <c:v>853</c:v>
                </c:pt>
                <c:pt idx="190">
                  <c:v>584</c:v>
                </c:pt>
                <c:pt idx="191">
                  <c:v>408</c:v>
                </c:pt>
                <c:pt idx="192">
                  <c:v>420</c:v>
                </c:pt>
                <c:pt idx="193">
                  <c:v>474</c:v>
                </c:pt>
                <c:pt idx="194">
                  <c:v>485</c:v>
                </c:pt>
                <c:pt idx="195">
                  <c:v>1281</c:v>
                </c:pt>
                <c:pt idx="196">
                  <c:v>1149</c:v>
                </c:pt>
                <c:pt idx="197">
                  <c:v>411</c:v>
                </c:pt>
                <c:pt idx="198">
                  <c:v>389</c:v>
                </c:pt>
                <c:pt idx="199">
                  <c:v>415</c:v>
                </c:pt>
                <c:pt idx="200">
                  <c:v>462</c:v>
                </c:pt>
                <c:pt idx="201">
                  <c:v>680</c:v>
                </c:pt>
                <c:pt idx="202">
                  <c:v>1249</c:v>
                </c:pt>
                <c:pt idx="203">
                  <c:v>1198</c:v>
                </c:pt>
                <c:pt idx="204">
                  <c:v>411</c:v>
                </c:pt>
                <c:pt idx="205">
                  <c:v>394</c:v>
                </c:pt>
                <c:pt idx="206">
                  <c:v>419</c:v>
                </c:pt>
                <c:pt idx="207">
                  <c:v>580</c:v>
                </c:pt>
                <c:pt idx="208">
                  <c:v>720</c:v>
                </c:pt>
                <c:pt idx="209">
                  <c:v>1543</c:v>
                </c:pt>
                <c:pt idx="210">
                  <c:v>1532</c:v>
                </c:pt>
                <c:pt idx="211">
                  <c:v>478</c:v>
                </c:pt>
                <c:pt idx="212">
                  <c:v>436</c:v>
                </c:pt>
                <c:pt idx="213">
                  <c:v>484</c:v>
                </c:pt>
                <c:pt idx="214">
                  <c:v>527</c:v>
                </c:pt>
                <c:pt idx="215">
                  <c:v>993</c:v>
                </c:pt>
                <c:pt idx="216">
                  <c:v>1706</c:v>
                </c:pt>
                <c:pt idx="217">
                  <c:v>1543</c:v>
                </c:pt>
                <c:pt idx="218">
                  <c:v>465</c:v>
                </c:pt>
                <c:pt idx="219">
                  <c:v>399</c:v>
                </c:pt>
                <c:pt idx="220">
                  <c:v>630</c:v>
                </c:pt>
                <c:pt idx="221">
                  <c:v>600</c:v>
                </c:pt>
                <c:pt idx="222">
                  <c:v>815</c:v>
                </c:pt>
                <c:pt idx="223">
                  <c:v>1769</c:v>
                </c:pt>
                <c:pt idx="224">
                  <c:v>1722</c:v>
                </c:pt>
                <c:pt idx="225">
                  <c:v>525</c:v>
                </c:pt>
                <c:pt idx="226">
                  <c:v>397</c:v>
                </c:pt>
                <c:pt idx="227">
                  <c:v>498</c:v>
                </c:pt>
                <c:pt idx="228">
                  <c:v>661</c:v>
                </c:pt>
                <c:pt idx="229">
                  <c:v>1040</c:v>
                </c:pt>
                <c:pt idx="230">
                  <c:v>1201</c:v>
                </c:pt>
                <c:pt idx="231">
                  <c:v>2072</c:v>
                </c:pt>
                <c:pt idx="232">
                  <c:v>498</c:v>
                </c:pt>
                <c:pt idx="233">
                  <c:v>433</c:v>
                </c:pt>
                <c:pt idx="234">
                  <c:v>592</c:v>
                </c:pt>
                <c:pt idx="235">
                  <c:v>717</c:v>
                </c:pt>
                <c:pt idx="236">
                  <c:v>962</c:v>
                </c:pt>
                <c:pt idx="237">
                  <c:v>1858</c:v>
                </c:pt>
                <c:pt idx="238">
                  <c:v>1856</c:v>
                </c:pt>
                <c:pt idx="239">
                  <c:v>452</c:v>
                </c:pt>
                <c:pt idx="240">
                  <c:v>466</c:v>
                </c:pt>
                <c:pt idx="241">
                  <c:v>644</c:v>
                </c:pt>
                <c:pt idx="242">
                  <c:v>686</c:v>
                </c:pt>
                <c:pt idx="243">
                  <c:v>809</c:v>
                </c:pt>
                <c:pt idx="244">
                  <c:v>1669</c:v>
                </c:pt>
                <c:pt idx="245">
                  <c:v>1956</c:v>
                </c:pt>
                <c:pt idx="246">
                  <c:v>452</c:v>
                </c:pt>
                <c:pt idx="247">
                  <c:v>462</c:v>
                </c:pt>
                <c:pt idx="248">
                  <c:v>693</c:v>
                </c:pt>
                <c:pt idx="249">
                  <c:v>512</c:v>
                </c:pt>
                <c:pt idx="250">
                  <c:v>840</c:v>
                </c:pt>
                <c:pt idx="251">
                  <c:v>1784</c:v>
                </c:pt>
                <c:pt idx="252">
                  <c:v>2350</c:v>
                </c:pt>
                <c:pt idx="253">
                  <c:v>435</c:v>
                </c:pt>
                <c:pt idx="254">
                  <c:v>474</c:v>
                </c:pt>
                <c:pt idx="255">
                  <c:v>661</c:v>
                </c:pt>
                <c:pt idx="256">
                  <c:v>547</c:v>
                </c:pt>
                <c:pt idx="257">
                  <c:v>776</c:v>
                </c:pt>
                <c:pt idx="258">
                  <c:v>919</c:v>
                </c:pt>
                <c:pt idx="259">
                  <c:v>1021</c:v>
                </c:pt>
                <c:pt idx="260">
                  <c:v>412</c:v>
                </c:pt>
                <c:pt idx="261">
                  <c:v>374</c:v>
                </c:pt>
                <c:pt idx="262">
                  <c:v>419</c:v>
                </c:pt>
                <c:pt idx="263">
                  <c:v>402</c:v>
                </c:pt>
                <c:pt idx="264">
                  <c:v>544</c:v>
                </c:pt>
                <c:pt idx="265">
                  <c:v>849</c:v>
                </c:pt>
                <c:pt idx="266">
                  <c:v>802</c:v>
                </c:pt>
                <c:pt idx="267">
                  <c:v>339</c:v>
                </c:pt>
                <c:pt idx="268">
                  <c:v>340</c:v>
                </c:pt>
                <c:pt idx="269">
                  <c:v>419</c:v>
                </c:pt>
                <c:pt idx="270">
                  <c:v>463</c:v>
                </c:pt>
                <c:pt idx="271">
                  <c:v>546</c:v>
                </c:pt>
                <c:pt idx="272">
                  <c:v>467</c:v>
                </c:pt>
                <c:pt idx="273">
                  <c:v>623</c:v>
                </c:pt>
                <c:pt idx="274">
                  <c:v>400</c:v>
                </c:pt>
                <c:pt idx="275">
                  <c:v>281</c:v>
                </c:pt>
                <c:pt idx="276">
                  <c:v>359</c:v>
                </c:pt>
                <c:pt idx="277">
                  <c:v>427</c:v>
                </c:pt>
                <c:pt idx="278">
                  <c:v>521</c:v>
                </c:pt>
                <c:pt idx="279">
                  <c:v>801</c:v>
                </c:pt>
                <c:pt idx="280">
                  <c:v>848</c:v>
                </c:pt>
                <c:pt idx="281">
                  <c:v>314</c:v>
                </c:pt>
                <c:pt idx="282">
                  <c:v>298</c:v>
                </c:pt>
                <c:pt idx="283">
                  <c:v>347</c:v>
                </c:pt>
                <c:pt idx="284">
                  <c:v>388</c:v>
                </c:pt>
                <c:pt idx="285">
                  <c:v>494</c:v>
                </c:pt>
                <c:pt idx="286">
                  <c:v>914</c:v>
                </c:pt>
                <c:pt idx="287">
                  <c:v>978</c:v>
                </c:pt>
                <c:pt idx="288">
                  <c:v>422</c:v>
                </c:pt>
                <c:pt idx="289">
                  <c:v>285</c:v>
                </c:pt>
                <c:pt idx="290">
                  <c:v>390</c:v>
                </c:pt>
                <c:pt idx="291">
                  <c:v>184</c:v>
                </c:pt>
                <c:pt idx="292">
                  <c:v>383</c:v>
                </c:pt>
                <c:pt idx="293">
                  <c:v>654</c:v>
                </c:pt>
                <c:pt idx="294">
                  <c:v>686</c:v>
                </c:pt>
                <c:pt idx="295">
                  <c:v>333</c:v>
                </c:pt>
                <c:pt idx="296">
                  <c:v>355</c:v>
                </c:pt>
                <c:pt idx="297">
                  <c:v>425</c:v>
                </c:pt>
                <c:pt idx="298">
                  <c:v>442</c:v>
                </c:pt>
                <c:pt idx="299">
                  <c:v>483</c:v>
                </c:pt>
                <c:pt idx="300">
                  <c:v>371</c:v>
                </c:pt>
                <c:pt idx="301">
                  <c:v>435</c:v>
                </c:pt>
                <c:pt idx="302">
                  <c:v>360</c:v>
                </c:pt>
                <c:pt idx="303">
                  <c:v>355</c:v>
                </c:pt>
                <c:pt idx="304">
                  <c:v>374</c:v>
                </c:pt>
                <c:pt idx="305">
                  <c:v>439</c:v>
                </c:pt>
                <c:pt idx="306">
                  <c:v>942</c:v>
                </c:pt>
                <c:pt idx="307">
                  <c:v>329</c:v>
                </c:pt>
                <c:pt idx="308">
                  <c:v>530</c:v>
                </c:pt>
                <c:pt idx="309">
                  <c:v>417</c:v>
                </c:pt>
                <c:pt idx="310">
                  <c:v>367</c:v>
                </c:pt>
                <c:pt idx="311">
                  <c:v>372</c:v>
                </c:pt>
                <c:pt idx="312">
                  <c:v>322</c:v>
                </c:pt>
                <c:pt idx="313">
                  <c:v>441</c:v>
                </c:pt>
                <c:pt idx="314">
                  <c:v>566</c:v>
                </c:pt>
                <c:pt idx="315">
                  <c:v>612</c:v>
                </c:pt>
                <c:pt idx="316">
                  <c:v>352</c:v>
                </c:pt>
                <c:pt idx="317">
                  <c:v>285</c:v>
                </c:pt>
                <c:pt idx="318">
                  <c:v>319</c:v>
                </c:pt>
                <c:pt idx="319">
                  <c:v>355</c:v>
                </c:pt>
                <c:pt idx="320">
                  <c:v>439</c:v>
                </c:pt>
                <c:pt idx="321">
                  <c:v>583</c:v>
                </c:pt>
                <c:pt idx="322">
                  <c:v>705</c:v>
                </c:pt>
                <c:pt idx="323">
                  <c:v>381</c:v>
                </c:pt>
                <c:pt idx="324">
                  <c:v>277</c:v>
                </c:pt>
                <c:pt idx="325">
                  <c:v>325</c:v>
                </c:pt>
                <c:pt idx="326">
                  <c:v>323</c:v>
                </c:pt>
                <c:pt idx="327">
                  <c:v>380</c:v>
                </c:pt>
                <c:pt idx="328">
                  <c:v>671</c:v>
                </c:pt>
                <c:pt idx="329">
                  <c:v>567</c:v>
                </c:pt>
                <c:pt idx="330">
                  <c:v>315</c:v>
                </c:pt>
                <c:pt idx="331">
                  <c:v>314</c:v>
                </c:pt>
                <c:pt idx="332">
                  <c:v>290</c:v>
                </c:pt>
                <c:pt idx="333">
                  <c:v>318</c:v>
                </c:pt>
                <c:pt idx="334">
                  <c:v>352</c:v>
                </c:pt>
                <c:pt idx="335">
                  <c:v>600</c:v>
                </c:pt>
                <c:pt idx="336">
                  <c:v>705</c:v>
                </c:pt>
                <c:pt idx="337">
                  <c:v>193</c:v>
                </c:pt>
                <c:pt idx="338">
                  <c:v>75</c:v>
                </c:pt>
                <c:pt idx="339">
                  <c:v>350</c:v>
                </c:pt>
                <c:pt idx="340">
                  <c:v>419</c:v>
                </c:pt>
                <c:pt idx="341">
                  <c:v>412</c:v>
                </c:pt>
                <c:pt idx="342">
                  <c:v>731</c:v>
                </c:pt>
                <c:pt idx="343">
                  <c:v>919</c:v>
                </c:pt>
                <c:pt idx="344">
                  <c:v>564</c:v>
                </c:pt>
                <c:pt idx="345">
                  <c:v>286</c:v>
                </c:pt>
                <c:pt idx="346">
                  <c:v>335</c:v>
                </c:pt>
                <c:pt idx="347">
                  <c:v>371</c:v>
                </c:pt>
                <c:pt idx="348">
                  <c:v>413</c:v>
                </c:pt>
                <c:pt idx="349">
                  <c:v>825</c:v>
                </c:pt>
                <c:pt idx="350">
                  <c:v>720</c:v>
                </c:pt>
                <c:pt idx="351">
                  <c:v>604</c:v>
                </c:pt>
                <c:pt idx="352">
                  <c:v>320</c:v>
                </c:pt>
                <c:pt idx="353">
                  <c:v>400</c:v>
                </c:pt>
                <c:pt idx="354">
                  <c:v>445</c:v>
                </c:pt>
                <c:pt idx="355">
                  <c:v>396</c:v>
                </c:pt>
                <c:pt idx="356">
                  <c:v>1032</c:v>
                </c:pt>
                <c:pt idx="357">
                  <c:v>1297</c:v>
                </c:pt>
                <c:pt idx="358">
                  <c:v>430</c:v>
                </c:pt>
                <c:pt idx="359">
                  <c:v>302</c:v>
                </c:pt>
                <c:pt idx="360">
                  <c:v>426</c:v>
                </c:pt>
                <c:pt idx="361">
                  <c:v>463</c:v>
                </c:pt>
                <c:pt idx="362">
                  <c:v>509</c:v>
                </c:pt>
                <c:pt idx="363">
                  <c:v>1081</c:v>
                </c:pt>
                <c:pt idx="364">
                  <c:v>1330</c:v>
                </c:pt>
                <c:pt idx="365">
                  <c:v>334</c:v>
                </c:pt>
                <c:pt idx="366">
                  <c:v>410</c:v>
                </c:pt>
                <c:pt idx="367">
                  <c:v>421</c:v>
                </c:pt>
                <c:pt idx="368">
                  <c:v>504</c:v>
                </c:pt>
                <c:pt idx="369">
                  <c:v>544</c:v>
                </c:pt>
                <c:pt idx="370">
                  <c:v>1189</c:v>
                </c:pt>
                <c:pt idx="371">
                  <c:v>1232</c:v>
                </c:pt>
                <c:pt idx="372">
                  <c:v>525</c:v>
                </c:pt>
                <c:pt idx="373">
                  <c:v>500</c:v>
                </c:pt>
                <c:pt idx="374">
                  <c:v>547</c:v>
                </c:pt>
                <c:pt idx="375">
                  <c:v>511</c:v>
                </c:pt>
                <c:pt idx="376">
                  <c:v>803</c:v>
                </c:pt>
                <c:pt idx="377">
                  <c:v>1827</c:v>
                </c:pt>
                <c:pt idx="378">
                  <c:v>1595</c:v>
                </c:pt>
                <c:pt idx="379">
                  <c:v>470</c:v>
                </c:pt>
                <c:pt idx="380">
                  <c:v>430</c:v>
                </c:pt>
                <c:pt idx="381">
                  <c:v>498</c:v>
                </c:pt>
                <c:pt idx="382">
                  <c:v>849</c:v>
                </c:pt>
                <c:pt idx="383">
                  <c:v>601</c:v>
                </c:pt>
                <c:pt idx="384">
                  <c:v>1469</c:v>
                </c:pt>
                <c:pt idx="385">
                  <c:v>1900</c:v>
                </c:pt>
                <c:pt idx="386">
                  <c:v>573</c:v>
                </c:pt>
                <c:pt idx="387">
                  <c:v>473</c:v>
                </c:pt>
                <c:pt idx="388">
                  <c:v>553</c:v>
                </c:pt>
                <c:pt idx="389">
                  <c:v>498</c:v>
                </c:pt>
                <c:pt idx="390">
                  <c:v>876</c:v>
                </c:pt>
                <c:pt idx="391">
                  <c:v>1866</c:v>
                </c:pt>
                <c:pt idx="392">
                  <c:v>1905</c:v>
                </c:pt>
                <c:pt idx="393">
                  <c:v>591</c:v>
                </c:pt>
                <c:pt idx="394">
                  <c:v>522</c:v>
                </c:pt>
                <c:pt idx="395">
                  <c:v>685</c:v>
                </c:pt>
                <c:pt idx="396">
                  <c:v>488</c:v>
                </c:pt>
                <c:pt idx="397">
                  <c:v>937</c:v>
                </c:pt>
                <c:pt idx="398">
                  <c:v>1518</c:v>
                </c:pt>
                <c:pt idx="399">
                  <c:v>1561</c:v>
                </c:pt>
                <c:pt idx="400">
                  <c:v>653</c:v>
                </c:pt>
                <c:pt idx="401">
                  <c:v>605</c:v>
                </c:pt>
                <c:pt idx="402">
                  <c:v>705</c:v>
                </c:pt>
                <c:pt idx="403">
                  <c:v>725</c:v>
                </c:pt>
                <c:pt idx="404">
                  <c:v>1081</c:v>
                </c:pt>
                <c:pt idx="405">
                  <c:v>1805</c:v>
                </c:pt>
                <c:pt idx="406">
                  <c:v>2242</c:v>
                </c:pt>
                <c:pt idx="407">
                  <c:v>479</c:v>
                </c:pt>
                <c:pt idx="408">
                  <c:v>615</c:v>
                </c:pt>
                <c:pt idx="409">
                  <c:v>732</c:v>
                </c:pt>
                <c:pt idx="410">
                  <c:v>782</c:v>
                </c:pt>
                <c:pt idx="411">
                  <c:v>877</c:v>
                </c:pt>
                <c:pt idx="412">
                  <c:v>2003</c:v>
                </c:pt>
                <c:pt idx="413">
                  <c:v>2243</c:v>
                </c:pt>
                <c:pt idx="414">
                  <c:v>640</c:v>
                </c:pt>
                <c:pt idx="415">
                  <c:v>614</c:v>
                </c:pt>
                <c:pt idx="416">
                  <c:v>1098</c:v>
                </c:pt>
                <c:pt idx="417">
                  <c:v>846</c:v>
                </c:pt>
                <c:pt idx="418">
                  <c:v>1457</c:v>
                </c:pt>
                <c:pt idx="419">
                  <c:v>2901</c:v>
                </c:pt>
                <c:pt idx="420">
                  <c:v>2870</c:v>
                </c:pt>
                <c:pt idx="421">
                  <c:v>663</c:v>
                </c:pt>
                <c:pt idx="422">
                  <c:v>790</c:v>
                </c:pt>
                <c:pt idx="423">
                  <c:v>835</c:v>
                </c:pt>
                <c:pt idx="424">
                  <c:v>1247</c:v>
                </c:pt>
                <c:pt idx="425">
                  <c:v>1558</c:v>
                </c:pt>
                <c:pt idx="426">
                  <c:v>2292</c:v>
                </c:pt>
                <c:pt idx="427">
                  <c:v>3259</c:v>
                </c:pt>
                <c:pt idx="428">
                  <c:v>964</c:v>
                </c:pt>
                <c:pt idx="429">
                  <c:v>866</c:v>
                </c:pt>
                <c:pt idx="430">
                  <c:v>1093</c:v>
                </c:pt>
                <c:pt idx="431">
                  <c:v>1421</c:v>
                </c:pt>
                <c:pt idx="432">
                  <c:v>1832</c:v>
                </c:pt>
                <c:pt idx="433">
                  <c:v>3136</c:v>
                </c:pt>
                <c:pt idx="434">
                  <c:v>2941</c:v>
                </c:pt>
                <c:pt idx="435">
                  <c:v>948</c:v>
                </c:pt>
                <c:pt idx="436">
                  <c:v>879</c:v>
                </c:pt>
                <c:pt idx="437">
                  <c:v>1212</c:v>
                </c:pt>
                <c:pt idx="438">
                  <c:v>1611</c:v>
                </c:pt>
                <c:pt idx="439">
                  <c:v>1728</c:v>
                </c:pt>
                <c:pt idx="440">
                  <c:v>3434</c:v>
                </c:pt>
                <c:pt idx="441">
                  <c:v>3540</c:v>
                </c:pt>
                <c:pt idx="442">
                  <c:v>1016</c:v>
                </c:pt>
                <c:pt idx="443">
                  <c:v>1088</c:v>
                </c:pt>
                <c:pt idx="444">
                  <c:v>1507</c:v>
                </c:pt>
                <c:pt idx="445">
                  <c:v>1834</c:v>
                </c:pt>
                <c:pt idx="446">
                  <c:v>2343</c:v>
                </c:pt>
                <c:pt idx="447">
                  <c:v>3797</c:v>
                </c:pt>
                <c:pt idx="448">
                  <c:v>3672</c:v>
                </c:pt>
                <c:pt idx="449">
                  <c:v>1239</c:v>
                </c:pt>
                <c:pt idx="450">
                  <c:v>989</c:v>
                </c:pt>
                <c:pt idx="451">
                  <c:v>1393</c:v>
                </c:pt>
                <c:pt idx="452">
                  <c:v>1848</c:v>
                </c:pt>
                <c:pt idx="453">
                  <c:v>2397</c:v>
                </c:pt>
                <c:pt idx="454">
                  <c:v>2395</c:v>
                </c:pt>
                <c:pt idx="455">
                  <c:v>2646</c:v>
                </c:pt>
                <c:pt idx="456">
                  <c:v>1569</c:v>
                </c:pt>
                <c:pt idx="457">
                  <c:v>780</c:v>
                </c:pt>
                <c:pt idx="458">
                  <c:v>1213</c:v>
                </c:pt>
                <c:pt idx="459">
                  <c:v>1676</c:v>
                </c:pt>
                <c:pt idx="460">
                  <c:v>1960</c:v>
                </c:pt>
                <c:pt idx="461">
                  <c:v>3640</c:v>
                </c:pt>
                <c:pt idx="462">
                  <c:v>3846</c:v>
                </c:pt>
                <c:pt idx="463">
                  <c:v>1397</c:v>
                </c:pt>
                <c:pt idx="464">
                  <c:v>1184</c:v>
                </c:pt>
                <c:pt idx="465">
                  <c:v>1472</c:v>
                </c:pt>
                <c:pt idx="466">
                  <c:v>2091</c:v>
                </c:pt>
                <c:pt idx="467">
                  <c:v>2745</c:v>
                </c:pt>
                <c:pt idx="468">
                  <c:v>3729</c:v>
                </c:pt>
                <c:pt idx="469">
                  <c:v>3759</c:v>
                </c:pt>
                <c:pt idx="470">
                  <c:v>1235</c:v>
                </c:pt>
                <c:pt idx="471">
                  <c:v>1385</c:v>
                </c:pt>
                <c:pt idx="472">
                  <c:v>1915</c:v>
                </c:pt>
                <c:pt idx="473">
                  <c:v>2236</c:v>
                </c:pt>
                <c:pt idx="474">
                  <c:v>3016</c:v>
                </c:pt>
                <c:pt idx="475">
                  <c:v>3867</c:v>
                </c:pt>
                <c:pt idx="476">
                  <c:v>3794</c:v>
                </c:pt>
                <c:pt idx="477">
                  <c:v>1586</c:v>
                </c:pt>
                <c:pt idx="478">
                  <c:v>1337</c:v>
                </c:pt>
                <c:pt idx="479">
                  <c:v>1892</c:v>
                </c:pt>
                <c:pt idx="480">
                  <c:v>2464</c:v>
                </c:pt>
                <c:pt idx="481">
                  <c:v>3197</c:v>
                </c:pt>
                <c:pt idx="482">
                  <c:v>4341</c:v>
                </c:pt>
                <c:pt idx="483">
                  <c:v>4272</c:v>
                </c:pt>
                <c:pt idx="484">
                  <c:v>1817</c:v>
                </c:pt>
                <c:pt idx="485">
                  <c:v>1473</c:v>
                </c:pt>
                <c:pt idx="486">
                  <c:v>1878</c:v>
                </c:pt>
                <c:pt idx="487">
                  <c:v>1633</c:v>
                </c:pt>
                <c:pt idx="488">
                  <c:v>2160</c:v>
                </c:pt>
                <c:pt idx="489">
                  <c:v>3027</c:v>
                </c:pt>
                <c:pt idx="490">
                  <c:v>2730</c:v>
                </c:pt>
                <c:pt idx="491">
                  <c:v>2302</c:v>
                </c:pt>
                <c:pt idx="492">
                  <c:v>1301</c:v>
                </c:pt>
                <c:pt idx="493">
                  <c:v>1397</c:v>
                </c:pt>
                <c:pt idx="494">
                  <c:v>2011</c:v>
                </c:pt>
                <c:pt idx="495">
                  <c:v>2375</c:v>
                </c:pt>
                <c:pt idx="496">
                  <c:v>3726</c:v>
                </c:pt>
                <c:pt idx="497">
                  <c:v>3883</c:v>
                </c:pt>
                <c:pt idx="498">
                  <c:v>1459</c:v>
                </c:pt>
                <c:pt idx="499">
                  <c:v>1354</c:v>
                </c:pt>
                <c:pt idx="500">
                  <c:v>2050</c:v>
                </c:pt>
                <c:pt idx="501">
                  <c:v>2538</c:v>
                </c:pt>
                <c:pt idx="502">
                  <c:v>3080</c:v>
                </c:pt>
                <c:pt idx="503">
                  <c:v>3974</c:v>
                </c:pt>
                <c:pt idx="504">
                  <c:v>3895</c:v>
                </c:pt>
                <c:pt idx="505">
                  <c:v>1528</c:v>
                </c:pt>
                <c:pt idx="506">
                  <c:v>1575</c:v>
                </c:pt>
                <c:pt idx="507">
                  <c:v>2063</c:v>
                </c:pt>
                <c:pt idx="508">
                  <c:v>2367</c:v>
                </c:pt>
                <c:pt idx="509">
                  <c:v>3127</c:v>
                </c:pt>
                <c:pt idx="510">
                  <c:v>3973</c:v>
                </c:pt>
                <c:pt idx="511">
                  <c:v>4088</c:v>
                </c:pt>
                <c:pt idx="512">
                  <c:v>1488</c:v>
                </c:pt>
                <c:pt idx="513">
                  <c:v>1535</c:v>
                </c:pt>
                <c:pt idx="514">
                  <c:v>2051</c:v>
                </c:pt>
                <c:pt idx="515">
                  <c:v>2413</c:v>
                </c:pt>
                <c:pt idx="516">
                  <c:v>2827</c:v>
                </c:pt>
                <c:pt idx="517">
                  <c:v>4193</c:v>
                </c:pt>
                <c:pt idx="518">
                  <c:v>3032</c:v>
                </c:pt>
                <c:pt idx="519">
                  <c:v>1302</c:v>
                </c:pt>
                <c:pt idx="520">
                  <c:v>1441</c:v>
                </c:pt>
                <c:pt idx="521">
                  <c:v>2111</c:v>
                </c:pt>
                <c:pt idx="522">
                  <c:v>2238</c:v>
                </c:pt>
                <c:pt idx="523">
                  <c:v>3134</c:v>
                </c:pt>
                <c:pt idx="524">
                  <c:v>4282</c:v>
                </c:pt>
                <c:pt idx="525">
                  <c:v>4039</c:v>
                </c:pt>
                <c:pt idx="526">
                  <c:v>1301</c:v>
                </c:pt>
                <c:pt idx="527">
                  <c:v>1344</c:v>
                </c:pt>
                <c:pt idx="528">
                  <c:v>1739</c:v>
                </c:pt>
                <c:pt idx="529">
                  <c:v>1981</c:v>
                </c:pt>
                <c:pt idx="530">
                  <c:v>2942</c:v>
                </c:pt>
                <c:pt idx="531">
                  <c:v>4093</c:v>
                </c:pt>
                <c:pt idx="532">
                  <c:v>4056</c:v>
                </c:pt>
                <c:pt idx="533">
                  <c:v>1491</c:v>
                </c:pt>
                <c:pt idx="534">
                  <c:v>1400</c:v>
                </c:pt>
                <c:pt idx="535">
                  <c:v>1752</c:v>
                </c:pt>
                <c:pt idx="536">
                  <c:v>2132</c:v>
                </c:pt>
                <c:pt idx="537">
                  <c:v>2978</c:v>
                </c:pt>
                <c:pt idx="538">
                  <c:v>4366</c:v>
                </c:pt>
                <c:pt idx="539">
                  <c:v>3332</c:v>
                </c:pt>
                <c:pt idx="540">
                  <c:v>864</c:v>
                </c:pt>
                <c:pt idx="541">
                  <c:v>1376</c:v>
                </c:pt>
                <c:pt idx="542">
                  <c:v>2012</c:v>
                </c:pt>
                <c:pt idx="543">
                  <c:v>2346</c:v>
                </c:pt>
                <c:pt idx="544">
                  <c:v>2866</c:v>
                </c:pt>
                <c:pt idx="545">
                  <c:v>3986</c:v>
                </c:pt>
                <c:pt idx="546">
                  <c:v>4131</c:v>
                </c:pt>
                <c:pt idx="547">
                  <c:v>1857</c:v>
                </c:pt>
                <c:pt idx="548">
                  <c:v>1511</c:v>
                </c:pt>
                <c:pt idx="549">
                  <c:v>1518</c:v>
                </c:pt>
                <c:pt idx="550">
                  <c:v>1183</c:v>
                </c:pt>
                <c:pt idx="551">
                  <c:v>3032</c:v>
                </c:pt>
                <c:pt idx="552">
                  <c:v>4068</c:v>
                </c:pt>
                <c:pt idx="553">
                  <c:v>4029</c:v>
                </c:pt>
                <c:pt idx="554">
                  <c:v>2564</c:v>
                </c:pt>
                <c:pt idx="555">
                  <c:v>1569</c:v>
                </c:pt>
                <c:pt idx="556">
                  <c:v>1711</c:v>
                </c:pt>
                <c:pt idx="557">
                  <c:v>2336</c:v>
                </c:pt>
                <c:pt idx="558">
                  <c:v>3735</c:v>
                </c:pt>
                <c:pt idx="559">
                  <c:v>4894</c:v>
                </c:pt>
                <c:pt idx="560">
                  <c:v>4808</c:v>
                </c:pt>
                <c:pt idx="561">
                  <c:v>1838</c:v>
                </c:pt>
                <c:pt idx="562">
                  <c:v>1556</c:v>
                </c:pt>
                <c:pt idx="563">
                  <c:v>2058</c:v>
                </c:pt>
                <c:pt idx="564">
                  <c:v>2080</c:v>
                </c:pt>
                <c:pt idx="565">
                  <c:v>2890</c:v>
                </c:pt>
                <c:pt idx="566">
                  <c:v>4933</c:v>
                </c:pt>
                <c:pt idx="567">
                  <c:v>4669</c:v>
                </c:pt>
                <c:pt idx="568">
                  <c:v>1614</c:v>
                </c:pt>
                <c:pt idx="569">
                  <c:v>1487</c:v>
                </c:pt>
                <c:pt idx="570">
                  <c:v>1950</c:v>
                </c:pt>
                <c:pt idx="571">
                  <c:v>2465</c:v>
                </c:pt>
                <c:pt idx="572">
                  <c:v>2667</c:v>
                </c:pt>
                <c:pt idx="573">
                  <c:v>5122</c:v>
                </c:pt>
                <c:pt idx="574">
                  <c:v>5187</c:v>
                </c:pt>
                <c:pt idx="575">
                  <c:v>1699</c:v>
                </c:pt>
                <c:pt idx="576">
                  <c:v>1450</c:v>
                </c:pt>
                <c:pt idx="577">
                  <c:v>1853</c:v>
                </c:pt>
                <c:pt idx="578">
                  <c:v>2342</c:v>
                </c:pt>
                <c:pt idx="579">
                  <c:v>2624</c:v>
                </c:pt>
                <c:pt idx="580">
                  <c:v>5121</c:v>
                </c:pt>
                <c:pt idx="581">
                  <c:v>5197</c:v>
                </c:pt>
                <c:pt idx="582">
                  <c:v>1662</c:v>
                </c:pt>
                <c:pt idx="583">
                  <c:v>1493</c:v>
                </c:pt>
                <c:pt idx="584">
                  <c:v>1958</c:v>
                </c:pt>
                <c:pt idx="585">
                  <c:v>2496</c:v>
                </c:pt>
                <c:pt idx="586">
                  <c:v>3514</c:v>
                </c:pt>
                <c:pt idx="587">
                  <c:v>5488</c:v>
                </c:pt>
                <c:pt idx="588">
                  <c:v>5327</c:v>
                </c:pt>
                <c:pt idx="589">
                  <c:v>1898</c:v>
                </c:pt>
                <c:pt idx="590">
                  <c:v>1342</c:v>
                </c:pt>
                <c:pt idx="591">
                  <c:v>1976</c:v>
                </c:pt>
                <c:pt idx="592">
                  <c:v>2506</c:v>
                </c:pt>
                <c:pt idx="593">
                  <c:v>3794</c:v>
                </c:pt>
                <c:pt idx="594">
                  <c:v>5460</c:v>
                </c:pt>
                <c:pt idx="595">
                  <c:v>5242</c:v>
                </c:pt>
                <c:pt idx="596">
                  <c:v>1676</c:v>
                </c:pt>
                <c:pt idx="597">
                  <c:v>1420</c:v>
                </c:pt>
                <c:pt idx="598">
                  <c:v>1946</c:v>
                </c:pt>
                <c:pt idx="599">
                  <c:v>2789</c:v>
                </c:pt>
                <c:pt idx="600">
                  <c:v>3835</c:v>
                </c:pt>
                <c:pt idx="601">
                  <c:v>5613</c:v>
                </c:pt>
                <c:pt idx="602">
                  <c:v>5341</c:v>
                </c:pt>
                <c:pt idx="603">
                  <c:v>1466</c:v>
                </c:pt>
                <c:pt idx="604">
                  <c:v>1373</c:v>
                </c:pt>
                <c:pt idx="605">
                  <c:v>1805</c:v>
                </c:pt>
                <c:pt idx="606">
                  <c:v>2914</c:v>
                </c:pt>
                <c:pt idx="607">
                  <c:v>4295</c:v>
                </c:pt>
                <c:pt idx="608">
                  <c:v>5549</c:v>
                </c:pt>
                <c:pt idx="609">
                  <c:v>6136</c:v>
                </c:pt>
                <c:pt idx="610">
                  <c:v>1781</c:v>
                </c:pt>
                <c:pt idx="611">
                  <c:v>1706</c:v>
                </c:pt>
                <c:pt idx="612">
                  <c:v>2114</c:v>
                </c:pt>
                <c:pt idx="613">
                  <c:v>2655</c:v>
                </c:pt>
                <c:pt idx="614">
                  <c:v>3970</c:v>
                </c:pt>
                <c:pt idx="615">
                  <c:v>5852</c:v>
                </c:pt>
                <c:pt idx="616">
                  <c:v>6200</c:v>
                </c:pt>
                <c:pt idx="617">
                  <c:v>1575</c:v>
                </c:pt>
                <c:pt idx="618">
                  <c:v>1665</c:v>
                </c:pt>
                <c:pt idx="619">
                  <c:v>2726</c:v>
                </c:pt>
                <c:pt idx="620">
                  <c:v>3446</c:v>
                </c:pt>
                <c:pt idx="621">
                  <c:v>4112</c:v>
                </c:pt>
                <c:pt idx="622">
                  <c:v>6233</c:v>
                </c:pt>
                <c:pt idx="623">
                  <c:v>6496</c:v>
                </c:pt>
                <c:pt idx="624">
                  <c:v>1784</c:v>
                </c:pt>
                <c:pt idx="625">
                  <c:v>1818</c:v>
                </c:pt>
                <c:pt idx="626">
                  <c:v>2690</c:v>
                </c:pt>
                <c:pt idx="627">
                  <c:v>3092</c:v>
                </c:pt>
                <c:pt idx="628">
                  <c:v>4419</c:v>
                </c:pt>
                <c:pt idx="629">
                  <c:v>6031</c:v>
                </c:pt>
                <c:pt idx="630">
                  <c:v>5975</c:v>
                </c:pt>
                <c:pt idx="631">
                  <c:v>1650</c:v>
                </c:pt>
                <c:pt idx="632">
                  <c:v>2150</c:v>
                </c:pt>
                <c:pt idx="633">
                  <c:v>2583</c:v>
                </c:pt>
                <c:pt idx="634">
                  <c:v>2573</c:v>
                </c:pt>
                <c:pt idx="635">
                  <c:v>1607</c:v>
                </c:pt>
                <c:pt idx="636">
                  <c:v>3084</c:v>
                </c:pt>
                <c:pt idx="637">
                  <c:v>4306</c:v>
                </c:pt>
                <c:pt idx="638">
                  <c:v>1713</c:v>
                </c:pt>
                <c:pt idx="639">
                  <c:v>1740</c:v>
                </c:pt>
                <c:pt idx="640">
                  <c:v>1658</c:v>
                </c:pt>
                <c:pt idx="641">
                  <c:v>3410</c:v>
                </c:pt>
                <c:pt idx="642">
                  <c:v>4462</c:v>
                </c:pt>
                <c:pt idx="643">
                  <c:v>6149</c:v>
                </c:pt>
                <c:pt idx="644">
                  <c:v>6220</c:v>
                </c:pt>
                <c:pt idx="645">
                  <c:v>1864</c:v>
                </c:pt>
                <c:pt idx="646">
                  <c:v>2156</c:v>
                </c:pt>
                <c:pt idx="647">
                  <c:v>3235</c:v>
                </c:pt>
                <c:pt idx="648">
                  <c:v>3694</c:v>
                </c:pt>
                <c:pt idx="649">
                  <c:v>5045</c:v>
                </c:pt>
                <c:pt idx="650">
                  <c:v>6354</c:v>
                </c:pt>
                <c:pt idx="651">
                  <c:v>6406</c:v>
                </c:pt>
                <c:pt idx="652">
                  <c:v>1936</c:v>
                </c:pt>
                <c:pt idx="653">
                  <c:v>2042</c:v>
                </c:pt>
                <c:pt idx="654">
                  <c:v>2944</c:v>
                </c:pt>
                <c:pt idx="655">
                  <c:v>3202</c:v>
                </c:pt>
                <c:pt idx="656">
                  <c:v>3865</c:v>
                </c:pt>
                <c:pt idx="657">
                  <c:v>4545</c:v>
                </c:pt>
                <c:pt idx="658">
                  <c:v>3722</c:v>
                </c:pt>
                <c:pt idx="659">
                  <c:v>1320</c:v>
                </c:pt>
                <c:pt idx="660">
                  <c:v>1354</c:v>
                </c:pt>
                <c:pt idx="661">
                  <c:v>1358</c:v>
                </c:pt>
                <c:pt idx="662">
                  <c:v>1399</c:v>
                </c:pt>
                <c:pt idx="663">
                  <c:v>1562</c:v>
                </c:pt>
                <c:pt idx="664">
                  <c:v>1580</c:v>
                </c:pt>
                <c:pt idx="665">
                  <c:v>1022</c:v>
                </c:pt>
                <c:pt idx="666">
                  <c:v>1169</c:v>
                </c:pt>
                <c:pt idx="667">
                  <c:v>1170</c:v>
                </c:pt>
                <c:pt idx="668">
                  <c:v>1547</c:v>
                </c:pt>
                <c:pt idx="669">
                  <c:v>1769</c:v>
                </c:pt>
                <c:pt idx="670">
                  <c:v>2296</c:v>
                </c:pt>
                <c:pt idx="671">
                  <c:v>3168</c:v>
                </c:pt>
                <c:pt idx="672">
                  <c:v>1576</c:v>
                </c:pt>
                <c:pt idx="673">
                  <c:v>1209</c:v>
                </c:pt>
                <c:pt idx="674">
                  <c:v>1119</c:v>
                </c:pt>
                <c:pt idx="675">
                  <c:v>1261</c:v>
                </c:pt>
                <c:pt idx="676">
                  <c:v>1282</c:v>
                </c:pt>
                <c:pt idx="677">
                  <c:v>1612</c:v>
                </c:pt>
                <c:pt idx="678">
                  <c:v>3025</c:v>
                </c:pt>
                <c:pt idx="679">
                  <c:v>3627</c:v>
                </c:pt>
                <c:pt idx="680">
                  <c:v>1035</c:v>
                </c:pt>
                <c:pt idx="681">
                  <c:v>1101</c:v>
                </c:pt>
                <c:pt idx="682">
                  <c:v>1059</c:v>
                </c:pt>
                <c:pt idx="683">
                  <c:v>1346</c:v>
                </c:pt>
                <c:pt idx="684">
                  <c:v>2021</c:v>
                </c:pt>
                <c:pt idx="685">
                  <c:v>3846</c:v>
                </c:pt>
                <c:pt idx="686">
                  <c:v>3698</c:v>
                </c:pt>
                <c:pt idx="687">
                  <c:v>1772</c:v>
                </c:pt>
                <c:pt idx="688">
                  <c:v>1194</c:v>
                </c:pt>
                <c:pt idx="689">
                  <c:v>1180</c:v>
                </c:pt>
                <c:pt idx="690">
                  <c:v>1526</c:v>
                </c:pt>
                <c:pt idx="691">
                  <c:v>2241</c:v>
                </c:pt>
                <c:pt idx="692">
                  <c:v>4404</c:v>
                </c:pt>
                <c:pt idx="693">
                  <c:v>4704</c:v>
                </c:pt>
                <c:pt idx="694">
                  <c:v>1122</c:v>
                </c:pt>
                <c:pt idx="695">
                  <c:v>1008</c:v>
                </c:pt>
                <c:pt idx="696">
                  <c:v>1307</c:v>
                </c:pt>
                <c:pt idx="697">
                  <c:v>1626</c:v>
                </c:pt>
                <c:pt idx="698">
                  <c:v>2546</c:v>
                </c:pt>
                <c:pt idx="699">
                  <c:v>3264</c:v>
                </c:pt>
                <c:pt idx="700">
                  <c:v>2016</c:v>
                </c:pt>
                <c:pt idx="701">
                  <c:v>1296</c:v>
                </c:pt>
                <c:pt idx="702">
                  <c:v>985</c:v>
                </c:pt>
                <c:pt idx="703">
                  <c:v>1508</c:v>
                </c:pt>
                <c:pt idx="704">
                  <c:v>1966</c:v>
                </c:pt>
                <c:pt idx="705">
                  <c:v>2645</c:v>
                </c:pt>
                <c:pt idx="706">
                  <c:v>5216</c:v>
                </c:pt>
                <c:pt idx="707">
                  <c:v>5527</c:v>
                </c:pt>
                <c:pt idx="708">
                  <c:v>1293</c:v>
                </c:pt>
                <c:pt idx="709">
                  <c:v>1348</c:v>
                </c:pt>
                <c:pt idx="710">
                  <c:v>1684</c:v>
                </c:pt>
                <c:pt idx="711">
                  <c:v>2054</c:v>
                </c:pt>
                <c:pt idx="712">
                  <c:v>3522</c:v>
                </c:pt>
                <c:pt idx="713">
                  <c:v>5409</c:v>
                </c:pt>
                <c:pt idx="714">
                  <c:v>5548</c:v>
                </c:pt>
                <c:pt idx="715">
                  <c:v>1824</c:v>
                </c:pt>
                <c:pt idx="716">
                  <c:v>1837</c:v>
                </c:pt>
                <c:pt idx="717">
                  <c:v>1773</c:v>
                </c:pt>
                <c:pt idx="718">
                  <c:v>2128</c:v>
                </c:pt>
                <c:pt idx="719">
                  <c:v>3016</c:v>
                </c:pt>
                <c:pt idx="720">
                  <c:v>5308</c:v>
                </c:pt>
                <c:pt idx="721">
                  <c:v>5314</c:v>
                </c:pt>
                <c:pt idx="722">
                  <c:v>2562</c:v>
                </c:pt>
                <c:pt idx="723">
                  <c:v>1710</c:v>
                </c:pt>
                <c:pt idx="724">
                  <c:v>1797</c:v>
                </c:pt>
                <c:pt idx="725">
                  <c:v>2464</c:v>
                </c:pt>
                <c:pt idx="726">
                  <c:v>3161</c:v>
                </c:pt>
                <c:pt idx="727">
                  <c:v>5617</c:v>
                </c:pt>
                <c:pt idx="728">
                  <c:v>5779</c:v>
                </c:pt>
                <c:pt idx="729">
                  <c:v>1485</c:v>
                </c:pt>
                <c:pt idx="730">
                  <c:v>1024</c:v>
                </c:pt>
                <c:pt idx="731">
                  <c:v>2279</c:v>
                </c:pt>
                <c:pt idx="732">
                  <c:v>2534</c:v>
                </c:pt>
                <c:pt idx="733">
                  <c:v>3347</c:v>
                </c:pt>
                <c:pt idx="734">
                  <c:v>5571</c:v>
                </c:pt>
                <c:pt idx="735">
                  <c:v>5690</c:v>
                </c:pt>
                <c:pt idx="736">
                  <c:v>1569</c:v>
                </c:pt>
                <c:pt idx="737">
                  <c:v>1940</c:v>
                </c:pt>
                <c:pt idx="738">
                  <c:v>2098</c:v>
                </c:pt>
                <c:pt idx="739">
                  <c:v>2655</c:v>
                </c:pt>
                <c:pt idx="740">
                  <c:v>4265</c:v>
                </c:pt>
                <c:pt idx="741">
                  <c:v>5930</c:v>
                </c:pt>
                <c:pt idx="742">
                  <c:v>5508</c:v>
                </c:pt>
                <c:pt idx="743">
                  <c:v>1906</c:v>
                </c:pt>
                <c:pt idx="744">
                  <c:v>2043</c:v>
                </c:pt>
                <c:pt idx="745">
                  <c:v>2587</c:v>
                </c:pt>
                <c:pt idx="746">
                  <c:v>2990</c:v>
                </c:pt>
                <c:pt idx="747">
                  <c:v>4303</c:v>
                </c:pt>
                <c:pt idx="748">
                  <c:v>5863</c:v>
                </c:pt>
                <c:pt idx="749">
                  <c:v>5515</c:v>
                </c:pt>
                <c:pt idx="750">
                  <c:v>1808</c:v>
                </c:pt>
                <c:pt idx="751">
                  <c:v>1586</c:v>
                </c:pt>
                <c:pt idx="752">
                  <c:v>2434</c:v>
                </c:pt>
                <c:pt idx="753">
                  <c:v>2412</c:v>
                </c:pt>
                <c:pt idx="754">
                  <c:v>4022</c:v>
                </c:pt>
                <c:pt idx="755">
                  <c:v>6002</c:v>
                </c:pt>
                <c:pt idx="756">
                  <c:v>5979</c:v>
                </c:pt>
                <c:pt idx="757">
                  <c:v>2089</c:v>
                </c:pt>
                <c:pt idx="758">
                  <c:v>1779</c:v>
                </c:pt>
                <c:pt idx="759">
                  <c:v>2191</c:v>
                </c:pt>
                <c:pt idx="760">
                  <c:v>2728</c:v>
                </c:pt>
                <c:pt idx="761">
                  <c:v>2810</c:v>
                </c:pt>
                <c:pt idx="762">
                  <c:v>5781</c:v>
                </c:pt>
                <c:pt idx="763">
                  <c:v>6099</c:v>
                </c:pt>
                <c:pt idx="764">
                  <c:v>2030</c:v>
                </c:pt>
                <c:pt idx="765">
                  <c:v>2007</c:v>
                </c:pt>
                <c:pt idx="766">
                  <c:v>2319</c:v>
                </c:pt>
                <c:pt idx="767">
                  <c:v>2888</c:v>
                </c:pt>
                <c:pt idx="768">
                  <c:v>3359</c:v>
                </c:pt>
                <c:pt idx="769">
                  <c:v>5737</c:v>
                </c:pt>
                <c:pt idx="770">
                  <c:v>6009</c:v>
                </c:pt>
                <c:pt idx="771">
                  <c:v>1690</c:v>
                </c:pt>
                <c:pt idx="772">
                  <c:v>1804</c:v>
                </c:pt>
                <c:pt idx="773">
                  <c:v>2647</c:v>
                </c:pt>
                <c:pt idx="774">
                  <c:v>2977</c:v>
                </c:pt>
                <c:pt idx="775">
                  <c:v>4178</c:v>
                </c:pt>
                <c:pt idx="776">
                  <c:v>5290</c:v>
                </c:pt>
                <c:pt idx="777">
                  <c:v>4533</c:v>
                </c:pt>
                <c:pt idx="778">
                  <c:v>1591</c:v>
                </c:pt>
                <c:pt idx="779">
                  <c:v>1728</c:v>
                </c:pt>
                <c:pt idx="780">
                  <c:v>2474</c:v>
                </c:pt>
                <c:pt idx="781">
                  <c:v>3379</c:v>
                </c:pt>
                <c:pt idx="782">
                  <c:v>3941</c:v>
                </c:pt>
                <c:pt idx="783">
                  <c:v>5852</c:v>
                </c:pt>
                <c:pt idx="784">
                  <c:v>5661</c:v>
                </c:pt>
                <c:pt idx="785">
                  <c:v>1595</c:v>
                </c:pt>
                <c:pt idx="786">
                  <c:v>1712</c:v>
                </c:pt>
                <c:pt idx="787">
                  <c:v>2483</c:v>
                </c:pt>
                <c:pt idx="788">
                  <c:v>3134</c:v>
                </c:pt>
                <c:pt idx="789">
                  <c:v>4074</c:v>
                </c:pt>
                <c:pt idx="790">
                  <c:v>5733</c:v>
                </c:pt>
                <c:pt idx="791">
                  <c:v>4415</c:v>
                </c:pt>
                <c:pt idx="792">
                  <c:v>1920</c:v>
                </c:pt>
                <c:pt idx="793">
                  <c:v>1900</c:v>
                </c:pt>
                <c:pt idx="794">
                  <c:v>2903</c:v>
                </c:pt>
                <c:pt idx="795">
                  <c:v>3005</c:v>
                </c:pt>
                <c:pt idx="796">
                  <c:v>4840</c:v>
                </c:pt>
                <c:pt idx="797">
                  <c:v>4894</c:v>
                </c:pt>
                <c:pt idx="798">
                  <c:v>5012</c:v>
                </c:pt>
                <c:pt idx="799">
                  <c:v>1801</c:v>
                </c:pt>
                <c:pt idx="800">
                  <c:v>2030</c:v>
                </c:pt>
                <c:pt idx="801">
                  <c:v>2823</c:v>
                </c:pt>
                <c:pt idx="802">
                  <c:v>3348</c:v>
                </c:pt>
                <c:pt idx="803">
                  <c:v>4380</c:v>
                </c:pt>
                <c:pt idx="804">
                  <c:v>5654</c:v>
                </c:pt>
                <c:pt idx="805">
                  <c:v>5531</c:v>
                </c:pt>
                <c:pt idx="806">
                  <c:v>2304</c:v>
                </c:pt>
                <c:pt idx="807">
                  <c:v>2104</c:v>
                </c:pt>
                <c:pt idx="808">
                  <c:v>3521</c:v>
                </c:pt>
                <c:pt idx="809">
                  <c:v>3994</c:v>
                </c:pt>
                <c:pt idx="810">
                  <c:v>4452</c:v>
                </c:pt>
                <c:pt idx="811">
                  <c:v>5389</c:v>
                </c:pt>
                <c:pt idx="812">
                  <c:v>5680</c:v>
                </c:pt>
                <c:pt idx="813">
                  <c:v>2063</c:v>
                </c:pt>
                <c:pt idx="814">
                  <c:v>2241</c:v>
                </c:pt>
                <c:pt idx="815">
                  <c:v>2962</c:v>
                </c:pt>
                <c:pt idx="816">
                  <c:v>3413</c:v>
                </c:pt>
                <c:pt idx="817">
                  <c:v>3930</c:v>
                </c:pt>
                <c:pt idx="818">
                  <c:v>4664</c:v>
                </c:pt>
                <c:pt idx="819">
                  <c:v>4583</c:v>
                </c:pt>
                <c:pt idx="820">
                  <c:v>2984</c:v>
                </c:pt>
                <c:pt idx="821">
                  <c:v>1800</c:v>
                </c:pt>
                <c:pt idx="822">
                  <c:v>1515</c:v>
                </c:pt>
                <c:pt idx="823">
                  <c:v>2438</c:v>
                </c:pt>
                <c:pt idx="824">
                  <c:v>4009</c:v>
                </c:pt>
                <c:pt idx="825">
                  <c:v>5587</c:v>
                </c:pt>
                <c:pt idx="826">
                  <c:v>5590</c:v>
                </c:pt>
                <c:pt idx="827">
                  <c:v>2136</c:v>
                </c:pt>
                <c:pt idx="828">
                  <c:v>2145</c:v>
                </c:pt>
                <c:pt idx="829">
                  <c:v>2799</c:v>
                </c:pt>
                <c:pt idx="830">
                  <c:v>3881</c:v>
                </c:pt>
                <c:pt idx="831">
                  <c:v>4577</c:v>
                </c:pt>
                <c:pt idx="832">
                  <c:v>5939</c:v>
                </c:pt>
                <c:pt idx="833">
                  <c:v>5641</c:v>
                </c:pt>
                <c:pt idx="834">
                  <c:v>2297</c:v>
                </c:pt>
                <c:pt idx="835">
                  <c:v>2521</c:v>
                </c:pt>
                <c:pt idx="836">
                  <c:v>3244</c:v>
                </c:pt>
                <c:pt idx="837">
                  <c:v>3669</c:v>
                </c:pt>
                <c:pt idx="838">
                  <c:v>4836</c:v>
                </c:pt>
                <c:pt idx="839">
                  <c:v>5528</c:v>
                </c:pt>
                <c:pt idx="840">
                  <c:v>5297</c:v>
                </c:pt>
                <c:pt idx="841">
                  <c:v>2564</c:v>
                </c:pt>
                <c:pt idx="842">
                  <c:v>2360</c:v>
                </c:pt>
                <c:pt idx="843">
                  <c:v>3063</c:v>
                </c:pt>
                <c:pt idx="844">
                  <c:v>3511</c:v>
                </c:pt>
                <c:pt idx="845">
                  <c:v>4727</c:v>
                </c:pt>
                <c:pt idx="846">
                  <c:v>5657</c:v>
                </c:pt>
                <c:pt idx="847">
                  <c:v>5420</c:v>
                </c:pt>
                <c:pt idx="848">
                  <c:v>2555</c:v>
                </c:pt>
                <c:pt idx="849">
                  <c:v>2013</c:v>
                </c:pt>
                <c:pt idx="850">
                  <c:v>3228</c:v>
                </c:pt>
                <c:pt idx="851">
                  <c:v>3160</c:v>
                </c:pt>
                <c:pt idx="852">
                  <c:v>2832</c:v>
                </c:pt>
                <c:pt idx="853">
                  <c:v>4023</c:v>
                </c:pt>
                <c:pt idx="854">
                  <c:v>3398</c:v>
                </c:pt>
                <c:pt idx="855">
                  <c:v>2491</c:v>
                </c:pt>
                <c:pt idx="856">
                  <c:v>2363</c:v>
                </c:pt>
                <c:pt idx="857">
                  <c:v>1797</c:v>
                </c:pt>
                <c:pt idx="858">
                  <c:v>2529</c:v>
                </c:pt>
                <c:pt idx="859">
                  <c:v>3344</c:v>
                </c:pt>
                <c:pt idx="860">
                  <c:v>4783</c:v>
                </c:pt>
                <c:pt idx="861">
                  <c:v>4090</c:v>
                </c:pt>
                <c:pt idx="862">
                  <c:v>1768</c:v>
                </c:pt>
                <c:pt idx="863">
                  <c:v>1932</c:v>
                </c:pt>
                <c:pt idx="864">
                  <c:v>2525</c:v>
                </c:pt>
                <c:pt idx="865">
                  <c:v>3140</c:v>
                </c:pt>
                <c:pt idx="866">
                  <c:v>4039</c:v>
                </c:pt>
                <c:pt idx="867">
                  <c:v>5352</c:v>
                </c:pt>
                <c:pt idx="868">
                  <c:v>5142</c:v>
                </c:pt>
                <c:pt idx="869">
                  <c:v>1845</c:v>
                </c:pt>
                <c:pt idx="870">
                  <c:v>1739</c:v>
                </c:pt>
                <c:pt idx="871">
                  <c:v>2697</c:v>
                </c:pt>
                <c:pt idx="872">
                  <c:v>3211</c:v>
                </c:pt>
                <c:pt idx="873">
                  <c:v>3917</c:v>
                </c:pt>
                <c:pt idx="874">
                  <c:v>5115</c:v>
                </c:pt>
                <c:pt idx="875">
                  <c:v>4972</c:v>
                </c:pt>
                <c:pt idx="876">
                  <c:v>2010</c:v>
                </c:pt>
                <c:pt idx="877">
                  <c:v>1951</c:v>
                </c:pt>
                <c:pt idx="878">
                  <c:v>2859</c:v>
                </c:pt>
                <c:pt idx="879">
                  <c:v>3340</c:v>
                </c:pt>
                <c:pt idx="880">
                  <c:v>3800</c:v>
                </c:pt>
                <c:pt idx="881">
                  <c:v>4916</c:v>
                </c:pt>
                <c:pt idx="882">
                  <c:v>4901</c:v>
                </c:pt>
                <c:pt idx="883">
                  <c:v>1243</c:v>
                </c:pt>
                <c:pt idx="884">
                  <c:v>1718</c:v>
                </c:pt>
                <c:pt idx="885">
                  <c:v>2256</c:v>
                </c:pt>
                <c:pt idx="886">
                  <c:v>2969</c:v>
                </c:pt>
                <c:pt idx="887">
                  <c:v>3607</c:v>
                </c:pt>
                <c:pt idx="888">
                  <c:v>5055</c:v>
                </c:pt>
                <c:pt idx="889">
                  <c:v>4937</c:v>
                </c:pt>
                <c:pt idx="890">
                  <c:v>1847</c:v>
                </c:pt>
                <c:pt idx="891">
                  <c:v>1922</c:v>
                </c:pt>
                <c:pt idx="892">
                  <c:v>2624</c:v>
                </c:pt>
                <c:pt idx="893">
                  <c:v>2772</c:v>
                </c:pt>
                <c:pt idx="894">
                  <c:v>4145</c:v>
                </c:pt>
                <c:pt idx="895">
                  <c:v>5110</c:v>
                </c:pt>
                <c:pt idx="896">
                  <c:v>4912</c:v>
                </c:pt>
                <c:pt idx="897">
                  <c:v>1990</c:v>
                </c:pt>
                <c:pt idx="898">
                  <c:v>1794</c:v>
                </c:pt>
                <c:pt idx="899">
                  <c:v>2203</c:v>
                </c:pt>
                <c:pt idx="900">
                  <c:v>3125</c:v>
                </c:pt>
                <c:pt idx="901">
                  <c:v>3592</c:v>
                </c:pt>
                <c:pt idx="902">
                  <c:v>4993</c:v>
                </c:pt>
                <c:pt idx="903">
                  <c:v>4797</c:v>
                </c:pt>
                <c:pt idx="904">
                  <c:v>1912</c:v>
                </c:pt>
                <c:pt idx="905">
                  <c:v>1836</c:v>
                </c:pt>
                <c:pt idx="906">
                  <c:v>2453</c:v>
                </c:pt>
                <c:pt idx="907">
                  <c:v>2797</c:v>
                </c:pt>
                <c:pt idx="908">
                  <c:v>3616</c:v>
                </c:pt>
                <c:pt idx="909">
                  <c:v>5081</c:v>
                </c:pt>
                <c:pt idx="910">
                  <c:v>4982</c:v>
                </c:pt>
                <c:pt idx="911">
                  <c:v>1882</c:v>
                </c:pt>
                <c:pt idx="912">
                  <c:v>1933</c:v>
                </c:pt>
                <c:pt idx="913">
                  <c:v>2506</c:v>
                </c:pt>
                <c:pt idx="914">
                  <c:v>2277</c:v>
                </c:pt>
                <c:pt idx="915">
                  <c:v>3767</c:v>
                </c:pt>
                <c:pt idx="916">
                  <c:v>4468</c:v>
                </c:pt>
                <c:pt idx="917">
                  <c:v>4177</c:v>
                </c:pt>
                <c:pt idx="918">
                  <c:v>3253</c:v>
                </c:pt>
                <c:pt idx="919">
                  <c:v>1780</c:v>
                </c:pt>
                <c:pt idx="920">
                  <c:v>2285</c:v>
                </c:pt>
                <c:pt idx="921">
                  <c:v>3030</c:v>
                </c:pt>
                <c:pt idx="922">
                  <c:v>4294</c:v>
                </c:pt>
                <c:pt idx="923">
                  <c:v>5827</c:v>
                </c:pt>
                <c:pt idx="924">
                  <c:v>5491</c:v>
                </c:pt>
                <c:pt idx="925">
                  <c:v>2182</c:v>
                </c:pt>
                <c:pt idx="926">
                  <c:v>2250</c:v>
                </c:pt>
                <c:pt idx="927">
                  <c:v>2927</c:v>
                </c:pt>
                <c:pt idx="928">
                  <c:v>3576</c:v>
                </c:pt>
                <c:pt idx="929">
                  <c:v>4417</c:v>
                </c:pt>
                <c:pt idx="930">
                  <c:v>5699</c:v>
                </c:pt>
                <c:pt idx="931">
                  <c:v>435</c:v>
                </c:pt>
                <c:pt idx="932">
                  <c:v>1465</c:v>
                </c:pt>
                <c:pt idx="933">
                  <c:v>2253</c:v>
                </c:pt>
                <c:pt idx="934">
                  <c:v>2933</c:v>
                </c:pt>
                <c:pt idx="935">
                  <c:v>3491</c:v>
                </c:pt>
                <c:pt idx="936">
                  <c:v>4384</c:v>
                </c:pt>
                <c:pt idx="937">
                  <c:v>5684</c:v>
                </c:pt>
                <c:pt idx="938">
                  <c:v>5369</c:v>
                </c:pt>
                <c:pt idx="939">
                  <c:v>1764</c:v>
                </c:pt>
                <c:pt idx="940">
                  <c:v>2228</c:v>
                </c:pt>
                <c:pt idx="941">
                  <c:v>2331</c:v>
                </c:pt>
                <c:pt idx="942">
                  <c:v>3157</c:v>
                </c:pt>
                <c:pt idx="943">
                  <c:v>4732</c:v>
                </c:pt>
                <c:pt idx="944">
                  <c:v>4528</c:v>
                </c:pt>
                <c:pt idx="945">
                  <c:v>5732</c:v>
                </c:pt>
                <c:pt idx="946">
                  <c:v>1634</c:v>
                </c:pt>
                <c:pt idx="947">
                  <c:v>2002</c:v>
                </c:pt>
                <c:pt idx="948">
                  <c:v>2163</c:v>
                </c:pt>
                <c:pt idx="949">
                  <c:v>2570</c:v>
                </c:pt>
                <c:pt idx="950">
                  <c:v>4639</c:v>
                </c:pt>
                <c:pt idx="951">
                  <c:v>5858</c:v>
                </c:pt>
                <c:pt idx="952">
                  <c:v>5824</c:v>
                </c:pt>
                <c:pt idx="953">
                  <c:v>2291</c:v>
                </c:pt>
                <c:pt idx="954">
                  <c:v>2020</c:v>
                </c:pt>
                <c:pt idx="955">
                  <c:v>2590</c:v>
                </c:pt>
                <c:pt idx="956">
                  <c:v>3553</c:v>
                </c:pt>
                <c:pt idx="957">
                  <c:v>3901</c:v>
                </c:pt>
                <c:pt idx="958">
                  <c:v>6097</c:v>
                </c:pt>
                <c:pt idx="959">
                  <c:v>5606</c:v>
                </c:pt>
                <c:pt idx="960">
                  <c:v>1981</c:v>
                </c:pt>
                <c:pt idx="961">
                  <c:v>2138</c:v>
                </c:pt>
                <c:pt idx="962">
                  <c:v>2456</c:v>
                </c:pt>
                <c:pt idx="963">
                  <c:v>3349</c:v>
                </c:pt>
                <c:pt idx="964">
                  <c:v>4476</c:v>
                </c:pt>
                <c:pt idx="965">
                  <c:v>5876</c:v>
                </c:pt>
                <c:pt idx="966">
                  <c:v>6117</c:v>
                </c:pt>
                <c:pt idx="967">
                  <c:v>2077</c:v>
                </c:pt>
                <c:pt idx="968">
                  <c:v>1961</c:v>
                </c:pt>
                <c:pt idx="969">
                  <c:v>2815</c:v>
                </c:pt>
                <c:pt idx="970">
                  <c:v>3330</c:v>
                </c:pt>
                <c:pt idx="971">
                  <c:v>4834</c:v>
                </c:pt>
                <c:pt idx="972">
                  <c:v>6163</c:v>
                </c:pt>
                <c:pt idx="973">
                  <c:v>6338</c:v>
                </c:pt>
                <c:pt idx="974">
                  <c:v>1919</c:v>
                </c:pt>
                <c:pt idx="975">
                  <c:v>1655</c:v>
                </c:pt>
                <c:pt idx="976">
                  <c:v>2341</c:v>
                </c:pt>
                <c:pt idx="977">
                  <c:v>2859</c:v>
                </c:pt>
                <c:pt idx="978">
                  <c:v>4539</c:v>
                </c:pt>
                <c:pt idx="979">
                  <c:v>5999</c:v>
                </c:pt>
                <c:pt idx="980">
                  <c:v>6172</c:v>
                </c:pt>
                <c:pt idx="981">
                  <c:v>1892</c:v>
                </c:pt>
                <c:pt idx="982">
                  <c:v>2112</c:v>
                </c:pt>
                <c:pt idx="983">
                  <c:v>2503</c:v>
                </c:pt>
                <c:pt idx="984">
                  <c:v>3082</c:v>
                </c:pt>
                <c:pt idx="985">
                  <c:v>4890</c:v>
                </c:pt>
                <c:pt idx="986">
                  <c:v>6045</c:v>
                </c:pt>
                <c:pt idx="987">
                  <c:v>6277</c:v>
                </c:pt>
                <c:pt idx="988">
                  <c:v>1430</c:v>
                </c:pt>
                <c:pt idx="989">
                  <c:v>1404</c:v>
                </c:pt>
                <c:pt idx="990">
                  <c:v>1874</c:v>
                </c:pt>
                <c:pt idx="991">
                  <c:v>2562</c:v>
                </c:pt>
                <c:pt idx="992">
                  <c:v>3390</c:v>
                </c:pt>
                <c:pt idx="993">
                  <c:v>4526</c:v>
                </c:pt>
                <c:pt idx="994">
                  <c:v>4582</c:v>
                </c:pt>
                <c:pt idx="995">
                  <c:v>1520</c:v>
                </c:pt>
                <c:pt idx="996">
                  <c:v>1821</c:v>
                </c:pt>
                <c:pt idx="997">
                  <c:v>2415</c:v>
                </c:pt>
                <c:pt idx="998">
                  <c:v>2740</c:v>
                </c:pt>
                <c:pt idx="999">
                  <c:v>1494</c:v>
                </c:pt>
                <c:pt idx="1000">
                  <c:v>3023</c:v>
                </c:pt>
                <c:pt idx="1001">
                  <c:v>4058</c:v>
                </c:pt>
                <c:pt idx="1002">
                  <c:v>2009</c:v>
                </c:pt>
                <c:pt idx="1003">
                  <c:v>1995</c:v>
                </c:pt>
                <c:pt idx="1004">
                  <c:v>2400</c:v>
                </c:pt>
                <c:pt idx="1005">
                  <c:v>2220</c:v>
                </c:pt>
                <c:pt idx="1006">
                  <c:v>4712</c:v>
                </c:pt>
                <c:pt idx="1007">
                  <c:v>6177</c:v>
                </c:pt>
                <c:pt idx="1008">
                  <c:v>6346</c:v>
                </c:pt>
                <c:pt idx="1009">
                  <c:v>1843</c:v>
                </c:pt>
                <c:pt idx="1010">
                  <c:v>2086</c:v>
                </c:pt>
                <c:pt idx="1011">
                  <c:v>2991</c:v>
                </c:pt>
                <c:pt idx="1012">
                  <c:v>4195</c:v>
                </c:pt>
                <c:pt idx="1013">
                  <c:v>5383</c:v>
                </c:pt>
                <c:pt idx="1014">
                  <c:v>6410</c:v>
                </c:pt>
                <c:pt idx="1015">
                  <c:v>6093</c:v>
                </c:pt>
                <c:pt idx="1016">
                  <c:v>1692</c:v>
                </c:pt>
                <c:pt idx="1017">
                  <c:v>2371</c:v>
                </c:pt>
                <c:pt idx="1018">
                  <c:v>3542</c:v>
                </c:pt>
                <c:pt idx="1019">
                  <c:v>4184</c:v>
                </c:pt>
                <c:pt idx="1020">
                  <c:v>4944</c:v>
                </c:pt>
                <c:pt idx="1021">
                  <c:v>6187</c:v>
                </c:pt>
                <c:pt idx="1022">
                  <c:v>6339</c:v>
                </c:pt>
                <c:pt idx="1023">
                  <c:v>2077</c:v>
                </c:pt>
                <c:pt idx="1024">
                  <c:v>2071</c:v>
                </c:pt>
                <c:pt idx="1025">
                  <c:v>2769</c:v>
                </c:pt>
                <c:pt idx="1026">
                  <c:v>3030</c:v>
                </c:pt>
                <c:pt idx="1027">
                  <c:v>2794</c:v>
                </c:pt>
                <c:pt idx="1028">
                  <c:v>2336</c:v>
                </c:pt>
                <c:pt idx="1029">
                  <c:v>2004</c:v>
                </c:pt>
                <c:pt idx="1030">
                  <c:v>1402</c:v>
                </c:pt>
                <c:pt idx="1031">
                  <c:v>1675</c:v>
                </c:pt>
                <c:pt idx="1032">
                  <c:v>2169</c:v>
                </c:pt>
                <c:pt idx="1033">
                  <c:v>2949</c:v>
                </c:pt>
                <c:pt idx="1034">
                  <c:v>3725</c:v>
                </c:pt>
                <c:pt idx="1035">
                  <c:v>4178</c:v>
                </c:pt>
                <c:pt idx="1036">
                  <c:v>3755</c:v>
                </c:pt>
                <c:pt idx="1037">
                  <c:v>1474</c:v>
                </c:pt>
                <c:pt idx="1038">
                  <c:v>1411</c:v>
                </c:pt>
                <c:pt idx="1039">
                  <c:v>1676</c:v>
                </c:pt>
                <c:pt idx="1040">
                  <c:v>1906</c:v>
                </c:pt>
                <c:pt idx="1041">
                  <c:v>2466</c:v>
                </c:pt>
                <c:pt idx="1042">
                  <c:v>4929</c:v>
                </c:pt>
                <c:pt idx="1043">
                  <c:v>5430</c:v>
                </c:pt>
                <c:pt idx="1044">
                  <c:v>1499</c:v>
                </c:pt>
                <c:pt idx="1045">
                  <c:v>1218</c:v>
                </c:pt>
                <c:pt idx="1046">
                  <c:v>1709</c:v>
                </c:pt>
                <c:pt idx="1047">
                  <c:v>2059</c:v>
                </c:pt>
                <c:pt idx="1048">
                  <c:v>2990</c:v>
                </c:pt>
                <c:pt idx="1049">
                  <c:v>5596</c:v>
                </c:pt>
                <c:pt idx="1050">
                  <c:v>5698</c:v>
                </c:pt>
                <c:pt idx="1051">
                  <c:v>2811</c:v>
                </c:pt>
                <c:pt idx="1052">
                  <c:v>1435</c:v>
                </c:pt>
                <c:pt idx="1053">
                  <c:v>1495</c:v>
                </c:pt>
                <c:pt idx="1054">
                  <c:v>2086</c:v>
                </c:pt>
                <c:pt idx="1055">
                  <c:v>2945</c:v>
                </c:pt>
                <c:pt idx="1056">
                  <c:v>5816</c:v>
                </c:pt>
                <c:pt idx="1057">
                  <c:v>6002</c:v>
                </c:pt>
                <c:pt idx="1058">
                  <c:v>1339</c:v>
                </c:pt>
                <c:pt idx="1059">
                  <c:v>1436</c:v>
                </c:pt>
                <c:pt idx="1060">
                  <c:v>1726</c:v>
                </c:pt>
                <c:pt idx="1061">
                  <c:v>2100</c:v>
                </c:pt>
                <c:pt idx="1062">
                  <c:v>3334</c:v>
                </c:pt>
                <c:pt idx="1063">
                  <c:v>5856</c:v>
                </c:pt>
                <c:pt idx="1064">
                  <c:v>5873</c:v>
                </c:pt>
                <c:pt idx="1065">
                  <c:v>1206</c:v>
                </c:pt>
                <c:pt idx="1066">
                  <c:v>1238</c:v>
                </c:pt>
                <c:pt idx="1067">
                  <c:v>1221</c:v>
                </c:pt>
                <c:pt idx="1068">
                  <c:v>2061</c:v>
                </c:pt>
                <c:pt idx="1069">
                  <c:v>3057</c:v>
                </c:pt>
                <c:pt idx="1070">
                  <c:v>4606</c:v>
                </c:pt>
                <c:pt idx="1071">
                  <c:v>5061</c:v>
                </c:pt>
                <c:pt idx="1072">
                  <c:v>1339</c:v>
                </c:pt>
                <c:pt idx="1073">
                  <c:v>1362</c:v>
                </c:pt>
                <c:pt idx="1074">
                  <c:v>1765</c:v>
                </c:pt>
                <c:pt idx="1075">
                  <c:v>2355</c:v>
                </c:pt>
                <c:pt idx="1076">
                  <c:v>3458</c:v>
                </c:pt>
                <c:pt idx="1077">
                  <c:v>5915</c:v>
                </c:pt>
                <c:pt idx="1078">
                  <c:v>5896</c:v>
                </c:pt>
                <c:pt idx="1079">
                  <c:v>1746</c:v>
                </c:pt>
                <c:pt idx="1080">
                  <c:v>1388</c:v>
                </c:pt>
                <c:pt idx="1081">
                  <c:v>2585</c:v>
                </c:pt>
                <c:pt idx="1082">
                  <c:v>2299</c:v>
                </c:pt>
                <c:pt idx="1083">
                  <c:v>3027</c:v>
                </c:pt>
                <c:pt idx="1084">
                  <c:v>5196</c:v>
                </c:pt>
                <c:pt idx="1085">
                  <c:v>5830</c:v>
                </c:pt>
                <c:pt idx="1086">
                  <c:v>2092</c:v>
                </c:pt>
                <c:pt idx="1087">
                  <c:v>1420</c:v>
                </c:pt>
                <c:pt idx="1088">
                  <c:v>1856</c:v>
                </c:pt>
                <c:pt idx="1089">
                  <c:v>1939</c:v>
                </c:pt>
                <c:pt idx="1090">
                  <c:v>3245</c:v>
                </c:pt>
                <c:pt idx="1091">
                  <c:v>6015</c:v>
                </c:pt>
                <c:pt idx="1092">
                  <c:v>5790</c:v>
                </c:pt>
                <c:pt idx="1093">
                  <c:v>1454</c:v>
                </c:pt>
                <c:pt idx="1094">
                  <c:v>1483</c:v>
                </c:pt>
                <c:pt idx="1095">
                  <c:v>1409</c:v>
                </c:pt>
                <c:pt idx="1096">
                  <c:v>2464</c:v>
                </c:pt>
                <c:pt idx="1097">
                  <c:v>3559</c:v>
                </c:pt>
                <c:pt idx="1098">
                  <c:v>5643</c:v>
                </c:pt>
                <c:pt idx="1099">
                  <c:v>6109</c:v>
                </c:pt>
                <c:pt idx="1100">
                  <c:v>1476</c:v>
                </c:pt>
                <c:pt idx="1101">
                  <c:v>1565</c:v>
                </c:pt>
                <c:pt idx="1102">
                  <c:v>2070</c:v>
                </c:pt>
                <c:pt idx="1103">
                  <c:v>2386</c:v>
                </c:pt>
                <c:pt idx="1104">
                  <c:v>3841</c:v>
                </c:pt>
                <c:pt idx="1105">
                  <c:v>5305</c:v>
                </c:pt>
                <c:pt idx="1106">
                  <c:v>6371</c:v>
                </c:pt>
                <c:pt idx="1107">
                  <c:v>2107</c:v>
                </c:pt>
                <c:pt idx="1108">
                  <c:v>1722</c:v>
                </c:pt>
                <c:pt idx="1109">
                  <c:v>2126</c:v>
                </c:pt>
                <c:pt idx="1110">
                  <c:v>3016</c:v>
                </c:pt>
                <c:pt idx="1111">
                  <c:v>3934</c:v>
                </c:pt>
                <c:pt idx="1112">
                  <c:v>6614</c:v>
                </c:pt>
                <c:pt idx="1113">
                  <c:v>6223</c:v>
                </c:pt>
                <c:pt idx="1114">
                  <c:v>1732</c:v>
                </c:pt>
                <c:pt idx="1115">
                  <c:v>1729</c:v>
                </c:pt>
                <c:pt idx="1116">
                  <c:v>1983</c:v>
                </c:pt>
                <c:pt idx="1117">
                  <c:v>2403</c:v>
                </c:pt>
                <c:pt idx="1118">
                  <c:v>3908</c:v>
                </c:pt>
                <c:pt idx="1119">
                  <c:v>5913</c:v>
                </c:pt>
                <c:pt idx="1120">
                  <c:v>5643</c:v>
                </c:pt>
                <c:pt idx="1121">
                  <c:v>1803</c:v>
                </c:pt>
                <c:pt idx="1122">
                  <c:v>1613</c:v>
                </c:pt>
                <c:pt idx="1123">
                  <c:v>2168</c:v>
                </c:pt>
                <c:pt idx="1124">
                  <c:v>2534</c:v>
                </c:pt>
                <c:pt idx="1125">
                  <c:v>3604</c:v>
                </c:pt>
                <c:pt idx="1126">
                  <c:v>4425</c:v>
                </c:pt>
                <c:pt idx="1127">
                  <c:v>6674</c:v>
                </c:pt>
                <c:pt idx="1128">
                  <c:v>1799</c:v>
                </c:pt>
                <c:pt idx="1129">
                  <c:v>1818</c:v>
                </c:pt>
                <c:pt idx="1130">
                  <c:v>2173</c:v>
                </c:pt>
                <c:pt idx="1131">
                  <c:v>2643</c:v>
                </c:pt>
                <c:pt idx="1132">
                  <c:v>3601</c:v>
                </c:pt>
                <c:pt idx="1133">
                  <c:v>4820</c:v>
                </c:pt>
                <c:pt idx="1134">
                  <c:v>4340</c:v>
                </c:pt>
                <c:pt idx="1135">
                  <c:v>1631</c:v>
                </c:pt>
                <c:pt idx="1136">
                  <c:v>1648</c:v>
                </c:pt>
                <c:pt idx="1137">
                  <c:v>2319</c:v>
                </c:pt>
                <c:pt idx="1138">
                  <c:v>2694</c:v>
                </c:pt>
                <c:pt idx="1139">
                  <c:v>4247</c:v>
                </c:pt>
                <c:pt idx="1140">
                  <c:v>6642</c:v>
                </c:pt>
                <c:pt idx="1141">
                  <c:v>6227</c:v>
                </c:pt>
                <c:pt idx="1142">
                  <c:v>1866</c:v>
                </c:pt>
                <c:pt idx="1143">
                  <c:v>1889</c:v>
                </c:pt>
                <c:pt idx="1144">
                  <c:v>2271</c:v>
                </c:pt>
                <c:pt idx="1145">
                  <c:v>2907</c:v>
                </c:pt>
                <c:pt idx="1146">
                  <c:v>4271</c:v>
                </c:pt>
                <c:pt idx="1147">
                  <c:v>5545</c:v>
                </c:pt>
                <c:pt idx="1148">
                  <c:v>5618</c:v>
                </c:pt>
                <c:pt idx="1149">
                  <c:v>1854</c:v>
                </c:pt>
                <c:pt idx="1150">
                  <c:v>1761</c:v>
                </c:pt>
                <c:pt idx="1151">
                  <c:v>2437</c:v>
                </c:pt>
                <c:pt idx="1152">
                  <c:v>2996</c:v>
                </c:pt>
                <c:pt idx="1153">
                  <c:v>4263</c:v>
                </c:pt>
                <c:pt idx="1154">
                  <c:v>5661</c:v>
                </c:pt>
                <c:pt idx="1155">
                  <c:v>5762</c:v>
                </c:pt>
                <c:pt idx="1156">
                  <c:v>1248</c:v>
                </c:pt>
                <c:pt idx="1157">
                  <c:v>2095</c:v>
                </c:pt>
                <c:pt idx="1158">
                  <c:v>2265</c:v>
                </c:pt>
                <c:pt idx="1159">
                  <c:v>2439</c:v>
                </c:pt>
                <c:pt idx="1160">
                  <c:v>3962</c:v>
                </c:pt>
                <c:pt idx="1161">
                  <c:v>6469</c:v>
                </c:pt>
                <c:pt idx="1162">
                  <c:v>6578</c:v>
                </c:pt>
                <c:pt idx="1163">
                  <c:v>1829</c:v>
                </c:pt>
                <c:pt idx="1164">
                  <c:v>1850</c:v>
                </c:pt>
                <c:pt idx="1165">
                  <c:v>2340</c:v>
                </c:pt>
                <c:pt idx="1166">
                  <c:v>3249</c:v>
                </c:pt>
                <c:pt idx="1167">
                  <c:v>4373</c:v>
                </c:pt>
                <c:pt idx="1168">
                  <c:v>6021</c:v>
                </c:pt>
                <c:pt idx="1169">
                  <c:v>5996</c:v>
                </c:pt>
                <c:pt idx="1170">
                  <c:v>1921</c:v>
                </c:pt>
                <c:pt idx="1171">
                  <c:v>2011</c:v>
                </c:pt>
                <c:pt idx="1172">
                  <c:v>2949</c:v>
                </c:pt>
                <c:pt idx="1173">
                  <c:v>3557</c:v>
                </c:pt>
                <c:pt idx="1174">
                  <c:v>4685</c:v>
                </c:pt>
                <c:pt idx="1175">
                  <c:v>6538</c:v>
                </c:pt>
                <c:pt idx="1176">
                  <c:v>6160</c:v>
                </c:pt>
                <c:pt idx="1177">
                  <c:v>2035</c:v>
                </c:pt>
                <c:pt idx="1178">
                  <c:v>1952</c:v>
                </c:pt>
                <c:pt idx="1179">
                  <c:v>2666</c:v>
                </c:pt>
                <c:pt idx="1180">
                  <c:v>3177</c:v>
                </c:pt>
                <c:pt idx="1181">
                  <c:v>3754</c:v>
                </c:pt>
                <c:pt idx="1182">
                  <c:v>4739</c:v>
                </c:pt>
                <c:pt idx="1183">
                  <c:v>4170</c:v>
                </c:pt>
                <c:pt idx="1184">
                  <c:v>2978</c:v>
                </c:pt>
                <c:pt idx="1185">
                  <c:v>1905</c:v>
                </c:pt>
                <c:pt idx="1186">
                  <c:v>1986</c:v>
                </c:pt>
                <c:pt idx="1187">
                  <c:v>1754</c:v>
                </c:pt>
                <c:pt idx="1188">
                  <c:v>3873</c:v>
                </c:pt>
                <c:pt idx="1189">
                  <c:v>6214</c:v>
                </c:pt>
                <c:pt idx="1190">
                  <c:v>6107</c:v>
                </c:pt>
                <c:pt idx="1191">
                  <c:v>2039</c:v>
                </c:pt>
                <c:pt idx="1192">
                  <c:v>1956</c:v>
                </c:pt>
                <c:pt idx="1193">
                  <c:v>2815</c:v>
                </c:pt>
                <c:pt idx="1194">
                  <c:v>2776</c:v>
                </c:pt>
                <c:pt idx="1195">
                  <c:v>3945</c:v>
                </c:pt>
                <c:pt idx="1196">
                  <c:v>6158</c:v>
                </c:pt>
                <c:pt idx="1197">
                  <c:v>6521</c:v>
                </c:pt>
                <c:pt idx="1198">
                  <c:v>2331</c:v>
                </c:pt>
                <c:pt idx="1199">
                  <c:v>2021</c:v>
                </c:pt>
                <c:pt idx="1200">
                  <c:v>2850</c:v>
                </c:pt>
                <c:pt idx="1201">
                  <c:v>3743</c:v>
                </c:pt>
                <c:pt idx="1202">
                  <c:v>4535</c:v>
                </c:pt>
                <c:pt idx="1203">
                  <c:v>5354</c:v>
                </c:pt>
                <c:pt idx="1204">
                  <c:v>5315</c:v>
                </c:pt>
                <c:pt idx="1205">
                  <c:v>2586</c:v>
                </c:pt>
                <c:pt idx="1206">
                  <c:v>1910</c:v>
                </c:pt>
                <c:pt idx="1207">
                  <c:v>2865</c:v>
                </c:pt>
                <c:pt idx="1208">
                  <c:v>3985</c:v>
                </c:pt>
                <c:pt idx="1209">
                  <c:v>5176</c:v>
                </c:pt>
                <c:pt idx="1210">
                  <c:v>6071</c:v>
                </c:pt>
                <c:pt idx="1211">
                  <c:v>6203</c:v>
                </c:pt>
                <c:pt idx="1212">
                  <c:v>2860</c:v>
                </c:pt>
                <c:pt idx="1213">
                  <c:v>1887</c:v>
                </c:pt>
                <c:pt idx="1214">
                  <c:v>2419</c:v>
                </c:pt>
                <c:pt idx="1215">
                  <c:v>3184</c:v>
                </c:pt>
                <c:pt idx="1216">
                  <c:v>3813</c:v>
                </c:pt>
                <c:pt idx="1217">
                  <c:v>3059</c:v>
                </c:pt>
                <c:pt idx="1218">
                  <c:v>3539</c:v>
                </c:pt>
                <c:pt idx="1219">
                  <c:v>1759</c:v>
                </c:pt>
                <c:pt idx="1220">
                  <c:v>2024</c:v>
                </c:pt>
                <c:pt idx="1221">
                  <c:v>2263</c:v>
                </c:pt>
                <c:pt idx="1222">
                  <c:v>1829</c:v>
                </c:pt>
                <c:pt idx="1223">
                  <c:v>2513</c:v>
                </c:pt>
                <c:pt idx="1224">
                  <c:v>4498</c:v>
                </c:pt>
                <c:pt idx="1225">
                  <c:v>4753</c:v>
                </c:pt>
                <c:pt idx="1226">
                  <c:v>1688</c:v>
                </c:pt>
                <c:pt idx="1227">
                  <c:v>1710</c:v>
                </c:pt>
                <c:pt idx="1228">
                  <c:v>2286</c:v>
                </c:pt>
                <c:pt idx="1229">
                  <c:v>2734</c:v>
                </c:pt>
                <c:pt idx="1230">
                  <c:v>3510</c:v>
                </c:pt>
                <c:pt idx="1231">
                  <c:v>4843</c:v>
                </c:pt>
                <c:pt idx="1232">
                  <c:v>5137</c:v>
                </c:pt>
                <c:pt idx="1233">
                  <c:v>1608</c:v>
                </c:pt>
                <c:pt idx="1234">
                  <c:v>2022</c:v>
                </c:pt>
                <c:pt idx="1235">
                  <c:v>2574</c:v>
                </c:pt>
                <c:pt idx="1236">
                  <c:v>2713</c:v>
                </c:pt>
                <c:pt idx="1237">
                  <c:v>4025</c:v>
                </c:pt>
                <c:pt idx="1238">
                  <c:v>5421</c:v>
                </c:pt>
                <c:pt idx="1239">
                  <c:v>5234</c:v>
                </c:pt>
                <c:pt idx="1240">
                  <c:v>2139</c:v>
                </c:pt>
                <c:pt idx="1241">
                  <c:v>1870</c:v>
                </c:pt>
                <c:pt idx="1242">
                  <c:v>2707</c:v>
                </c:pt>
                <c:pt idx="1243">
                  <c:v>2981</c:v>
                </c:pt>
                <c:pt idx="1244">
                  <c:v>3730</c:v>
                </c:pt>
                <c:pt idx="1245">
                  <c:v>5536</c:v>
                </c:pt>
                <c:pt idx="1246">
                  <c:v>5554</c:v>
                </c:pt>
                <c:pt idx="1247">
                  <c:v>2129</c:v>
                </c:pt>
                <c:pt idx="1248">
                  <c:v>1122</c:v>
                </c:pt>
                <c:pt idx="1249">
                  <c:v>2594</c:v>
                </c:pt>
                <c:pt idx="1250">
                  <c:v>2905</c:v>
                </c:pt>
                <c:pt idx="1251">
                  <c:v>3550</c:v>
                </c:pt>
                <c:pt idx="1252">
                  <c:v>5230</c:v>
                </c:pt>
                <c:pt idx="1253">
                  <c:v>5137</c:v>
                </c:pt>
                <c:pt idx="1254">
                  <c:v>1820</c:v>
                </c:pt>
                <c:pt idx="1255">
                  <c:v>1688</c:v>
                </c:pt>
                <c:pt idx="1256">
                  <c:v>2004</c:v>
                </c:pt>
                <c:pt idx="1257">
                  <c:v>2401</c:v>
                </c:pt>
                <c:pt idx="1258">
                  <c:v>2957</c:v>
                </c:pt>
                <c:pt idx="1259">
                  <c:v>4845</c:v>
                </c:pt>
                <c:pt idx="1260">
                  <c:v>4945</c:v>
                </c:pt>
                <c:pt idx="1261">
                  <c:v>1988</c:v>
                </c:pt>
                <c:pt idx="1262">
                  <c:v>1682</c:v>
                </c:pt>
                <c:pt idx="1263">
                  <c:v>2121</c:v>
                </c:pt>
                <c:pt idx="1264">
                  <c:v>2180</c:v>
                </c:pt>
                <c:pt idx="1265">
                  <c:v>2781</c:v>
                </c:pt>
                <c:pt idx="1266">
                  <c:v>4790</c:v>
                </c:pt>
                <c:pt idx="1267">
                  <c:v>4652</c:v>
                </c:pt>
                <c:pt idx="1268">
                  <c:v>1680</c:v>
                </c:pt>
                <c:pt idx="1269">
                  <c:v>1412</c:v>
                </c:pt>
                <c:pt idx="1270">
                  <c:v>1928</c:v>
                </c:pt>
                <c:pt idx="1271">
                  <c:v>2572</c:v>
                </c:pt>
                <c:pt idx="1272">
                  <c:v>2702</c:v>
                </c:pt>
                <c:pt idx="1273">
                  <c:v>4560</c:v>
                </c:pt>
                <c:pt idx="1274">
                  <c:v>4969</c:v>
                </c:pt>
                <c:pt idx="1275">
                  <c:v>1623</c:v>
                </c:pt>
                <c:pt idx="1276">
                  <c:v>1752</c:v>
                </c:pt>
                <c:pt idx="1277">
                  <c:v>2106</c:v>
                </c:pt>
                <c:pt idx="1278">
                  <c:v>2952</c:v>
                </c:pt>
                <c:pt idx="1279">
                  <c:v>2216</c:v>
                </c:pt>
                <c:pt idx="1280">
                  <c:v>4127</c:v>
                </c:pt>
                <c:pt idx="1281">
                  <c:v>3781</c:v>
                </c:pt>
                <c:pt idx="1282">
                  <c:v>3466</c:v>
                </c:pt>
                <c:pt idx="1283">
                  <c:v>1700</c:v>
                </c:pt>
                <c:pt idx="1284">
                  <c:v>2135</c:v>
                </c:pt>
                <c:pt idx="1285">
                  <c:v>2836</c:v>
                </c:pt>
                <c:pt idx="1286">
                  <c:v>4338</c:v>
                </c:pt>
                <c:pt idx="1287">
                  <c:v>6435</c:v>
                </c:pt>
                <c:pt idx="1288">
                  <c:v>6530</c:v>
                </c:pt>
                <c:pt idx="1289">
                  <c:v>2346</c:v>
                </c:pt>
                <c:pt idx="1290">
                  <c:v>2255</c:v>
                </c:pt>
                <c:pt idx="1291">
                  <c:v>2397</c:v>
                </c:pt>
                <c:pt idx="1292">
                  <c:v>2774</c:v>
                </c:pt>
                <c:pt idx="1293">
                  <c:v>3793</c:v>
                </c:pt>
                <c:pt idx="1294">
                  <c:v>5629</c:v>
                </c:pt>
                <c:pt idx="1295">
                  <c:v>5920</c:v>
                </c:pt>
                <c:pt idx="1296">
                  <c:v>1876</c:v>
                </c:pt>
                <c:pt idx="1297">
                  <c:v>1733</c:v>
                </c:pt>
                <c:pt idx="1298">
                  <c:v>2476</c:v>
                </c:pt>
                <c:pt idx="1299">
                  <c:v>3110</c:v>
                </c:pt>
                <c:pt idx="1300">
                  <c:v>242</c:v>
                </c:pt>
                <c:pt idx="1301">
                  <c:v>421</c:v>
                </c:pt>
                <c:pt idx="1302">
                  <c:v>380</c:v>
                </c:pt>
                <c:pt idx="1303">
                  <c:v>1162</c:v>
                </c:pt>
                <c:pt idx="1304">
                  <c:v>1626</c:v>
                </c:pt>
                <c:pt idx="1305">
                  <c:v>2170</c:v>
                </c:pt>
                <c:pt idx="1306">
                  <c:v>2825</c:v>
                </c:pt>
                <c:pt idx="1307">
                  <c:v>4426</c:v>
                </c:pt>
                <c:pt idx="1308">
                  <c:v>4962</c:v>
                </c:pt>
                <c:pt idx="1309">
                  <c:v>4863</c:v>
                </c:pt>
                <c:pt idx="1310">
                  <c:v>2220</c:v>
                </c:pt>
                <c:pt idx="1311">
                  <c:v>2198</c:v>
                </c:pt>
                <c:pt idx="1312">
                  <c:v>2277</c:v>
                </c:pt>
                <c:pt idx="1313">
                  <c:v>2907</c:v>
                </c:pt>
                <c:pt idx="1314">
                  <c:v>4215</c:v>
                </c:pt>
                <c:pt idx="1315">
                  <c:v>6061</c:v>
                </c:pt>
                <c:pt idx="1316">
                  <c:v>6458</c:v>
                </c:pt>
                <c:pt idx="1317">
                  <c:v>2090</c:v>
                </c:pt>
                <c:pt idx="1318">
                  <c:v>1475</c:v>
                </c:pt>
                <c:pt idx="1319">
                  <c:v>1953</c:v>
                </c:pt>
                <c:pt idx="1320">
                  <c:v>2577</c:v>
                </c:pt>
                <c:pt idx="1321">
                  <c:v>3997</c:v>
                </c:pt>
                <c:pt idx="1322">
                  <c:v>6103</c:v>
                </c:pt>
                <c:pt idx="1323">
                  <c:v>5771</c:v>
                </c:pt>
                <c:pt idx="1324">
                  <c:v>1716</c:v>
                </c:pt>
                <c:pt idx="1325">
                  <c:v>1806</c:v>
                </c:pt>
                <c:pt idx="1326">
                  <c:v>2391</c:v>
                </c:pt>
                <c:pt idx="1327">
                  <c:v>2808</c:v>
                </c:pt>
                <c:pt idx="1328">
                  <c:v>4636</c:v>
                </c:pt>
                <c:pt idx="1329">
                  <c:v>6116</c:v>
                </c:pt>
                <c:pt idx="1330">
                  <c:v>6807</c:v>
                </c:pt>
                <c:pt idx="1331">
                  <c:v>1784</c:v>
                </c:pt>
                <c:pt idx="1332">
                  <c:v>1724</c:v>
                </c:pt>
                <c:pt idx="1333">
                  <c:v>2192</c:v>
                </c:pt>
                <c:pt idx="1334">
                  <c:v>2716</c:v>
                </c:pt>
                <c:pt idx="1335">
                  <c:v>4790</c:v>
                </c:pt>
                <c:pt idx="1336">
                  <c:v>6860</c:v>
                </c:pt>
                <c:pt idx="1337">
                  <c:v>7129</c:v>
                </c:pt>
                <c:pt idx="1338">
                  <c:v>1562</c:v>
                </c:pt>
                <c:pt idx="1339">
                  <c:v>1517</c:v>
                </c:pt>
                <c:pt idx="1340">
                  <c:v>1971</c:v>
                </c:pt>
                <c:pt idx="1341">
                  <c:v>2434</c:v>
                </c:pt>
                <c:pt idx="1342">
                  <c:v>3947</c:v>
                </c:pt>
                <c:pt idx="1343">
                  <c:v>6114</c:v>
                </c:pt>
                <c:pt idx="1344">
                  <c:v>6363</c:v>
                </c:pt>
                <c:pt idx="1345">
                  <c:v>1568</c:v>
                </c:pt>
                <c:pt idx="1346">
                  <c:v>1868</c:v>
                </c:pt>
                <c:pt idx="1347">
                  <c:v>1970</c:v>
                </c:pt>
                <c:pt idx="1348">
                  <c:v>2758</c:v>
                </c:pt>
                <c:pt idx="1349">
                  <c:v>4519</c:v>
                </c:pt>
                <c:pt idx="1350">
                  <c:v>6640</c:v>
                </c:pt>
                <c:pt idx="1351">
                  <c:v>6725</c:v>
                </c:pt>
                <c:pt idx="1352">
                  <c:v>1470</c:v>
                </c:pt>
                <c:pt idx="1353">
                  <c:v>1604</c:v>
                </c:pt>
                <c:pt idx="1354">
                  <c:v>2306</c:v>
                </c:pt>
                <c:pt idx="1355">
                  <c:v>2823</c:v>
                </c:pt>
                <c:pt idx="1356">
                  <c:v>4349</c:v>
                </c:pt>
                <c:pt idx="1357">
                  <c:v>6292</c:v>
                </c:pt>
                <c:pt idx="1358">
                  <c:v>6664</c:v>
                </c:pt>
                <c:pt idx="1359">
                  <c:v>1327</c:v>
                </c:pt>
                <c:pt idx="1360">
                  <c:v>1687</c:v>
                </c:pt>
                <c:pt idx="1361">
                  <c:v>2124</c:v>
                </c:pt>
                <c:pt idx="1362">
                  <c:v>2404</c:v>
                </c:pt>
                <c:pt idx="1363">
                  <c:v>1209</c:v>
                </c:pt>
                <c:pt idx="1364">
                  <c:v>2585</c:v>
                </c:pt>
                <c:pt idx="1365">
                  <c:v>3699</c:v>
                </c:pt>
                <c:pt idx="1366">
                  <c:v>1587</c:v>
                </c:pt>
                <c:pt idx="1367">
                  <c:v>1660</c:v>
                </c:pt>
                <c:pt idx="1368">
                  <c:v>2250</c:v>
                </c:pt>
                <c:pt idx="1369">
                  <c:v>2901</c:v>
                </c:pt>
                <c:pt idx="1370">
                  <c:v>3432</c:v>
                </c:pt>
                <c:pt idx="1371">
                  <c:v>6657</c:v>
                </c:pt>
                <c:pt idx="1372">
                  <c:v>7081</c:v>
                </c:pt>
                <c:pt idx="1373">
                  <c:v>1348</c:v>
                </c:pt>
                <c:pt idx="1374">
                  <c:v>1566</c:v>
                </c:pt>
                <c:pt idx="1375">
                  <c:v>2787</c:v>
                </c:pt>
                <c:pt idx="1376">
                  <c:v>3759</c:v>
                </c:pt>
                <c:pt idx="1377">
                  <c:v>6200</c:v>
                </c:pt>
                <c:pt idx="1378">
                  <c:v>7565</c:v>
                </c:pt>
                <c:pt idx="1379">
                  <c:v>7642</c:v>
                </c:pt>
                <c:pt idx="1380">
                  <c:v>1732</c:v>
                </c:pt>
                <c:pt idx="1381">
                  <c:v>2385</c:v>
                </c:pt>
                <c:pt idx="1382">
                  <c:v>3334</c:v>
                </c:pt>
                <c:pt idx="1383">
                  <c:v>4878</c:v>
                </c:pt>
                <c:pt idx="1384">
                  <c:v>6823</c:v>
                </c:pt>
                <c:pt idx="1385">
                  <c:v>8180</c:v>
                </c:pt>
                <c:pt idx="1386">
                  <c:v>7835</c:v>
                </c:pt>
                <c:pt idx="1387">
                  <c:v>1943</c:v>
                </c:pt>
                <c:pt idx="1388">
                  <c:v>2161</c:v>
                </c:pt>
                <c:pt idx="1389">
                  <c:v>3210</c:v>
                </c:pt>
                <c:pt idx="1390">
                  <c:v>2756</c:v>
                </c:pt>
                <c:pt idx="1391">
                  <c:v>3860</c:v>
                </c:pt>
                <c:pt idx="1392">
                  <c:v>3299</c:v>
                </c:pt>
                <c:pt idx="1393">
                  <c:v>2289</c:v>
                </c:pt>
                <c:pt idx="1394">
                  <c:v>1661</c:v>
                </c:pt>
                <c:pt idx="1395">
                  <c:v>1109</c:v>
                </c:pt>
                <c:pt idx="1396">
                  <c:v>1630</c:v>
                </c:pt>
                <c:pt idx="1397">
                  <c:v>1964</c:v>
                </c:pt>
                <c:pt idx="1398">
                  <c:v>2740</c:v>
                </c:pt>
                <c:pt idx="1399">
                  <c:v>3651</c:v>
                </c:pt>
                <c:pt idx="1400">
                  <c:v>3884</c:v>
                </c:pt>
              </c:numCache>
            </c:numRef>
          </c:val>
          <c:smooth val="0"/>
          <c:extLst>
            <c:ext xmlns:c16="http://schemas.microsoft.com/office/drawing/2014/chart" uri="{C3380CC4-5D6E-409C-BE32-E72D297353CC}">
              <c16:uniqueId val="{00000000-C144-4DEF-815A-068BE5B5D489}"/>
            </c:ext>
          </c:extLst>
        </c:ser>
        <c:dLbls>
          <c:showLegendKey val="0"/>
          <c:showVal val="0"/>
          <c:showCatName val="0"/>
          <c:showSerName val="0"/>
          <c:showPercent val="0"/>
          <c:showBubbleSize val="0"/>
        </c:dLbls>
        <c:marker val="1"/>
        <c:smooth val="0"/>
        <c:axId val="741348255"/>
        <c:axId val="741354015"/>
      </c:lineChart>
      <c:lineChart>
        <c:grouping val="standard"/>
        <c:varyColors val="0"/>
        <c:ser>
          <c:idx val="1"/>
          <c:order val="1"/>
          <c:tx>
            <c:strRef>
              <c:f>Sheet1!$C$1</c:f>
              <c:strCache>
                <c:ptCount val="1"/>
                <c:pt idx="0">
                  <c:v>Infection Cases</c:v>
                </c:pt>
              </c:strCache>
            </c:strRef>
          </c:tx>
          <c:spPr>
            <a:ln w="28575" cap="rnd">
              <a:solidFill>
                <a:schemeClr val="accent4"/>
              </a:solidFill>
              <a:round/>
            </a:ln>
            <a:effectLst/>
          </c:spPr>
          <c:marker>
            <c:symbol val="none"/>
          </c:marker>
          <c:cat>
            <c:numRef>
              <c:f>Sheet1!$A$2:$A$1402</c:f>
              <c:numCache>
                <c:formatCode>[$-409]mmm"-"yy;@</c:formatCode>
                <c:ptCount val="1401"/>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pt idx="106">
                  <c:v>43997</c:v>
                </c:pt>
                <c:pt idx="107">
                  <c:v>43998</c:v>
                </c:pt>
                <c:pt idx="108">
                  <c:v>43999</c:v>
                </c:pt>
                <c:pt idx="109">
                  <c:v>44000</c:v>
                </c:pt>
                <c:pt idx="110">
                  <c:v>44001</c:v>
                </c:pt>
                <c:pt idx="111">
                  <c:v>44002</c:v>
                </c:pt>
                <c:pt idx="112">
                  <c:v>44003</c:v>
                </c:pt>
                <c:pt idx="113">
                  <c:v>44004</c:v>
                </c:pt>
                <c:pt idx="114">
                  <c:v>44005</c:v>
                </c:pt>
                <c:pt idx="115">
                  <c:v>44006</c:v>
                </c:pt>
                <c:pt idx="116">
                  <c:v>44007</c:v>
                </c:pt>
                <c:pt idx="117">
                  <c:v>44008</c:v>
                </c:pt>
                <c:pt idx="118">
                  <c:v>44009</c:v>
                </c:pt>
                <c:pt idx="119">
                  <c:v>44010</c:v>
                </c:pt>
                <c:pt idx="120">
                  <c:v>44011</c:v>
                </c:pt>
                <c:pt idx="121">
                  <c:v>44012</c:v>
                </c:pt>
                <c:pt idx="122">
                  <c:v>44013</c:v>
                </c:pt>
                <c:pt idx="123">
                  <c:v>44014</c:v>
                </c:pt>
                <c:pt idx="124">
                  <c:v>44015</c:v>
                </c:pt>
                <c:pt idx="125">
                  <c:v>44016</c:v>
                </c:pt>
                <c:pt idx="126">
                  <c:v>44017</c:v>
                </c:pt>
                <c:pt idx="127">
                  <c:v>44018</c:v>
                </c:pt>
                <c:pt idx="128">
                  <c:v>44019</c:v>
                </c:pt>
                <c:pt idx="129">
                  <c:v>44020</c:v>
                </c:pt>
                <c:pt idx="130">
                  <c:v>44021</c:v>
                </c:pt>
                <c:pt idx="131">
                  <c:v>44022</c:v>
                </c:pt>
                <c:pt idx="132">
                  <c:v>44023</c:v>
                </c:pt>
                <c:pt idx="133">
                  <c:v>44024</c:v>
                </c:pt>
                <c:pt idx="134">
                  <c:v>44025</c:v>
                </c:pt>
                <c:pt idx="135">
                  <c:v>44026</c:v>
                </c:pt>
                <c:pt idx="136">
                  <c:v>44027</c:v>
                </c:pt>
                <c:pt idx="137">
                  <c:v>44028</c:v>
                </c:pt>
                <c:pt idx="138">
                  <c:v>44029</c:v>
                </c:pt>
                <c:pt idx="139">
                  <c:v>44030</c:v>
                </c:pt>
                <c:pt idx="140">
                  <c:v>44031</c:v>
                </c:pt>
                <c:pt idx="141">
                  <c:v>44032</c:v>
                </c:pt>
                <c:pt idx="142">
                  <c:v>44033</c:v>
                </c:pt>
                <c:pt idx="143">
                  <c:v>44034</c:v>
                </c:pt>
                <c:pt idx="144">
                  <c:v>44035</c:v>
                </c:pt>
                <c:pt idx="145">
                  <c:v>44036</c:v>
                </c:pt>
                <c:pt idx="146">
                  <c:v>44037</c:v>
                </c:pt>
                <c:pt idx="147">
                  <c:v>44038</c:v>
                </c:pt>
                <c:pt idx="148">
                  <c:v>44039</c:v>
                </c:pt>
                <c:pt idx="149">
                  <c:v>44040</c:v>
                </c:pt>
                <c:pt idx="150">
                  <c:v>44041</c:v>
                </c:pt>
                <c:pt idx="151">
                  <c:v>44042</c:v>
                </c:pt>
                <c:pt idx="152">
                  <c:v>44043</c:v>
                </c:pt>
                <c:pt idx="153">
                  <c:v>44044</c:v>
                </c:pt>
                <c:pt idx="154">
                  <c:v>44045</c:v>
                </c:pt>
                <c:pt idx="155">
                  <c:v>44046</c:v>
                </c:pt>
                <c:pt idx="156">
                  <c:v>44047</c:v>
                </c:pt>
                <c:pt idx="157">
                  <c:v>44048</c:v>
                </c:pt>
                <c:pt idx="158">
                  <c:v>44049</c:v>
                </c:pt>
                <c:pt idx="159">
                  <c:v>44050</c:v>
                </c:pt>
                <c:pt idx="160">
                  <c:v>44051</c:v>
                </c:pt>
                <c:pt idx="161">
                  <c:v>44052</c:v>
                </c:pt>
                <c:pt idx="162">
                  <c:v>44053</c:v>
                </c:pt>
                <c:pt idx="163">
                  <c:v>44054</c:v>
                </c:pt>
                <c:pt idx="164">
                  <c:v>44055</c:v>
                </c:pt>
                <c:pt idx="165">
                  <c:v>44056</c:v>
                </c:pt>
                <c:pt idx="166">
                  <c:v>44057</c:v>
                </c:pt>
                <c:pt idx="167">
                  <c:v>44058</c:v>
                </c:pt>
                <c:pt idx="168">
                  <c:v>44059</c:v>
                </c:pt>
                <c:pt idx="169">
                  <c:v>44060</c:v>
                </c:pt>
                <c:pt idx="170">
                  <c:v>44061</c:v>
                </c:pt>
                <c:pt idx="171">
                  <c:v>44062</c:v>
                </c:pt>
                <c:pt idx="172">
                  <c:v>44063</c:v>
                </c:pt>
                <c:pt idx="173">
                  <c:v>44064</c:v>
                </c:pt>
                <c:pt idx="174">
                  <c:v>44065</c:v>
                </c:pt>
                <c:pt idx="175">
                  <c:v>44066</c:v>
                </c:pt>
                <c:pt idx="176">
                  <c:v>44067</c:v>
                </c:pt>
                <c:pt idx="177">
                  <c:v>44068</c:v>
                </c:pt>
                <c:pt idx="178">
                  <c:v>44069</c:v>
                </c:pt>
                <c:pt idx="179">
                  <c:v>44070</c:v>
                </c:pt>
                <c:pt idx="180">
                  <c:v>44071</c:v>
                </c:pt>
                <c:pt idx="181">
                  <c:v>44072</c:v>
                </c:pt>
                <c:pt idx="182">
                  <c:v>44073</c:v>
                </c:pt>
                <c:pt idx="183">
                  <c:v>44074</c:v>
                </c:pt>
                <c:pt idx="184">
                  <c:v>44075</c:v>
                </c:pt>
                <c:pt idx="185">
                  <c:v>44076</c:v>
                </c:pt>
                <c:pt idx="186">
                  <c:v>44077</c:v>
                </c:pt>
                <c:pt idx="187">
                  <c:v>44078</c:v>
                </c:pt>
                <c:pt idx="188">
                  <c:v>44079</c:v>
                </c:pt>
                <c:pt idx="189">
                  <c:v>44080</c:v>
                </c:pt>
                <c:pt idx="190">
                  <c:v>44081</c:v>
                </c:pt>
                <c:pt idx="191">
                  <c:v>44082</c:v>
                </c:pt>
                <c:pt idx="192">
                  <c:v>44083</c:v>
                </c:pt>
                <c:pt idx="193">
                  <c:v>44084</c:v>
                </c:pt>
                <c:pt idx="194">
                  <c:v>44085</c:v>
                </c:pt>
                <c:pt idx="195">
                  <c:v>44086</c:v>
                </c:pt>
                <c:pt idx="196">
                  <c:v>44087</c:v>
                </c:pt>
                <c:pt idx="197">
                  <c:v>44088</c:v>
                </c:pt>
                <c:pt idx="198">
                  <c:v>44089</c:v>
                </c:pt>
                <c:pt idx="199">
                  <c:v>44090</c:v>
                </c:pt>
                <c:pt idx="200">
                  <c:v>44091</c:v>
                </c:pt>
                <c:pt idx="201">
                  <c:v>44092</c:v>
                </c:pt>
                <c:pt idx="202">
                  <c:v>44093</c:v>
                </c:pt>
                <c:pt idx="203">
                  <c:v>44094</c:v>
                </c:pt>
                <c:pt idx="204">
                  <c:v>44095</c:v>
                </c:pt>
                <c:pt idx="205">
                  <c:v>44096</c:v>
                </c:pt>
                <c:pt idx="206">
                  <c:v>44097</c:v>
                </c:pt>
                <c:pt idx="207">
                  <c:v>44098</c:v>
                </c:pt>
                <c:pt idx="208">
                  <c:v>44099</c:v>
                </c:pt>
                <c:pt idx="209">
                  <c:v>44100</c:v>
                </c:pt>
                <c:pt idx="210">
                  <c:v>44101</c:v>
                </c:pt>
                <c:pt idx="211">
                  <c:v>44102</c:v>
                </c:pt>
                <c:pt idx="212">
                  <c:v>44103</c:v>
                </c:pt>
                <c:pt idx="213">
                  <c:v>44104</c:v>
                </c:pt>
                <c:pt idx="214">
                  <c:v>44105</c:v>
                </c:pt>
                <c:pt idx="215">
                  <c:v>44106</c:v>
                </c:pt>
                <c:pt idx="216">
                  <c:v>44107</c:v>
                </c:pt>
                <c:pt idx="217">
                  <c:v>44108</c:v>
                </c:pt>
                <c:pt idx="218">
                  <c:v>44109</c:v>
                </c:pt>
                <c:pt idx="219">
                  <c:v>44110</c:v>
                </c:pt>
                <c:pt idx="220">
                  <c:v>44111</c:v>
                </c:pt>
                <c:pt idx="221">
                  <c:v>44112</c:v>
                </c:pt>
                <c:pt idx="222">
                  <c:v>44113</c:v>
                </c:pt>
                <c:pt idx="223">
                  <c:v>44114</c:v>
                </c:pt>
                <c:pt idx="224">
                  <c:v>44115</c:v>
                </c:pt>
                <c:pt idx="225">
                  <c:v>44116</c:v>
                </c:pt>
                <c:pt idx="226">
                  <c:v>44117</c:v>
                </c:pt>
                <c:pt idx="227">
                  <c:v>44118</c:v>
                </c:pt>
                <c:pt idx="228">
                  <c:v>44119</c:v>
                </c:pt>
                <c:pt idx="229">
                  <c:v>44120</c:v>
                </c:pt>
                <c:pt idx="230">
                  <c:v>44121</c:v>
                </c:pt>
                <c:pt idx="231">
                  <c:v>44122</c:v>
                </c:pt>
                <c:pt idx="232">
                  <c:v>44123</c:v>
                </c:pt>
                <c:pt idx="233">
                  <c:v>44124</c:v>
                </c:pt>
                <c:pt idx="234">
                  <c:v>44125</c:v>
                </c:pt>
                <c:pt idx="235">
                  <c:v>44126</c:v>
                </c:pt>
                <c:pt idx="236">
                  <c:v>44127</c:v>
                </c:pt>
                <c:pt idx="237">
                  <c:v>44128</c:v>
                </c:pt>
                <c:pt idx="238">
                  <c:v>44129</c:v>
                </c:pt>
                <c:pt idx="239">
                  <c:v>44130</c:v>
                </c:pt>
                <c:pt idx="240">
                  <c:v>44131</c:v>
                </c:pt>
                <c:pt idx="241">
                  <c:v>44132</c:v>
                </c:pt>
                <c:pt idx="242">
                  <c:v>44133</c:v>
                </c:pt>
                <c:pt idx="243">
                  <c:v>44134</c:v>
                </c:pt>
                <c:pt idx="244">
                  <c:v>44135</c:v>
                </c:pt>
                <c:pt idx="245">
                  <c:v>44136</c:v>
                </c:pt>
                <c:pt idx="246">
                  <c:v>44137</c:v>
                </c:pt>
                <c:pt idx="247">
                  <c:v>44138</c:v>
                </c:pt>
                <c:pt idx="248">
                  <c:v>44139</c:v>
                </c:pt>
                <c:pt idx="249">
                  <c:v>44140</c:v>
                </c:pt>
                <c:pt idx="250">
                  <c:v>44141</c:v>
                </c:pt>
                <c:pt idx="251">
                  <c:v>44142</c:v>
                </c:pt>
                <c:pt idx="252">
                  <c:v>44143</c:v>
                </c:pt>
                <c:pt idx="253">
                  <c:v>44144</c:v>
                </c:pt>
                <c:pt idx="254">
                  <c:v>44145</c:v>
                </c:pt>
                <c:pt idx="255">
                  <c:v>44146</c:v>
                </c:pt>
                <c:pt idx="256">
                  <c:v>44147</c:v>
                </c:pt>
                <c:pt idx="257">
                  <c:v>44148</c:v>
                </c:pt>
                <c:pt idx="258">
                  <c:v>44149</c:v>
                </c:pt>
                <c:pt idx="259">
                  <c:v>44150</c:v>
                </c:pt>
                <c:pt idx="260">
                  <c:v>44151</c:v>
                </c:pt>
                <c:pt idx="261">
                  <c:v>44152</c:v>
                </c:pt>
                <c:pt idx="262">
                  <c:v>44153</c:v>
                </c:pt>
                <c:pt idx="263">
                  <c:v>44154</c:v>
                </c:pt>
                <c:pt idx="264">
                  <c:v>44155</c:v>
                </c:pt>
                <c:pt idx="265">
                  <c:v>44156</c:v>
                </c:pt>
                <c:pt idx="266">
                  <c:v>44157</c:v>
                </c:pt>
                <c:pt idx="267">
                  <c:v>44158</c:v>
                </c:pt>
                <c:pt idx="268">
                  <c:v>44159</c:v>
                </c:pt>
                <c:pt idx="269">
                  <c:v>44160</c:v>
                </c:pt>
                <c:pt idx="270">
                  <c:v>44161</c:v>
                </c:pt>
                <c:pt idx="271">
                  <c:v>44162</c:v>
                </c:pt>
                <c:pt idx="272">
                  <c:v>44163</c:v>
                </c:pt>
                <c:pt idx="273">
                  <c:v>44164</c:v>
                </c:pt>
                <c:pt idx="274">
                  <c:v>44165</c:v>
                </c:pt>
                <c:pt idx="275">
                  <c:v>44166</c:v>
                </c:pt>
                <c:pt idx="276">
                  <c:v>44167</c:v>
                </c:pt>
                <c:pt idx="277">
                  <c:v>44168</c:v>
                </c:pt>
                <c:pt idx="278">
                  <c:v>44169</c:v>
                </c:pt>
                <c:pt idx="279">
                  <c:v>44170</c:v>
                </c:pt>
                <c:pt idx="280">
                  <c:v>44171</c:v>
                </c:pt>
                <c:pt idx="281">
                  <c:v>44172</c:v>
                </c:pt>
                <c:pt idx="282">
                  <c:v>44173</c:v>
                </c:pt>
                <c:pt idx="283">
                  <c:v>44174</c:v>
                </c:pt>
                <c:pt idx="284">
                  <c:v>44175</c:v>
                </c:pt>
                <c:pt idx="285">
                  <c:v>44176</c:v>
                </c:pt>
                <c:pt idx="286">
                  <c:v>44177</c:v>
                </c:pt>
                <c:pt idx="287">
                  <c:v>44178</c:v>
                </c:pt>
                <c:pt idx="288">
                  <c:v>44179</c:v>
                </c:pt>
                <c:pt idx="289">
                  <c:v>44180</c:v>
                </c:pt>
                <c:pt idx="290">
                  <c:v>44181</c:v>
                </c:pt>
                <c:pt idx="291">
                  <c:v>44182</c:v>
                </c:pt>
                <c:pt idx="292">
                  <c:v>44183</c:v>
                </c:pt>
                <c:pt idx="293">
                  <c:v>44184</c:v>
                </c:pt>
                <c:pt idx="294">
                  <c:v>44185</c:v>
                </c:pt>
                <c:pt idx="295">
                  <c:v>44186</c:v>
                </c:pt>
                <c:pt idx="296">
                  <c:v>44187</c:v>
                </c:pt>
                <c:pt idx="297">
                  <c:v>44188</c:v>
                </c:pt>
                <c:pt idx="298">
                  <c:v>44189</c:v>
                </c:pt>
                <c:pt idx="299">
                  <c:v>44190</c:v>
                </c:pt>
                <c:pt idx="300">
                  <c:v>44191</c:v>
                </c:pt>
                <c:pt idx="301">
                  <c:v>44192</c:v>
                </c:pt>
                <c:pt idx="302">
                  <c:v>44193</c:v>
                </c:pt>
                <c:pt idx="303">
                  <c:v>44194</c:v>
                </c:pt>
                <c:pt idx="304">
                  <c:v>44195</c:v>
                </c:pt>
                <c:pt idx="305">
                  <c:v>44196</c:v>
                </c:pt>
                <c:pt idx="306">
                  <c:v>44197</c:v>
                </c:pt>
                <c:pt idx="307">
                  <c:v>44198</c:v>
                </c:pt>
                <c:pt idx="308">
                  <c:v>44199</c:v>
                </c:pt>
                <c:pt idx="309">
                  <c:v>44200</c:v>
                </c:pt>
                <c:pt idx="310">
                  <c:v>44201</c:v>
                </c:pt>
                <c:pt idx="311">
                  <c:v>44202</c:v>
                </c:pt>
                <c:pt idx="312">
                  <c:v>44203</c:v>
                </c:pt>
                <c:pt idx="313">
                  <c:v>44204</c:v>
                </c:pt>
                <c:pt idx="314">
                  <c:v>44205</c:v>
                </c:pt>
                <c:pt idx="315">
                  <c:v>44206</c:v>
                </c:pt>
                <c:pt idx="316">
                  <c:v>44207</c:v>
                </c:pt>
                <c:pt idx="317">
                  <c:v>44208</c:v>
                </c:pt>
                <c:pt idx="318">
                  <c:v>44209</c:v>
                </c:pt>
                <c:pt idx="319">
                  <c:v>44210</c:v>
                </c:pt>
                <c:pt idx="320">
                  <c:v>44211</c:v>
                </c:pt>
                <c:pt idx="321">
                  <c:v>44212</c:v>
                </c:pt>
                <c:pt idx="322">
                  <c:v>44213</c:v>
                </c:pt>
                <c:pt idx="323">
                  <c:v>44214</c:v>
                </c:pt>
                <c:pt idx="324">
                  <c:v>44215</c:v>
                </c:pt>
                <c:pt idx="325">
                  <c:v>44216</c:v>
                </c:pt>
                <c:pt idx="326">
                  <c:v>44217</c:v>
                </c:pt>
                <c:pt idx="327">
                  <c:v>44218</c:v>
                </c:pt>
                <c:pt idx="328">
                  <c:v>44219</c:v>
                </c:pt>
                <c:pt idx="329">
                  <c:v>44220</c:v>
                </c:pt>
                <c:pt idx="330">
                  <c:v>44221</c:v>
                </c:pt>
                <c:pt idx="331">
                  <c:v>44222</c:v>
                </c:pt>
                <c:pt idx="332">
                  <c:v>44223</c:v>
                </c:pt>
                <c:pt idx="333">
                  <c:v>44224</c:v>
                </c:pt>
                <c:pt idx="334">
                  <c:v>44225</c:v>
                </c:pt>
                <c:pt idx="335">
                  <c:v>44226</c:v>
                </c:pt>
                <c:pt idx="336">
                  <c:v>44227</c:v>
                </c:pt>
                <c:pt idx="337">
                  <c:v>44228</c:v>
                </c:pt>
                <c:pt idx="338">
                  <c:v>44229</c:v>
                </c:pt>
                <c:pt idx="339">
                  <c:v>44230</c:v>
                </c:pt>
                <c:pt idx="340">
                  <c:v>44231</c:v>
                </c:pt>
                <c:pt idx="341">
                  <c:v>44232</c:v>
                </c:pt>
                <c:pt idx="342">
                  <c:v>44233</c:v>
                </c:pt>
                <c:pt idx="343">
                  <c:v>44234</c:v>
                </c:pt>
                <c:pt idx="344">
                  <c:v>44235</c:v>
                </c:pt>
                <c:pt idx="345">
                  <c:v>44236</c:v>
                </c:pt>
                <c:pt idx="346">
                  <c:v>44237</c:v>
                </c:pt>
                <c:pt idx="347">
                  <c:v>44238</c:v>
                </c:pt>
                <c:pt idx="348">
                  <c:v>44239</c:v>
                </c:pt>
                <c:pt idx="349">
                  <c:v>44240</c:v>
                </c:pt>
                <c:pt idx="350">
                  <c:v>44241</c:v>
                </c:pt>
                <c:pt idx="351">
                  <c:v>44242</c:v>
                </c:pt>
                <c:pt idx="352">
                  <c:v>44243</c:v>
                </c:pt>
                <c:pt idx="353">
                  <c:v>44244</c:v>
                </c:pt>
                <c:pt idx="354">
                  <c:v>44245</c:v>
                </c:pt>
                <c:pt idx="355">
                  <c:v>44246</c:v>
                </c:pt>
                <c:pt idx="356">
                  <c:v>44247</c:v>
                </c:pt>
                <c:pt idx="357">
                  <c:v>44248</c:v>
                </c:pt>
                <c:pt idx="358">
                  <c:v>44249</c:v>
                </c:pt>
                <c:pt idx="359">
                  <c:v>44250</c:v>
                </c:pt>
                <c:pt idx="360">
                  <c:v>44251</c:v>
                </c:pt>
                <c:pt idx="361">
                  <c:v>44252</c:v>
                </c:pt>
                <c:pt idx="362">
                  <c:v>44253</c:v>
                </c:pt>
                <c:pt idx="363">
                  <c:v>44254</c:v>
                </c:pt>
                <c:pt idx="364">
                  <c:v>44255</c:v>
                </c:pt>
                <c:pt idx="365">
                  <c:v>44256</c:v>
                </c:pt>
                <c:pt idx="366">
                  <c:v>44257</c:v>
                </c:pt>
                <c:pt idx="367">
                  <c:v>44258</c:v>
                </c:pt>
                <c:pt idx="368">
                  <c:v>44259</c:v>
                </c:pt>
                <c:pt idx="369">
                  <c:v>44260</c:v>
                </c:pt>
                <c:pt idx="370">
                  <c:v>44261</c:v>
                </c:pt>
                <c:pt idx="371">
                  <c:v>44262</c:v>
                </c:pt>
                <c:pt idx="372">
                  <c:v>44263</c:v>
                </c:pt>
                <c:pt idx="373">
                  <c:v>44264</c:v>
                </c:pt>
                <c:pt idx="374">
                  <c:v>44265</c:v>
                </c:pt>
                <c:pt idx="375">
                  <c:v>44266</c:v>
                </c:pt>
                <c:pt idx="376">
                  <c:v>44267</c:v>
                </c:pt>
                <c:pt idx="377">
                  <c:v>44268</c:v>
                </c:pt>
                <c:pt idx="378">
                  <c:v>44269</c:v>
                </c:pt>
                <c:pt idx="379">
                  <c:v>44270</c:v>
                </c:pt>
                <c:pt idx="380">
                  <c:v>44271</c:v>
                </c:pt>
                <c:pt idx="381">
                  <c:v>44272</c:v>
                </c:pt>
                <c:pt idx="382">
                  <c:v>44273</c:v>
                </c:pt>
                <c:pt idx="383">
                  <c:v>44274</c:v>
                </c:pt>
                <c:pt idx="384">
                  <c:v>44275</c:v>
                </c:pt>
                <c:pt idx="385">
                  <c:v>44276</c:v>
                </c:pt>
                <c:pt idx="386">
                  <c:v>44277</c:v>
                </c:pt>
                <c:pt idx="387">
                  <c:v>44278</c:v>
                </c:pt>
                <c:pt idx="388">
                  <c:v>44279</c:v>
                </c:pt>
                <c:pt idx="389">
                  <c:v>44280</c:v>
                </c:pt>
                <c:pt idx="390">
                  <c:v>44281</c:v>
                </c:pt>
                <c:pt idx="391">
                  <c:v>44282</c:v>
                </c:pt>
                <c:pt idx="392">
                  <c:v>44283</c:v>
                </c:pt>
                <c:pt idx="393">
                  <c:v>44284</c:v>
                </c:pt>
                <c:pt idx="394">
                  <c:v>44285</c:v>
                </c:pt>
                <c:pt idx="395">
                  <c:v>44286</c:v>
                </c:pt>
                <c:pt idx="396">
                  <c:v>44287</c:v>
                </c:pt>
                <c:pt idx="397">
                  <c:v>44288</c:v>
                </c:pt>
                <c:pt idx="398">
                  <c:v>44289</c:v>
                </c:pt>
                <c:pt idx="399">
                  <c:v>44290</c:v>
                </c:pt>
                <c:pt idx="400">
                  <c:v>44291</c:v>
                </c:pt>
                <c:pt idx="401">
                  <c:v>44292</c:v>
                </c:pt>
                <c:pt idx="402">
                  <c:v>44293</c:v>
                </c:pt>
                <c:pt idx="403">
                  <c:v>44294</c:v>
                </c:pt>
                <c:pt idx="404">
                  <c:v>44295</c:v>
                </c:pt>
                <c:pt idx="405">
                  <c:v>44296</c:v>
                </c:pt>
                <c:pt idx="406">
                  <c:v>44297</c:v>
                </c:pt>
                <c:pt idx="407">
                  <c:v>44298</c:v>
                </c:pt>
                <c:pt idx="408">
                  <c:v>44299</c:v>
                </c:pt>
                <c:pt idx="409">
                  <c:v>44300</c:v>
                </c:pt>
                <c:pt idx="410">
                  <c:v>44301</c:v>
                </c:pt>
                <c:pt idx="411">
                  <c:v>44302</c:v>
                </c:pt>
                <c:pt idx="412">
                  <c:v>44303</c:v>
                </c:pt>
                <c:pt idx="413">
                  <c:v>44304</c:v>
                </c:pt>
                <c:pt idx="414">
                  <c:v>44305</c:v>
                </c:pt>
                <c:pt idx="415">
                  <c:v>44306</c:v>
                </c:pt>
                <c:pt idx="416">
                  <c:v>44307</c:v>
                </c:pt>
                <c:pt idx="417">
                  <c:v>44308</c:v>
                </c:pt>
                <c:pt idx="418">
                  <c:v>44309</c:v>
                </c:pt>
                <c:pt idx="419">
                  <c:v>44310</c:v>
                </c:pt>
                <c:pt idx="420">
                  <c:v>44311</c:v>
                </c:pt>
                <c:pt idx="421">
                  <c:v>44312</c:v>
                </c:pt>
                <c:pt idx="422">
                  <c:v>44313</c:v>
                </c:pt>
                <c:pt idx="423">
                  <c:v>44314</c:v>
                </c:pt>
                <c:pt idx="424">
                  <c:v>44315</c:v>
                </c:pt>
                <c:pt idx="425">
                  <c:v>44316</c:v>
                </c:pt>
                <c:pt idx="426">
                  <c:v>44317</c:v>
                </c:pt>
                <c:pt idx="427">
                  <c:v>44318</c:v>
                </c:pt>
                <c:pt idx="428">
                  <c:v>44319</c:v>
                </c:pt>
                <c:pt idx="429">
                  <c:v>44320</c:v>
                </c:pt>
                <c:pt idx="430">
                  <c:v>44321</c:v>
                </c:pt>
                <c:pt idx="431">
                  <c:v>44322</c:v>
                </c:pt>
                <c:pt idx="432">
                  <c:v>44323</c:v>
                </c:pt>
                <c:pt idx="433">
                  <c:v>44324</c:v>
                </c:pt>
                <c:pt idx="434">
                  <c:v>44325</c:v>
                </c:pt>
                <c:pt idx="435">
                  <c:v>44326</c:v>
                </c:pt>
                <c:pt idx="436">
                  <c:v>44327</c:v>
                </c:pt>
                <c:pt idx="437">
                  <c:v>44328</c:v>
                </c:pt>
                <c:pt idx="438">
                  <c:v>44329</c:v>
                </c:pt>
                <c:pt idx="439">
                  <c:v>44330</c:v>
                </c:pt>
                <c:pt idx="440">
                  <c:v>44331</c:v>
                </c:pt>
                <c:pt idx="441">
                  <c:v>44332</c:v>
                </c:pt>
                <c:pt idx="442">
                  <c:v>44333</c:v>
                </c:pt>
                <c:pt idx="443">
                  <c:v>44334</c:v>
                </c:pt>
                <c:pt idx="444">
                  <c:v>44335</c:v>
                </c:pt>
                <c:pt idx="445">
                  <c:v>44336</c:v>
                </c:pt>
                <c:pt idx="446">
                  <c:v>44337</c:v>
                </c:pt>
                <c:pt idx="447">
                  <c:v>44338</c:v>
                </c:pt>
                <c:pt idx="448">
                  <c:v>44339</c:v>
                </c:pt>
                <c:pt idx="449">
                  <c:v>44340</c:v>
                </c:pt>
                <c:pt idx="450">
                  <c:v>44341</c:v>
                </c:pt>
                <c:pt idx="451">
                  <c:v>44342</c:v>
                </c:pt>
                <c:pt idx="452">
                  <c:v>44343</c:v>
                </c:pt>
                <c:pt idx="453">
                  <c:v>44344</c:v>
                </c:pt>
                <c:pt idx="454">
                  <c:v>44345</c:v>
                </c:pt>
                <c:pt idx="455">
                  <c:v>44346</c:v>
                </c:pt>
                <c:pt idx="456">
                  <c:v>44347</c:v>
                </c:pt>
                <c:pt idx="457">
                  <c:v>44348</c:v>
                </c:pt>
                <c:pt idx="458">
                  <c:v>44349</c:v>
                </c:pt>
                <c:pt idx="459">
                  <c:v>44350</c:v>
                </c:pt>
                <c:pt idx="460">
                  <c:v>44351</c:v>
                </c:pt>
                <c:pt idx="461">
                  <c:v>44352</c:v>
                </c:pt>
                <c:pt idx="462">
                  <c:v>44353</c:v>
                </c:pt>
                <c:pt idx="463">
                  <c:v>44354</c:v>
                </c:pt>
                <c:pt idx="464">
                  <c:v>44355</c:v>
                </c:pt>
                <c:pt idx="465">
                  <c:v>44356</c:v>
                </c:pt>
                <c:pt idx="466">
                  <c:v>44357</c:v>
                </c:pt>
                <c:pt idx="467">
                  <c:v>44358</c:v>
                </c:pt>
                <c:pt idx="468">
                  <c:v>44359</c:v>
                </c:pt>
                <c:pt idx="469">
                  <c:v>44360</c:v>
                </c:pt>
                <c:pt idx="470">
                  <c:v>44361</c:v>
                </c:pt>
                <c:pt idx="471">
                  <c:v>44362</c:v>
                </c:pt>
                <c:pt idx="472">
                  <c:v>44363</c:v>
                </c:pt>
                <c:pt idx="473">
                  <c:v>44364</c:v>
                </c:pt>
                <c:pt idx="474">
                  <c:v>44365</c:v>
                </c:pt>
                <c:pt idx="475">
                  <c:v>44366</c:v>
                </c:pt>
                <c:pt idx="476">
                  <c:v>44367</c:v>
                </c:pt>
                <c:pt idx="477">
                  <c:v>44368</c:v>
                </c:pt>
                <c:pt idx="478">
                  <c:v>44369</c:v>
                </c:pt>
                <c:pt idx="479">
                  <c:v>44370</c:v>
                </c:pt>
                <c:pt idx="480">
                  <c:v>44371</c:v>
                </c:pt>
                <c:pt idx="481">
                  <c:v>44372</c:v>
                </c:pt>
                <c:pt idx="482">
                  <c:v>44373</c:v>
                </c:pt>
                <c:pt idx="483">
                  <c:v>44374</c:v>
                </c:pt>
                <c:pt idx="484">
                  <c:v>44375</c:v>
                </c:pt>
                <c:pt idx="485">
                  <c:v>44376</c:v>
                </c:pt>
                <c:pt idx="486">
                  <c:v>44377</c:v>
                </c:pt>
                <c:pt idx="487">
                  <c:v>44378</c:v>
                </c:pt>
                <c:pt idx="488">
                  <c:v>44379</c:v>
                </c:pt>
                <c:pt idx="489">
                  <c:v>44380</c:v>
                </c:pt>
                <c:pt idx="490">
                  <c:v>44381</c:v>
                </c:pt>
                <c:pt idx="491">
                  <c:v>44382</c:v>
                </c:pt>
                <c:pt idx="492">
                  <c:v>44383</c:v>
                </c:pt>
                <c:pt idx="493">
                  <c:v>44384</c:v>
                </c:pt>
                <c:pt idx="494">
                  <c:v>44385</c:v>
                </c:pt>
                <c:pt idx="495">
                  <c:v>44386</c:v>
                </c:pt>
                <c:pt idx="496">
                  <c:v>44387</c:v>
                </c:pt>
                <c:pt idx="497">
                  <c:v>44388</c:v>
                </c:pt>
                <c:pt idx="498">
                  <c:v>44389</c:v>
                </c:pt>
                <c:pt idx="499">
                  <c:v>44390</c:v>
                </c:pt>
                <c:pt idx="500">
                  <c:v>44391</c:v>
                </c:pt>
                <c:pt idx="501">
                  <c:v>44392</c:v>
                </c:pt>
                <c:pt idx="502">
                  <c:v>44393</c:v>
                </c:pt>
                <c:pt idx="503">
                  <c:v>44394</c:v>
                </c:pt>
                <c:pt idx="504">
                  <c:v>44395</c:v>
                </c:pt>
                <c:pt idx="505">
                  <c:v>44396</c:v>
                </c:pt>
                <c:pt idx="506">
                  <c:v>44397</c:v>
                </c:pt>
                <c:pt idx="507">
                  <c:v>44398</c:v>
                </c:pt>
                <c:pt idx="508">
                  <c:v>44399</c:v>
                </c:pt>
                <c:pt idx="509">
                  <c:v>44400</c:v>
                </c:pt>
                <c:pt idx="510">
                  <c:v>44401</c:v>
                </c:pt>
                <c:pt idx="511">
                  <c:v>44402</c:v>
                </c:pt>
                <c:pt idx="512">
                  <c:v>44403</c:v>
                </c:pt>
                <c:pt idx="513">
                  <c:v>44404</c:v>
                </c:pt>
                <c:pt idx="514">
                  <c:v>44405</c:v>
                </c:pt>
                <c:pt idx="515">
                  <c:v>44406</c:v>
                </c:pt>
                <c:pt idx="516">
                  <c:v>44407</c:v>
                </c:pt>
                <c:pt idx="517">
                  <c:v>44408</c:v>
                </c:pt>
                <c:pt idx="518">
                  <c:v>44409</c:v>
                </c:pt>
                <c:pt idx="519">
                  <c:v>44410</c:v>
                </c:pt>
                <c:pt idx="520">
                  <c:v>44411</c:v>
                </c:pt>
                <c:pt idx="521">
                  <c:v>44412</c:v>
                </c:pt>
                <c:pt idx="522">
                  <c:v>44413</c:v>
                </c:pt>
                <c:pt idx="523">
                  <c:v>44414</c:v>
                </c:pt>
                <c:pt idx="524">
                  <c:v>44415</c:v>
                </c:pt>
                <c:pt idx="525">
                  <c:v>44416</c:v>
                </c:pt>
                <c:pt idx="526">
                  <c:v>44417</c:v>
                </c:pt>
                <c:pt idx="527">
                  <c:v>44418</c:v>
                </c:pt>
                <c:pt idx="528">
                  <c:v>44419</c:v>
                </c:pt>
                <c:pt idx="529">
                  <c:v>44420</c:v>
                </c:pt>
                <c:pt idx="530">
                  <c:v>44421</c:v>
                </c:pt>
                <c:pt idx="531">
                  <c:v>44422</c:v>
                </c:pt>
                <c:pt idx="532">
                  <c:v>44423</c:v>
                </c:pt>
                <c:pt idx="533">
                  <c:v>44424</c:v>
                </c:pt>
                <c:pt idx="534">
                  <c:v>44425</c:v>
                </c:pt>
                <c:pt idx="535">
                  <c:v>44426</c:v>
                </c:pt>
                <c:pt idx="536">
                  <c:v>44427</c:v>
                </c:pt>
                <c:pt idx="537">
                  <c:v>44428</c:v>
                </c:pt>
                <c:pt idx="538">
                  <c:v>44429</c:v>
                </c:pt>
                <c:pt idx="539">
                  <c:v>44430</c:v>
                </c:pt>
                <c:pt idx="540">
                  <c:v>44431</c:v>
                </c:pt>
                <c:pt idx="541">
                  <c:v>44432</c:v>
                </c:pt>
                <c:pt idx="542">
                  <c:v>44433</c:v>
                </c:pt>
                <c:pt idx="543">
                  <c:v>44434</c:v>
                </c:pt>
                <c:pt idx="544">
                  <c:v>44435</c:v>
                </c:pt>
                <c:pt idx="545">
                  <c:v>44436</c:v>
                </c:pt>
                <c:pt idx="546">
                  <c:v>44437</c:v>
                </c:pt>
                <c:pt idx="547">
                  <c:v>44438</c:v>
                </c:pt>
                <c:pt idx="548">
                  <c:v>44439</c:v>
                </c:pt>
                <c:pt idx="549">
                  <c:v>44440</c:v>
                </c:pt>
                <c:pt idx="550">
                  <c:v>44441</c:v>
                </c:pt>
                <c:pt idx="551">
                  <c:v>44442</c:v>
                </c:pt>
                <c:pt idx="552">
                  <c:v>44443</c:v>
                </c:pt>
                <c:pt idx="553">
                  <c:v>44444</c:v>
                </c:pt>
                <c:pt idx="554">
                  <c:v>44445</c:v>
                </c:pt>
                <c:pt idx="555">
                  <c:v>44446</c:v>
                </c:pt>
                <c:pt idx="556">
                  <c:v>44447</c:v>
                </c:pt>
                <c:pt idx="557">
                  <c:v>44448</c:v>
                </c:pt>
                <c:pt idx="558">
                  <c:v>44449</c:v>
                </c:pt>
                <c:pt idx="559">
                  <c:v>44450</c:v>
                </c:pt>
                <c:pt idx="560">
                  <c:v>44451</c:v>
                </c:pt>
                <c:pt idx="561">
                  <c:v>44452</c:v>
                </c:pt>
                <c:pt idx="562">
                  <c:v>44453</c:v>
                </c:pt>
                <c:pt idx="563">
                  <c:v>44454</c:v>
                </c:pt>
                <c:pt idx="564">
                  <c:v>44455</c:v>
                </c:pt>
                <c:pt idx="565">
                  <c:v>44456</c:v>
                </c:pt>
                <c:pt idx="566">
                  <c:v>44457</c:v>
                </c:pt>
                <c:pt idx="567">
                  <c:v>44458</c:v>
                </c:pt>
                <c:pt idx="568">
                  <c:v>44459</c:v>
                </c:pt>
                <c:pt idx="569">
                  <c:v>44460</c:v>
                </c:pt>
                <c:pt idx="570">
                  <c:v>44461</c:v>
                </c:pt>
                <c:pt idx="571">
                  <c:v>44462</c:v>
                </c:pt>
                <c:pt idx="572">
                  <c:v>44463</c:v>
                </c:pt>
                <c:pt idx="573">
                  <c:v>44464</c:v>
                </c:pt>
                <c:pt idx="574">
                  <c:v>44465</c:v>
                </c:pt>
                <c:pt idx="575">
                  <c:v>44466</c:v>
                </c:pt>
                <c:pt idx="576">
                  <c:v>44467</c:v>
                </c:pt>
                <c:pt idx="577">
                  <c:v>44468</c:v>
                </c:pt>
                <c:pt idx="578">
                  <c:v>44469</c:v>
                </c:pt>
                <c:pt idx="579">
                  <c:v>44470</c:v>
                </c:pt>
                <c:pt idx="580">
                  <c:v>44471</c:v>
                </c:pt>
                <c:pt idx="581">
                  <c:v>44472</c:v>
                </c:pt>
                <c:pt idx="582">
                  <c:v>44473</c:v>
                </c:pt>
                <c:pt idx="583">
                  <c:v>44474</c:v>
                </c:pt>
                <c:pt idx="584">
                  <c:v>44475</c:v>
                </c:pt>
                <c:pt idx="585">
                  <c:v>44476</c:v>
                </c:pt>
                <c:pt idx="586">
                  <c:v>44477</c:v>
                </c:pt>
                <c:pt idx="587">
                  <c:v>44478</c:v>
                </c:pt>
                <c:pt idx="588">
                  <c:v>44479</c:v>
                </c:pt>
                <c:pt idx="589">
                  <c:v>44480</c:v>
                </c:pt>
                <c:pt idx="590">
                  <c:v>44481</c:v>
                </c:pt>
                <c:pt idx="591">
                  <c:v>44482</c:v>
                </c:pt>
                <c:pt idx="592">
                  <c:v>44483</c:v>
                </c:pt>
                <c:pt idx="593">
                  <c:v>44484</c:v>
                </c:pt>
                <c:pt idx="594">
                  <c:v>44485</c:v>
                </c:pt>
                <c:pt idx="595">
                  <c:v>44486</c:v>
                </c:pt>
                <c:pt idx="596">
                  <c:v>44487</c:v>
                </c:pt>
                <c:pt idx="597">
                  <c:v>44488</c:v>
                </c:pt>
                <c:pt idx="598">
                  <c:v>44489</c:v>
                </c:pt>
                <c:pt idx="599">
                  <c:v>44490</c:v>
                </c:pt>
                <c:pt idx="600">
                  <c:v>44491</c:v>
                </c:pt>
                <c:pt idx="601">
                  <c:v>44492</c:v>
                </c:pt>
                <c:pt idx="602">
                  <c:v>44493</c:v>
                </c:pt>
                <c:pt idx="603">
                  <c:v>44494</c:v>
                </c:pt>
                <c:pt idx="604">
                  <c:v>44495</c:v>
                </c:pt>
                <c:pt idx="605">
                  <c:v>44496</c:v>
                </c:pt>
                <c:pt idx="606">
                  <c:v>44497</c:v>
                </c:pt>
                <c:pt idx="607">
                  <c:v>44498</c:v>
                </c:pt>
                <c:pt idx="608">
                  <c:v>44499</c:v>
                </c:pt>
                <c:pt idx="609">
                  <c:v>44500</c:v>
                </c:pt>
                <c:pt idx="610">
                  <c:v>44501</c:v>
                </c:pt>
                <c:pt idx="611">
                  <c:v>44502</c:v>
                </c:pt>
                <c:pt idx="612">
                  <c:v>44503</c:v>
                </c:pt>
                <c:pt idx="613">
                  <c:v>44504</c:v>
                </c:pt>
                <c:pt idx="614">
                  <c:v>44505</c:v>
                </c:pt>
                <c:pt idx="615">
                  <c:v>44506</c:v>
                </c:pt>
                <c:pt idx="616">
                  <c:v>44507</c:v>
                </c:pt>
                <c:pt idx="617">
                  <c:v>44508</c:v>
                </c:pt>
                <c:pt idx="618">
                  <c:v>44509</c:v>
                </c:pt>
                <c:pt idx="619">
                  <c:v>44510</c:v>
                </c:pt>
                <c:pt idx="620">
                  <c:v>44511</c:v>
                </c:pt>
                <c:pt idx="621">
                  <c:v>44512</c:v>
                </c:pt>
                <c:pt idx="622">
                  <c:v>44513</c:v>
                </c:pt>
                <c:pt idx="623">
                  <c:v>44514</c:v>
                </c:pt>
                <c:pt idx="624">
                  <c:v>44515</c:v>
                </c:pt>
                <c:pt idx="625">
                  <c:v>44516</c:v>
                </c:pt>
                <c:pt idx="626">
                  <c:v>44517</c:v>
                </c:pt>
                <c:pt idx="627">
                  <c:v>44518</c:v>
                </c:pt>
                <c:pt idx="628">
                  <c:v>44519</c:v>
                </c:pt>
                <c:pt idx="629">
                  <c:v>44520</c:v>
                </c:pt>
                <c:pt idx="630">
                  <c:v>44521</c:v>
                </c:pt>
                <c:pt idx="631">
                  <c:v>44522</c:v>
                </c:pt>
                <c:pt idx="632">
                  <c:v>44523</c:v>
                </c:pt>
                <c:pt idx="633">
                  <c:v>44524</c:v>
                </c:pt>
                <c:pt idx="634">
                  <c:v>44525</c:v>
                </c:pt>
                <c:pt idx="635">
                  <c:v>44526</c:v>
                </c:pt>
                <c:pt idx="636">
                  <c:v>44527</c:v>
                </c:pt>
                <c:pt idx="637">
                  <c:v>44528</c:v>
                </c:pt>
                <c:pt idx="638">
                  <c:v>44529</c:v>
                </c:pt>
                <c:pt idx="639">
                  <c:v>44530</c:v>
                </c:pt>
                <c:pt idx="640">
                  <c:v>44531</c:v>
                </c:pt>
                <c:pt idx="641">
                  <c:v>44532</c:v>
                </c:pt>
                <c:pt idx="642">
                  <c:v>44533</c:v>
                </c:pt>
                <c:pt idx="643">
                  <c:v>44534</c:v>
                </c:pt>
                <c:pt idx="644">
                  <c:v>44535</c:v>
                </c:pt>
                <c:pt idx="645">
                  <c:v>44536</c:v>
                </c:pt>
                <c:pt idx="646">
                  <c:v>44537</c:v>
                </c:pt>
                <c:pt idx="647">
                  <c:v>44538</c:v>
                </c:pt>
                <c:pt idx="648">
                  <c:v>44539</c:v>
                </c:pt>
                <c:pt idx="649">
                  <c:v>44540</c:v>
                </c:pt>
                <c:pt idx="650">
                  <c:v>44541</c:v>
                </c:pt>
                <c:pt idx="651">
                  <c:v>44542</c:v>
                </c:pt>
                <c:pt idx="652">
                  <c:v>44543</c:v>
                </c:pt>
                <c:pt idx="653">
                  <c:v>44544</c:v>
                </c:pt>
                <c:pt idx="654">
                  <c:v>44545</c:v>
                </c:pt>
                <c:pt idx="655">
                  <c:v>44546</c:v>
                </c:pt>
                <c:pt idx="656">
                  <c:v>44547</c:v>
                </c:pt>
                <c:pt idx="657">
                  <c:v>44548</c:v>
                </c:pt>
                <c:pt idx="658">
                  <c:v>44549</c:v>
                </c:pt>
                <c:pt idx="659">
                  <c:v>44550</c:v>
                </c:pt>
                <c:pt idx="660">
                  <c:v>44551</c:v>
                </c:pt>
                <c:pt idx="661">
                  <c:v>44552</c:v>
                </c:pt>
                <c:pt idx="662">
                  <c:v>44553</c:v>
                </c:pt>
                <c:pt idx="663">
                  <c:v>44554</c:v>
                </c:pt>
                <c:pt idx="664">
                  <c:v>44555</c:v>
                </c:pt>
                <c:pt idx="665">
                  <c:v>44556</c:v>
                </c:pt>
                <c:pt idx="666">
                  <c:v>44557</c:v>
                </c:pt>
                <c:pt idx="667">
                  <c:v>44558</c:v>
                </c:pt>
                <c:pt idx="668">
                  <c:v>44559</c:v>
                </c:pt>
                <c:pt idx="669">
                  <c:v>44560</c:v>
                </c:pt>
                <c:pt idx="670">
                  <c:v>44561</c:v>
                </c:pt>
                <c:pt idx="671">
                  <c:v>44562</c:v>
                </c:pt>
                <c:pt idx="672">
                  <c:v>44563</c:v>
                </c:pt>
                <c:pt idx="673">
                  <c:v>44564</c:v>
                </c:pt>
                <c:pt idx="674">
                  <c:v>44565</c:v>
                </c:pt>
                <c:pt idx="675">
                  <c:v>44566</c:v>
                </c:pt>
                <c:pt idx="676">
                  <c:v>44567</c:v>
                </c:pt>
                <c:pt idx="677">
                  <c:v>44568</c:v>
                </c:pt>
                <c:pt idx="678">
                  <c:v>44569</c:v>
                </c:pt>
                <c:pt idx="679">
                  <c:v>44570</c:v>
                </c:pt>
                <c:pt idx="680">
                  <c:v>44571</c:v>
                </c:pt>
                <c:pt idx="681">
                  <c:v>44572</c:v>
                </c:pt>
                <c:pt idx="682">
                  <c:v>44573</c:v>
                </c:pt>
                <c:pt idx="683">
                  <c:v>44574</c:v>
                </c:pt>
                <c:pt idx="684">
                  <c:v>44575</c:v>
                </c:pt>
                <c:pt idx="685">
                  <c:v>44576</c:v>
                </c:pt>
                <c:pt idx="686">
                  <c:v>44577</c:v>
                </c:pt>
                <c:pt idx="687">
                  <c:v>44578</c:v>
                </c:pt>
                <c:pt idx="688">
                  <c:v>44579</c:v>
                </c:pt>
                <c:pt idx="689">
                  <c:v>44580</c:v>
                </c:pt>
                <c:pt idx="690">
                  <c:v>44581</c:v>
                </c:pt>
                <c:pt idx="691">
                  <c:v>44582</c:v>
                </c:pt>
                <c:pt idx="692">
                  <c:v>44583</c:v>
                </c:pt>
                <c:pt idx="693">
                  <c:v>44584</c:v>
                </c:pt>
                <c:pt idx="694">
                  <c:v>44585</c:v>
                </c:pt>
                <c:pt idx="695">
                  <c:v>44586</c:v>
                </c:pt>
                <c:pt idx="696">
                  <c:v>44587</c:v>
                </c:pt>
                <c:pt idx="697">
                  <c:v>44588</c:v>
                </c:pt>
                <c:pt idx="698">
                  <c:v>44589</c:v>
                </c:pt>
                <c:pt idx="699">
                  <c:v>44590</c:v>
                </c:pt>
                <c:pt idx="700">
                  <c:v>44591</c:v>
                </c:pt>
                <c:pt idx="701">
                  <c:v>44592</c:v>
                </c:pt>
                <c:pt idx="702">
                  <c:v>44593</c:v>
                </c:pt>
                <c:pt idx="703">
                  <c:v>44594</c:v>
                </c:pt>
                <c:pt idx="704">
                  <c:v>44595</c:v>
                </c:pt>
                <c:pt idx="705">
                  <c:v>44596</c:v>
                </c:pt>
                <c:pt idx="706">
                  <c:v>44597</c:v>
                </c:pt>
                <c:pt idx="707">
                  <c:v>44598</c:v>
                </c:pt>
                <c:pt idx="708">
                  <c:v>44599</c:v>
                </c:pt>
                <c:pt idx="709">
                  <c:v>44600</c:v>
                </c:pt>
                <c:pt idx="710">
                  <c:v>44601</c:v>
                </c:pt>
                <c:pt idx="711">
                  <c:v>44602</c:v>
                </c:pt>
                <c:pt idx="712">
                  <c:v>44603</c:v>
                </c:pt>
                <c:pt idx="713">
                  <c:v>44604</c:v>
                </c:pt>
                <c:pt idx="714">
                  <c:v>44605</c:v>
                </c:pt>
                <c:pt idx="715">
                  <c:v>44606</c:v>
                </c:pt>
                <c:pt idx="716">
                  <c:v>44607</c:v>
                </c:pt>
                <c:pt idx="717">
                  <c:v>44608</c:v>
                </c:pt>
                <c:pt idx="718">
                  <c:v>44609</c:v>
                </c:pt>
                <c:pt idx="719">
                  <c:v>44610</c:v>
                </c:pt>
                <c:pt idx="720">
                  <c:v>44611</c:v>
                </c:pt>
                <c:pt idx="721">
                  <c:v>44612</c:v>
                </c:pt>
                <c:pt idx="722">
                  <c:v>44613</c:v>
                </c:pt>
                <c:pt idx="723">
                  <c:v>44614</c:v>
                </c:pt>
                <c:pt idx="724">
                  <c:v>44615</c:v>
                </c:pt>
                <c:pt idx="725">
                  <c:v>44616</c:v>
                </c:pt>
                <c:pt idx="726">
                  <c:v>44617</c:v>
                </c:pt>
                <c:pt idx="727">
                  <c:v>44618</c:v>
                </c:pt>
                <c:pt idx="728">
                  <c:v>44619</c:v>
                </c:pt>
                <c:pt idx="729">
                  <c:v>44620</c:v>
                </c:pt>
                <c:pt idx="730">
                  <c:v>44621</c:v>
                </c:pt>
                <c:pt idx="731">
                  <c:v>44622</c:v>
                </c:pt>
                <c:pt idx="732">
                  <c:v>44623</c:v>
                </c:pt>
                <c:pt idx="733">
                  <c:v>44624</c:v>
                </c:pt>
                <c:pt idx="734">
                  <c:v>44625</c:v>
                </c:pt>
                <c:pt idx="735">
                  <c:v>44626</c:v>
                </c:pt>
                <c:pt idx="736">
                  <c:v>44627</c:v>
                </c:pt>
                <c:pt idx="737">
                  <c:v>44628</c:v>
                </c:pt>
                <c:pt idx="738">
                  <c:v>44629</c:v>
                </c:pt>
                <c:pt idx="739">
                  <c:v>44630</c:v>
                </c:pt>
                <c:pt idx="740">
                  <c:v>44631</c:v>
                </c:pt>
                <c:pt idx="741">
                  <c:v>44632</c:v>
                </c:pt>
                <c:pt idx="742">
                  <c:v>44633</c:v>
                </c:pt>
                <c:pt idx="743">
                  <c:v>44634</c:v>
                </c:pt>
                <c:pt idx="744">
                  <c:v>44635</c:v>
                </c:pt>
                <c:pt idx="745">
                  <c:v>44636</c:v>
                </c:pt>
                <c:pt idx="746">
                  <c:v>44637</c:v>
                </c:pt>
                <c:pt idx="747">
                  <c:v>44638</c:v>
                </c:pt>
                <c:pt idx="748">
                  <c:v>44639</c:v>
                </c:pt>
                <c:pt idx="749">
                  <c:v>44640</c:v>
                </c:pt>
                <c:pt idx="750">
                  <c:v>44641</c:v>
                </c:pt>
                <c:pt idx="751">
                  <c:v>44642</c:v>
                </c:pt>
                <c:pt idx="752">
                  <c:v>44643</c:v>
                </c:pt>
                <c:pt idx="753">
                  <c:v>44644</c:v>
                </c:pt>
                <c:pt idx="754">
                  <c:v>44645</c:v>
                </c:pt>
                <c:pt idx="755">
                  <c:v>44646</c:v>
                </c:pt>
                <c:pt idx="756">
                  <c:v>44647</c:v>
                </c:pt>
                <c:pt idx="757">
                  <c:v>44648</c:v>
                </c:pt>
                <c:pt idx="758">
                  <c:v>44649</c:v>
                </c:pt>
                <c:pt idx="759">
                  <c:v>44650</c:v>
                </c:pt>
                <c:pt idx="760">
                  <c:v>44651</c:v>
                </c:pt>
                <c:pt idx="761">
                  <c:v>44652</c:v>
                </c:pt>
                <c:pt idx="762">
                  <c:v>44653</c:v>
                </c:pt>
                <c:pt idx="763">
                  <c:v>44654</c:v>
                </c:pt>
                <c:pt idx="764">
                  <c:v>44655</c:v>
                </c:pt>
                <c:pt idx="765">
                  <c:v>44656</c:v>
                </c:pt>
                <c:pt idx="766">
                  <c:v>44657</c:v>
                </c:pt>
                <c:pt idx="767">
                  <c:v>44658</c:v>
                </c:pt>
                <c:pt idx="768">
                  <c:v>44659</c:v>
                </c:pt>
                <c:pt idx="769">
                  <c:v>44660</c:v>
                </c:pt>
                <c:pt idx="770">
                  <c:v>44661</c:v>
                </c:pt>
                <c:pt idx="771">
                  <c:v>44662</c:v>
                </c:pt>
                <c:pt idx="772">
                  <c:v>44663</c:v>
                </c:pt>
                <c:pt idx="773">
                  <c:v>44664</c:v>
                </c:pt>
                <c:pt idx="774">
                  <c:v>44665</c:v>
                </c:pt>
                <c:pt idx="775">
                  <c:v>44666</c:v>
                </c:pt>
                <c:pt idx="776">
                  <c:v>44667</c:v>
                </c:pt>
                <c:pt idx="777">
                  <c:v>44668</c:v>
                </c:pt>
                <c:pt idx="778">
                  <c:v>44669</c:v>
                </c:pt>
                <c:pt idx="779">
                  <c:v>44670</c:v>
                </c:pt>
                <c:pt idx="780">
                  <c:v>44671</c:v>
                </c:pt>
                <c:pt idx="781">
                  <c:v>44672</c:v>
                </c:pt>
                <c:pt idx="782">
                  <c:v>44673</c:v>
                </c:pt>
                <c:pt idx="783">
                  <c:v>44674</c:v>
                </c:pt>
                <c:pt idx="784">
                  <c:v>44675</c:v>
                </c:pt>
                <c:pt idx="785">
                  <c:v>44676</c:v>
                </c:pt>
                <c:pt idx="786">
                  <c:v>44677</c:v>
                </c:pt>
                <c:pt idx="787">
                  <c:v>44678</c:v>
                </c:pt>
                <c:pt idx="788">
                  <c:v>44679</c:v>
                </c:pt>
                <c:pt idx="789">
                  <c:v>44680</c:v>
                </c:pt>
                <c:pt idx="790">
                  <c:v>44681</c:v>
                </c:pt>
                <c:pt idx="791">
                  <c:v>44682</c:v>
                </c:pt>
                <c:pt idx="792">
                  <c:v>44683</c:v>
                </c:pt>
                <c:pt idx="793">
                  <c:v>44684</c:v>
                </c:pt>
                <c:pt idx="794">
                  <c:v>44685</c:v>
                </c:pt>
                <c:pt idx="795">
                  <c:v>44686</c:v>
                </c:pt>
                <c:pt idx="796">
                  <c:v>44687</c:v>
                </c:pt>
                <c:pt idx="797">
                  <c:v>44688</c:v>
                </c:pt>
                <c:pt idx="798">
                  <c:v>44689</c:v>
                </c:pt>
                <c:pt idx="799">
                  <c:v>44690</c:v>
                </c:pt>
                <c:pt idx="800">
                  <c:v>44691</c:v>
                </c:pt>
                <c:pt idx="801">
                  <c:v>44692</c:v>
                </c:pt>
                <c:pt idx="802">
                  <c:v>44693</c:v>
                </c:pt>
                <c:pt idx="803">
                  <c:v>44694</c:v>
                </c:pt>
                <c:pt idx="804">
                  <c:v>44695</c:v>
                </c:pt>
                <c:pt idx="805">
                  <c:v>44696</c:v>
                </c:pt>
                <c:pt idx="806">
                  <c:v>44697</c:v>
                </c:pt>
                <c:pt idx="807">
                  <c:v>44698</c:v>
                </c:pt>
                <c:pt idx="808">
                  <c:v>44699</c:v>
                </c:pt>
                <c:pt idx="809">
                  <c:v>44700</c:v>
                </c:pt>
                <c:pt idx="810">
                  <c:v>44701</c:v>
                </c:pt>
                <c:pt idx="811">
                  <c:v>44702</c:v>
                </c:pt>
                <c:pt idx="812">
                  <c:v>44703</c:v>
                </c:pt>
                <c:pt idx="813">
                  <c:v>44704</c:v>
                </c:pt>
                <c:pt idx="814">
                  <c:v>44705</c:v>
                </c:pt>
                <c:pt idx="815">
                  <c:v>44706</c:v>
                </c:pt>
                <c:pt idx="816">
                  <c:v>44707</c:v>
                </c:pt>
                <c:pt idx="817">
                  <c:v>44708</c:v>
                </c:pt>
                <c:pt idx="818">
                  <c:v>44709</c:v>
                </c:pt>
                <c:pt idx="819">
                  <c:v>44710</c:v>
                </c:pt>
                <c:pt idx="820">
                  <c:v>44711</c:v>
                </c:pt>
                <c:pt idx="821">
                  <c:v>44712</c:v>
                </c:pt>
                <c:pt idx="822">
                  <c:v>44713</c:v>
                </c:pt>
                <c:pt idx="823">
                  <c:v>44714</c:v>
                </c:pt>
                <c:pt idx="824">
                  <c:v>44715</c:v>
                </c:pt>
                <c:pt idx="825">
                  <c:v>44716</c:v>
                </c:pt>
                <c:pt idx="826">
                  <c:v>44717</c:v>
                </c:pt>
                <c:pt idx="827">
                  <c:v>44718</c:v>
                </c:pt>
                <c:pt idx="828">
                  <c:v>44719</c:v>
                </c:pt>
                <c:pt idx="829">
                  <c:v>44720</c:v>
                </c:pt>
                <c:pt idx="830">
                  <c:v>44721</c:v>
                </c:pt>
                <c:pt idx="831">
                  <c:v>44722</c:v>
                </c:pt>
                <c:pt idx="832">
                  <c:v>44723</c:v>
                </c:pt>
                <c:pt idx="833">
                  <c:v>44724</c:v>
                </c:pt>
                <c:pt idx="834">
                  <c:v>44725</c:v>
                </c:pt>
                <c:pt idx="835">
                  <c:v>44726</c:v>
                </c:pt>
                <c:pt idx="836">
                  <c:v>44727</c:v>
                </c:pt>
                <c:pt idx="837">
                  <c:v>44728</c:v>
                </c:pt>
                <c:pt idx="838">
                  <c:v>44729</c:v>
                </c:pt>
                <c:pt idx="839">
                  <c:v>44730</c:v>
                </c:pt>
                <c:pt idx="840">
                  <c:v>44731</c:v>
                </c:pt>
                <c:pt idx="841">
                  <c:v>44732</c:v>
                </c:pt>
                <c:pt idx="842">
                  <c:v>44733</c:v>
                </c:pt>
                <c:pt idx="843">
                  <c:v>44734</c:v>
                </c:pt>
                <c:pt idx="844">
                  <c:v>44735</c:v>
                </c:pt>
                <c:pt idx="845">
                  <c:v>44736</c:v>
                </c:pt>
                <c:pt idx="846">
                  <c:v>44737</c:v>
                </c:pt>
                <c:pt idx="847">
                  <c:v>44738</c:v>
                </c:pt>
                <c:pt idx="848">
                  <c:v>44739</c:v>
                </c:pt>
                <c:pt idx="849">
                  <c:v>44740</c:v>
                </c:pt>
                <c:pt idx="850">
                  <c:v>44741</c:v>
                </c:pt>
                <c:pt idx="851">
                  <c:v>44742</c:v>
                </c:pt>
                <c:pt idx="852">
                  <c:v>44743</c:v>
                </c:pt>
                <c:pt idx="853">
                  <c:v>44744</c:v>
                </c:pt>
                <c:pt idx="854">
                  <c:v>44745</c:v>
                </c:pt>
                <c:pt idx="855">
                  <c:v>44746</c:v>
                </c:pt>
                <c:pt idx="856">
                  <c:v>44747</c:v>
                </c:pt>
                <c:pt idx="857">
                  <c:v>44748</c:v>
                </c:pt>
                <c:pt idx="858">
                  <c:v>44749</c:v>
                </c:pt>
                <c:pt idx="859">
                  <c:v>44750</c:v>
                </c:pt>
                <c:pt idx="860">
                  <c:v>44751</c:v>
                </c:pt>
                <c:pt idx="861">
                  <c:v>44752</c:v>
                </c:pt>
                <c:pt idx="862">
                  <c:v>44753</c:v>
                </c:pt>
                <c:pt idx="863">
                  <c:v>44754</c:v>
                </c:pt>
                <c:pt idx="864">
                  <c:v>44755</c:v>
                </c:pt>
                <c:pt idx="865">
                  <c:v>44756</c:v>
                </c:pt>
                <c:pt idx="866">
                  <c:v>44757</c:v>
                </c:pt>
                <c:pt idx="867">
                  <c:v>44758</c:v>
                </c:pt>
                <c:pt idx="868">
                  <c:v>44759</c:v>
                </c:pt>
                <c:pt idx="869">
                  <c:v>44760</c:v>
                </c:pt>
                <c:pt idx="870">
                  <c:v>44761</c:v>
                </c:pt>
                <c:pt idx="871">
                  <c:v>44762</c:v>
                </c:pt>
                <c:pt idx="872">
                  <c:v>44763</c:v>
                </c:pt>
                <c:pt idx="873">
                  <c:v>44764</c:v>
                </c:pt>
                <c:pt idx="874">
                  <c:v>44765</c:v>
                </c:pt>
                <c:pt idx="875">
                  <c:v>44766</c:v>
                </c:pt>
                <c:pt idx="876">
                  <c:v>44767</c:v>
                </c:pt>
                <c:pt idx="877">
                  <c:v>44768</c:v>
                </c:pt>
                <c:pt idx="878">
                  <c:v>44769</c:v>
                </c:pt>
                <c:pt idx="879">
                  <c:v>44770</c:v>
                </c:pt>
                <c:pt idx="880">
                  <c:v>44771</c:v>
                </c:pt>
                <c:pt idx="881">
                  <c:v>44772</c:v>
                </c:pt>
                <c:pt idx="882">
                  <c:v>44773</c:v>
                </c:pt>
                <c:pt idx="883">
                  <c:v>44774</c:v>
                </c:pt>
                <c:pt idx="884">
                  <c:v>44775</c:v>
                </c:pt>
                <c:pt idx="885">
                  <c:v>44776</c:v>
                </c:pt>
                <c:pt idx="886">
                  <c:v>44777</c:v>
                </c:pt>
                <c:pt idx="887">
                  <c:v>44778</c:v>
                </c:pt>
                <c:pt idx="888">
                  <c:v>44779</c:v>
                </c:pt>
                <c:pt idx="889">
                  <c:v>44780</c:v>
                </c:pt>
                <c:pt idx="890">
                  <c:v>44781</c:v>
                </c:pt>
                <c:pt idx="891">
                  <c:v>44782</c:v>
                </c:pt>
                <c:pt idx="892">
                  <c:v>44783</c:v>
                </c:pt>
                <c:pt idx="893">
                  <c:v>44784</c:v>
                </c:pt>
                <c:pt idx="894">
                  <c:v>44785</c:v>
                </c:pt>
                <c:pt idx="895">
                  <c:v>44786</c:v>
                </c:pt>
                <c:pt idx="896">
                  <c:v>44787</c:v>
                </c:pt>
                <c:pt idx="897">
                  <c:v>44788</c:v>
                </c:pt>
                <c:pt idx="898">
                  <c:v>44789</c:v>
                </c:pt>
                <c:pt idx="899">
                  <c:v>44790</c:v>
                </c:pt>
                <c:pt idx="900">
                  <c:v>44791</c:v>
                </c:pt>
                <c:pt idx="901">
                  <c:v>44792</c:v>
                </c:pt>
                <c:pt idx="902">
                  <c:v>44793</c:v>
                </c:pt>
                <c:pt idx="903">
                  <c:v>44794</c:v>
                </c:pt>
                <c:pt idx="904">
                  <c:v>44795</c:v>
                </c:pt>
                <c:pt idx="905">
                  <c:v>44796</c:v>
                </c:pt>
                <c:pt idx="906">
                  <c:v>44797</c:v>
                </c:pt>
                <c:pt idx="907">
                  <c:v>44798</c:v>
                </c:pt>
                <c:pt idx="908">
                  <c:v>44799</c:v>
                </c:pt>
                <c:pt idx="909">
                  <c:v>44800</c:v>
                </c:pt>
                <c:pt idx="910">
                  <c:v>44801</c:v>
                </c:pt>
                <c:pt idx="911">
                  <c:v>44802</c:v>
                </c:pt>
                <c:pt idx="912">
                  <c:v>44803</c:v>
                </c:pt>
                <c:pt idx="913">
                  <c:v>44804</c:v>
                </c:pt>
                <c:pt idx="914">
                  <c:v>44805</c:v>
                </c:pt>
                <c:pt idx="915">
                  <c:v>44806</c:v>
                </c:pt>
                <c:pt idx="916">
                  <c:v>44807</c:v>
                </c:pt>
                <c:pt idx="917">
                  <c:v>44808</c:v>
                </c:pt>
                <c:pt idx="918">
                  <c:v>44809</c:v>
                </c:pt>
                <c:pt idx="919">
                  <c:v>44810</c:v>
                </c:pt>
                <c:pt idx="920">
                  <c:v>44811</c:v>
                </c:pt>
                <c:pt idx="921">
                  <c:v>44812</c:v>
                </c:pt>
                <c:pt idx="922">
                  <c:v>44813</c:v>
                </c:pt>
                <c:pt idx="923">
                  <c:v>44814</c:v>
                </c:pt>
                <c:pt idx="924">
                  <c:v>44815</c:v>
                </c:pt>
                <c:pt idx="925">
                  <c:v>44816</c:v>
                </c:pt>
                <c:pt idx="926">
                  <c:v>44817</c:v>
                </c:pt>
                <c:pt idx="927">
                  <c:v>44818</c:v>
                </c:pt>
                <c:pt idx="928">
                  <c:v>44819</c:v>
                </c:pt>
                <c:pt idx="929">
                  <c:v>44820</c:v>
                </c:pt>
                <c:pt idx="930">
                  <c:v>44821</c:v>
                </c:pt>
                <c:pt idx="931">
                  <c:v>44822</c:v>
                </c:pt>
                <c:pt idx="932">
                  <c:v>44823</c:v>
                </c:pt>
                <c:pt idx="933">
                  <c:v>44824</c:v>
                </c:pt>
                <c:pt idx="934">
                  <c:v>44825</c:v>
                </c:pt>
                <c:pt idx="935">
                  <c:v>44826</c:v>
                </c:pt>
                <c:pt idx="936">
                  <c:v>44827</c:v>
                </c:pt>
                <c:pt idx="937">
                  <c:v>44828</c:v>
                </c:pt>
                <c:pt idx="938">
                  <c:v>44829</c:v>
                </c:pt>
                <c:pt idx="939">
                  <c:v>44830</c:v>
                </c:pt>
                <c:pt idx="940">
                  <c:v>44831</c:v>
                </c:pt>
                <c:pt idx="941">
                  <c:v>44832</c:v>
                </c:pt>
                <c:pt idx="942">
                  <c:v>44833</c:v>
                </c:pt>
                <c:pt idx="943">
                  <c:v>44834</c:v>
                </c:pt>
                <c:pt idx="944">
                  <c:v>44835</c:v>
                </c:pt>
                <c:pt idx="945">
                  <c:v>44836</c:v>
                </c:pt>
                <c:pt idx="946">
                  <c:v>44837</c:v>
                </c:pt>
                <c:pt idx="947">
                  <c:v>44838</c:v>
                </c:pt>
                <c:pt idx="948">
                  <c:v>44839</c:v>
                </c:pt>
                <c:pt idx="949">
                  <c:v>44840</c:v>
                </c:pt>
                <c:pt idx="950">
                  <c:v>44841</c:v>
                </c:pt>
                <c:pt idx="951">
                  <c:v>44842</c:v>
                </c:pt>
                <c:pt idx="952">
                  <c:v>44843</c:v>
                </c:pt>
                <c:pt idx="953">
                  <c:v>44844</c:v>
                </c:pt>
                <c:pt idx="954">
                  <c:v>44845</c:v>
                </c:pt>
                <c:pt idx="955">
                  <c:v>44846</c:v>
                </c:pt>
                <c:pt idx="956">
                  <c:v>44847</c:v>
                </c:pt>
                <c:pt idx="957">
                  <c:v>44848</c:v>
                </c:pt>
                <c:pt idx="958">
                  <c:v>44849</c:v>
                </c:pt>
                <c:pt idx="959">
                  <c:v>44850</c:v>
                </c:pt>
                <c:pt idx="960">
                  <c:v>44851</c:v>
                </c:pt>
                <c:pt idx="961">
                  <c:v>44852</c:v>
                </c:pt>
                <c:pt idx="962">
                  <c:v>44853</c:v>
                </c:pt>
                <c:pt idx="963">
                  <c:v>44854</c:v>
                </c:pt>
                <c:pt idx="964">
                  <c:v>44855</c:v>
                </c:pt>
                <c:pt idx="965">
                  <c:v>44856</c:v>
                </c:pt>
                <c:pt idx="966">
                  <c:v>44857</c:v>
                </c:pt>
                <c:pt idx="967">
                  <c:v>44858</c:v>
                </c:pt>
                <c:pt idx="968">
                  <c:v>44859</c:v>
                </c:pt>
                <c:pt idx="969">
                  <c:v>44860</c:v>
                </c:pt>
                <c:pt idx="970">
                  <c:v>44861</c:v>
                </c:pt>
                <c:pt idx="971">
                  <c:v>44862</c:v>
                </c:pt>
                <c:pt idx="972">
                  <c:v>44863</c:v>
                </c:pt>
                <c:pt idx="973">
                  <c:v>44864</c:v>
                </c:pt>
                <c:pt idx="974">
                  <c:v>44865</c:v>
                </c:pt>
                <c:pt idx="975">
                  <c:v>44866</c:v>
                </c:pt>
                <c:pt idx="976">
                  <c:v>44867</c:v>
                </c:pt>
                <c:pt idx="977">
                  <c:v>44868</c:v>
                </c:pt>
                <c:pt idx="978">
                  <c:v>44869</c:v>
                </c:pt>
                <c:pt idx="979">
                  <c:v>44870</c:v>
                </c:pt>
                <c:pt idx="980">
                  <c:v>44871</c:v>
                </c:pt>
                <c:pt idx="981">
                  <c:v>44872</c:v>
                </c:pt>
                <c:pt idx="982">
                  <c:v>44873</c:v>
                </c:pt>
                <c:pt idx="983">
                  <c:v>44874</c:v>
                </c:pt>
                <c:pt idx="984">
                  <c:v>44875</c:v>
                </c:pt>
                <c:pt idx="985">
                  <c:v>44876</c:v>
                </c:pt>
                <c:pt idx="986">
                  <c:v>44877</c:v>
                </c:pt>
                <c:pt idx="987">
                  <c:v>44878</c:v>
                </c:pt>
                <c:pt idx="988">
                  <c:v>44879</c:v>
                </c:pt>
                <c:pt idx="989">
                  <c:v>44880</c:v>
                </c:pt>
                <c:pt idx="990">
                  <c:v>44881</c:v>
                </c:pt>
                <c:pt idx="991">
                  <c:v>44882</c:v>
                </c:pt>
                <c:pt idx="992">
                  <c:v>44883</c:v>
                </c:pt>
                <c:pt idx="993">
                  <c:v>44884</c:v>
                </c:pt>
                <c:pt idx="994">
                  <c:v>44885</c:v>
                </c:pt>
                <c:pt idx="995">
                  <c:v>44886</c:v>
                </c:pt>
                <c:pt idx="996">
                  <c:v>44887</c:v>
                </c:pt>
                <c:pt idx="997">
                  <c:v>44888</c:v>
                </c:pt>
                <c:pt idx="998">
                  <c:v>44889</c:v>
                </c:pt>
                <c:pt idx="999">
                  <c:v>44890</c:v>
                </c:pt>
                <c:pt idx="1000">
                  <c:v>44891</c:v>
                </c:pt>
                <c:pt idx="1001">
                  <c:v>44892</c:v>
                </c:pt>
                <c:pt idx="1002">
                  <c:v>44893</c:v>
                </c:pt>
                <c:pt idx="1003">
                  <c:v>44894</c:v>
                </c:pt>
                <c:pt idx="1004">
                  <c:v>44895</c:v>
                </c:pt>
                <c:pt idx="1005">
                  <c:v>44896</c:v>
                </c:pt>
                <c:pt idx="1006">
                  <c:v>44897</c:v>
                </c:pt>
                <c:pt idx="1007">
                  <c:v>44898</c:v>
                </c:pt>
                <c:pt idx="1008">
                  <c:v>44899</c:v>
                </c:pt>
                <c:pt idx="1009">
                  <c:v>44900</c:v>
                </c:pt>
                <c:pt idx="1010">
                  <c:v>44901</c:v>
                </c:pt>
                <c:pt idx="1011">
                  <c:v>44902</c:v>
                </c:pt>
                <c:pt idx="1012">
                  <c:v>44903</c:v>
                </c:pt>
                <c:pt idx="1013">
                  <c:v>44904</c:v>
                </c:pt>
                <c:pt idx="1014">
                  <c:v>44905</c:v>
                </c:pt>
                <c:pt idx="1015">
                  <c:v>44906</c:v>
                </c:pt>
                <c:pt idx="1016">
                  <c:v>44907</c:v>
                </c:pt>
                <c:pt idx="1017">
                  <c:v>44908</c:v>
                </c:pt>
                <c:pt idx="1018">
                  <c:v>44909</c:v>
                </c:pt>
                <c:pt idx="1019">
                  <c:v>44910</c:v>
                </c:pt>
                <c:pt idx="1020">
                  <c:v>44911</c:v>
                </c:pt>
                <c:pt idx="1021">
                  <c:v>44912</c:v>
                </c:pt>
                <c:pt idx="1022">
                  <c:v>44913</c:v>
                </c:pt>
                <c:pt idx="1023">
                  <c:v>44914</c:v>
                </c:pt>
                <c:pt idx="1024">
                  <c:v>44915</c:v>
                </c:pt>
                <c:pt idx="1025">
                  <c:v>44916</c:v>
                </c:pt>
                <c:pt idx="1026">
                  <c:v>44917</c:v>
                </c:pt>
                <c:pt idx="1027">
                  <c:v>44918</c:v>
                </c:pt>
                <c:pt idx="1028">
                  <c:v>44919</c:v>
                </c:pt>
                <c:pt idx="1029">
                  <c:v>44920</c:v>
                </c:pt>
                <c:pt idx="1030">
                  <c:v>44921</c:v>
                </c:pt>
                <c:pt idx="1031">
                  <c:v>44922</c:v>
                </c:pt>
                <c:pt idx="1032">
                  <c:v>44923</c:v>
                </c:pt>
                <c:pt idx="1033">
                  <c:v>44924</c:v>
                </c:pt>
                <c:pt idx="1034">
                  <c:v>44925</c:v>
                </c:pt>
                <c:pt idx="1035">
                  <c:v>44926</c:v>
                </c:pt>
                <c:pt idx="1036">
                  <c:v>44927</c:v>
                </c:pt>
                <c:pt idx="1037">
                  <c:v>44928</c:v>
                </c:pt>
                <c:pt idx="1038">
                  <c:v>44929</c:v>
                </c:pt>
                <c:pt idx="1039">
                  <c:v>44930</c:v>
                </c:pt>
                <c:pt idx="1040">
                  <c:v>44931</c:v>
                </c:pt>
                <c:pt idx="1041">
                  <c:v>44932</c:v>
                </c:pt>
                <c:pt idx="1042">
                  <c:v>44933</c:v>
                </c:pt>
                <c:pt idx="1043">
                  <c:v>44934</c:v>
                </c:pt>
                <c:pt idx="1044">
                  <c:v>44935</c:v>
                </c:pt>
                <c:pt idx="1045">
                  <c:v>44936</c:v>
                </c:pt>
                <c:pt idx="1046">
                  <c:v>44937</c:v>
                </c:pt>
                <c:pt idx="1047">
                  <c:v>44938</c:v>
                </c:pt>
                <c:pt idx="1048">
                  <c:v>44939</c:v>
                </c:pt>
                <c:pt idx="1049">
                  <c:v>44940</c:v>
                </c:pt>
                <c:pt idx="1050">
                  <c:v>44941</c:v>
                </c:pt>
                <c:pt idx="1051">
                  <c:v>44942</c:v>
                </c:pt>
                <c:pt idx="1052">
                  <c:v>44943</c:v>
                </c:pt>
                <c:pt idx="1053">
                  <c:v>44944</c:v>
                </c:pt>
                <c:pt idx="1054">
                  <c:v>44945</c:v>
                </c:pt>
                <c:pt idx="1055">
                  <c:v>44946</c:v>
                </c:pt>
                <c:pt idx="1056">
                  <c:v>44947</c:v>
                </c:pt>
                <c:pt idx="1057">
                  <c:v>44948</c:v>
                </c:pt>
                <c:pt idx="1058">
                  <c:v>44949</c:v>
                </c:pt>
                <c:pt idx="1059">
                  <c:v>44950</c:v>
                </c:pt>
                <c:pt idx="1060">
                  <c:v>44951</c:v>
                </c:pt>
                <c:pt idx="1061">
                  <c:v>44952</c:v>
                </c:pt>
                <c:pt idx="1062">
                  <c:v>44953</c:v>
                </c:pt>
                <c:pt idx="1063">
                  <c:v>44954</c:v>
                </c:pt>
                <c:pt idx="1064">
                  <c:v>44955</c:v>
                </c:pt>
                <c:pt idx="1065">
                  <c:v>44956</c:v>
                </c:pt>
                <c:pt idx="1066">
                  <c:v>44957</c:v>
                </c:pt>
                <c:pt idx="1067">
                  <c:v>44958</c:v>
                </c:pt>
                <c:pt idx="1068">
                  <c:v>44959</c:v>
                </c:pt>
                <c:pt idx="1069">
                  <c:v>44960</c:v>
                </c:pt>
                <c:pt idx="1070">
                  <c:v>44961</c:v>
                </c:pt>
                <c:pt idx="1071">
                  <c:v>44962</c:v>
                </c:pt>
                <c:pt idx="1072">
                  <c:v>44963</c:v>
                </c:pt>
                <c:pt idx="1073">
                  <c:v>44964</c:v>
                </c:pt>
                <c:pt idx="1074">
                  <c:v>44965</c:v>
                </c:pt>
                <c:pt idx="1075">
                  <c:v>44966</c:v>
                </c:pt>
                <c:pt idx="1076">
                  <c:v>44967</c:v>
                </c:pt>
                <c:pt idx="1077">
                  <c:v>44968</c:v>
                </c:pt>
                <c:pt idx="1078">
                  <c:v>44969</c:v>
                </c:pt>
                <c:pt idx="1079">
                  <c:v>44970</c:v>
                </c:pt>
                <c:pt idx="1080">
                  <c:v>44971</c:v>
                </c:pt>
                <c:pt idx="1081">
                  <c:v>44972</c:v>
                </c:pt>
                <c:pt idx="1082">
                  <c:v>44973</c:v>
                </c:pt>
                <c:pt idx="1083">
                  <c:v>44974</c:v>
                </c:pt>
                <c:pt idx="1084">
                  <c:v>44975</c:v>
                </c:pt>
                <c:pt idx="1085">
                  <c:v>44976</c:v>
                </c:pt>
                <c:pt idx="1086">
                  <c:v>44977</c:v>
                </c:pt>
                <c:pt idx="1087">
                  <c:v>44978</c:v>
                </c:pt>
                <c:pt idx="1088">
                  <c:v>44979</c:v>
                </c:pt>
                <c:pt idx="1089">
                  <c:v>44980</c:v>
                </c:pt>
                <c:pt idx="1090">
                  <c:v>44981</c:v>
                </c:pt>
                <c:pt idx="1091">
                  <c:v>44982</c:v>
                </c:pt>
                <c:pt idx="1092">
                  <c:v>44983</c:v>
                </c:pt>
                <c:pt idx="1093">
                  <c:v>44984</c:v>
                </c:pt>
                <c:pt idx="1094">
                  <c:v>44985</c:v>
                </c:pt>
                <c:pt idx="1095">
                  <c:v>44986</c:v>
                </c:pt>
                <c:pt idx="1096">
                  <c:v>44987</c:v>
                </c:pt>
                <c:pt idx="1097">
                  <c:v>44988</c:v>
                </c:pt>
                <c:pt idx="1098">
                  <c:v>44989</c:v>
                </c:pt>
                <c:pt idx="1099">
                  <c:v>44990</c:v>
                </c:pt>
                <c:pt idx="1100">
                  <c:v>44991</c:v>
                </c:pt>
                <c:pt idx="1101">
                  <c:v>44992</c:v>
                </c:pt>
                <c:pt idx="1102">
                  <c:v>44993</c:v>
                </c:pt>
                <c:pt idx="1103">
                  <c:v>44994</c:v>
                </c:pt>
                <c:pt idx="1104">
                  <c:v>44995</c:v>
                </c:pt>
                <c:pt idx="1105">
                  <c:v>44996</c:v>
                </c:pt>
                <c:pt idx="1106">
                  <c:v>44997</c:v>
                </c:pt>
                <c:pt idx="1107">
                  <c:v>44998</c:v>
                </c:pt>
                <c:pt idx="1108">
                  <c:v>44999</c:v>
                </c:pt>
                <c:pt idx="1109">
                  <c:v>45000</c:v>
                </c:pt>
                <c:pt idx="1110">
                  <c:v>45001</c:v>
                </c:pt>
                <c:pt idx="1111">
                  <c:v>45002</c:v>
                </c:pt>
                <c:pt idx="1112">
                  <c:v>45003</c:v>
                </c:pt>
                <c:pt idx="1113">
                  <c:v>45004</c:v>
                </c:pt>
                <c:pt idx="1114">
                  <c:v>45005</c:v>
                </c:pt>
                <c:pt idx="1115">
                  <c:v>45006</c:v>
                </c:pt>
                <c:pt idx="1116">
                  <c:v>45007</c:v>
                </c:pt>
                <c:pt idx="1117">
                  <c:v>45008</c:v>
                </c:pt>
                <c:pt idx="1118">
                  <c:v>45009</c:v>
                </c:pt>
                <c:pt idx="1119">
                  <c:v>45010</c:v>
                </c:pt>
                <c:pt idx="1120">
                  <c:v>45011</c:v>
                </c:pt>
                <c:pt idx="1121">
                  <c:v>45012</c:v>
                </c:pt>
                <c:pt idx="1122">
                  <c:v>45013</c:v>
                </c:pt>
                <c:pt idx="1123">
                  <c:v>45014</c:v>
                </c:pt>
                <c:pt idx="1124">
                  <c:v>45015</c:v>
                </c:pt>
                <c:pt idx="1125">
                  <c:v>45016</c:v>
                </c:pt>
                <c:pt idx="1126">
                  <c:v>45017</c:v>
                </c:pt>
                <c:pt idx="1127">
                  <c:v>45018</c:v>
                </c:pt>
                <c:pt idx="1128">
                  <c:v>45019</c:v>
                </c:pt>
                <c:pt idx="1129">
                  <c:v>45020</c:v>
                </c:pt>
                <c:pt idx="1130">
                  <c:v>45021</c:v>
                </c:pt>
                <c:pt idx="1131">
                  <c:v>45022</c:v>
                </c:pt>
                <c:pt idx="1132">
                  <c:v>45023</c:v>
                </c:pt>
                <c:pt idx="1133">
                  <c:v>45024</c:v>
                </c:pt>
                <c:pt idx="1134">
                  <c:v>45025</c:v>
                </c:pt>
                <c:pt idx="1135">
                  <c:v>45026</c:v>
                </c:pt>
                <c:pt idx="1136">
                  <c:v>45027</c:v>
                </c:pt>
                <c:pt idx="1137">
                  <c:v>45028</c:v>
                </c:pt>
                <c:pt idx="1138">
                  <c:v>45029</c:v>
                </c:pt>
                <c:pt idx="1139">
                  <c:v>45030</c:v>
                </c:pt>
                <c:pt idx="1140">
                  <c:v>45031</c:v>
                </c:pt>
                <c:pt idx="1141">
                  <c:v>45032</c:v>
                </c:pt>
                <c:pt idx="1142">
                  <c:v>45033</c:v>
                </c:pt>
                <c:pt idx="1143">
                  <c:v>45034</c:v>
                </c:pt>
                <c:pt idx="1144">
                  <c:v>45035</c:v>
                </c:pt>
                <c:pt idx="1145">
                  <c:v>45036</c:v>
                </c:pt>
                <c:pt idx="1146">
                  <c:v>45037</c:v>
                </c:pt>
                <c:pt idx="1147">
                  <c:v>45038</c:v>
                </c:pt>
                <c:pt idx="1148">
                  <c:v>45039</c:v>
                </c:pt>
                <c:pt idx="1149">
                  <c:v>45040</c:v>
                </c:pt>
                <c:pt idx="1150">
                  <c:v>45041</c:v>
                </c:pt>
                <c:pt idx="1151">
                  <c:v>45042</c:v>
                </c:pt>
                <c:pt idx="1152">
                  <c:v>45043</c:v>
                </c:pt>
                <c:pt idx="1153">
                  <c:v>45044</c:v>
                </c:pt>
                <c:pt idx="1154">
                  <c:v>45045</c:v>
                </c:pt>
                <c:pt idx="1155">
                  <c:v>45046</c:v>
                </c:pt>
                <c:pt idx="1156">
                  <c:v>45047</c:v>
                </c:pt>
                <c:pt idx="1157">
                  <c:v>45048</c:v>
                </c:pt>
                <c:pt idx="1158">
                  <c:v>45049</c:v>
                </c:pt>
                <c:pt idx="1159">
                  <c:v>45050</c:v>
                </c:pt>
                <c:pt idx="1160">
                  <c:v>45051</c:v>
                </c:pt>
                <c:pt idx="1161">
                  <c:v>45052</c:v>
                </c:pt>
                <c:pt idx="1162">
                  <c:v>45053</c:v>
                </c:pt>
                <c:pt idx="1163">
                  <c:v>45054</c:v>
                </c:pt>
                <c:pt idx="1164">
                  <c:v>45055</c:v>
                </c:pt>
                <c:pt idx="1165">
                  <c:v>45056</c:v>
                </c:pt>
                <c:pt idx="1166">
                  <c:v>45057</c:v>
                </c:pt>
                <c:pt idx="1167">
                  <c:v>45058</c:v>
                </c:pt>
                <c:pt idx="1168">
                  <c:v>45059</c:v>
                </c:pt>
                <c:pt idx="1169">
                  <c:v>45060</c:v>
                </c:pt>
                <c:pt idx="1170">
                  <c:v>45061</c:v>
                </c:pt>
                <c:pt idx="1171">
                  <c:v>45062</c:v>
                </c:pt>
                <c:pt idx="1172">
                  <c:v>45063</c:v>
                </c:pt>
                <c:pt idx="1173">
                  <c:v>45064</c:v>
                </c:pt>
                <c:pt idx="1174">
                  <c:v>45065</c:v>
                </c:pt>
                <c:pt idx="1175">
                  <c:v>45066</c:v>
                </c:pt>
                <c:pt idx="1176">
                  <c:v>45067</c:v>
                </c:pt>
                <c:pt idx="1177">
                  <c:v>45068</c:v>
                </c:pt>
                <c:pt idx="1178">
                  <c:v>45069</c:v>
                </c:pt>
                <c:pt idx="1179">
                  <c:v>45070</c:v>
                </c:pt>
                <c:pt idx="1180">
                  <c:v>45071</c:v>
                </c:pt>
                <c:pt idx="1181">
                  <c:v>45072</c:v>
                </c:pt>
                <c:pt idx="1182">
                  <c:v>45073</c:v>
                </c:pt>
                <c:pt idx="1183">
                  <c:v>45074</c:v>
                </c:pt>
                <c:pt idx="1184">
                  <c:v>45075</c:v>
                </c:pt>
                <c:pt idx="1185">
                  <c:v>45076</c:v>
                </c:pt>
                <c:pt idx="1186">
                  <c:v>45077</c:v>
                </c:pt>
                <c:pt idx="1187">
                  <c:v>45078</c:v>
                </c:pt>
                <c:pt idx="1188">
                  <c:v>45079</c:v>
                </c:pt>
                <c:pt idx="1189">
                  <c:v>45080</c:v>
                </c:pt>
                <c:pt idx="1190">
                  <c:v>45081</c:v>
                </c:pt>
                <c:pt idx="1191">
                  <c:v>45082</c:v>
                </c:pt>
                <c:pt idx="1192">
                  <c:v>45083</c:v>
                </c:pt>
                <c:pt idx="1193">
                  <c:v>45084</c:v>
                </c:pt>
                <c:pt idx="1194">
                  <c:v>45085</c:v>
                </c:pt>
                <c:pt idx="1195">
                  <c:v>45086</c:v>
                </c:pt>
                <c:pt idx="1196">
                  <c:v>45087</c:v>
                </c:pt>
                <c:pt idx="1197">
                  <c:v>45088</c:v>
                </c:pt>
                <c:pt idx="1198">
                  <c:v>45089</c:v>
                </c:pt>
                <c:pt idx="1199">
                  <c:v>45090</c:v>
                </c:pt>
                <c:pt idx="1200">
                  <c:v>45091</c:v>
                </c:pt>
                <c:pt idx="1201">
                  <c:v>45092</c:v>
                </c:pt>
                <c:pt idx="1202">
                  <c:v>45093</c:v>
                </c:pt>
                <c:pt idx="1203">
                  <c:v>45094</c:v>
                </c:pt>
                <c:pt idx="1204">
                  <c:v>45095</c:v>
                </c:pt>
                <c:pt idx="1205">
                  <c:v>45096</c:v>
                </c:pt>
                <c:pt idx="1206">
                  <c:v>45097</c:v>
                </c:pt>
                <c:pt idx="1207">
                  <c:v>45098</c:v>
                </c:pt>
                <c:pt idx="1208">
                  <c:v>45099</c:v>
                </c:pt>
                <c:pt idx="1209">
                  <c:v>45100</c:v>
                </c:pt>
                <c:pt idx="1210">
                  <c:v>45101</c:v>
                </c:pt>
                <c:pt idx="1211">
                  <c:v>45102</c:v>
                </c:pt>
                <c:pt idx="1212">
                  <c:v>45103</c:v>
                </c:pt>
                <c:pt idx="1213">
                  <c:v>45104</c:v>
                </c:pt>
                <c:pt idx="1214">
                  <c:v>45105</c:v>
                </c:pt>
                <c:pt idx="1215">
                  <c:v>45106</c:v>
                </c:pt>
                <c:pt idx="1216">
                  <c:v>45107</c:v>
                </c:pt>
                <c:pt idx="1217">
                  <c:v>45108</c:v>
                </c:pt>
                <c:pt idx="1218">
                  <c:v>45109</c:v>
                </c:pt>
                <c:pt idx="1219">
                  <c:v>45110</c:v>
                </c:pt>
                <c:pt idx="1220">
                  <c:v>45111</c:v>
                </c:pt>
                <c:pt idx="1221">
                  <c:v>45112</c:v>
                </c:pt>
                <c:pt idx="1222">
                  <c:v>45113</c:v>
                </c:pt>
                <c:pt idx="1223">
                  <c:v>45114</c:v>
                </c:pt>
                <c:pt idx="1224">
                  <c:v>45115</c:v>
                </c:pt>
                <c:pt idx="1225">
                  <c:v>45116</c:v>
                </c:pt>
                <c:pt idx="1226">
                  <c:v>45117</c:v>
                </c:pt>
                <c:pt idx="1227">
                  <c:v>45118</c:v>
                </c:pt>
                <c:pt idx="1228">
                  <c:v>45119</c:v>
                </c:pt>
                <c:pt idx="1229">
                  <c:v>45120</c:v>
                </c:pt>
                <c:pt idx="1230">
                  <c:v>45121</c:v>
                </c:pt>
                <c:pt idx="1231">
                  <c:v>45122</c:v>
                </c:pt>
                <c:pt idx="1232">
                  <c:v>45123</c:v>
                </c:pt>
                <c:pt idx="1233">
                  <c:v>45124</c:v>
                </c:pt>
                <c:pt idx="1234">
                  <c:v>45125</c:v>
                </c:pt>
                <c:pt idx="1235">
                  <c:v>45126</c:v>
                </c:pt>
                <c:pt idx="1236">
                  <c:v>45127</c:v>
                </c:pt>
                <c:pt idx="1237">
                  <c:v>45128</c:v>
                </c:pt>
                <c:pt idx="1238">
                  <c:v>45129</c:v>
                </c:pt>
                <c:pt idx="1239">
                  <c:v>45130</c:v>
                </c:pt>
                <c:pt idx="1240">
                  <c:v>45131</c:v>
                </c:pt>
                <c:pt idx="1241">
                  <c:v>45132</c:v>
                </c:pt>
                <c:pt idx="1242">
                  <c:v>45133</c:v>
                </c:pt>
                <c:pt idx="1243">
                  <c:v>45134</c:v>
                </c:pt>
                <c:pt idx="1244">
                  <c:v>45135</c:v>
                </c:pt>
                <c:pt idx="1245">
                  <c:v>45136</c:v>
                </c:pt>
                <c:pt idx="1246">
                  <c:v>45137</c:v>
                </c:pt>
                <c:pt idx="1247">
                  <c:v>45138</c:v>
                </c:pt>
                <c:pt idx="1248">
                  <c:v>45139</c:v>
                </c:pt>
                <c:pt idx="1249">
                  <c:v>45140</c:v>
                </c:pt>
                <c:pt idx="1250">
                  <c:v>45141</c:v>
                </c:pt>
                <c:pt idx="1251">
                  <c:v>45142</c:v>
                </c:pt>
                <c:pt idx="1252">
                  <c:v>45143</c:v>
                </c:pt>
                <c:pt idx="1253">
                  <c:v>45144</c:v>
                </c:pt>
                <c:pt idx="1254">
                  <c:v>45145</c:v>
                </c:pt>
                <c:pt idx="1255">
                  <c:v>45146</c:v>
                </c:pt>
                <c:pt idx="1256">
                  <c:v>45147</c:v>
                </c:pt>
                <c:pt idx="1257">
                  <c:v>45148</c:v>
                </c:pt>
                <c:pt idx="1258">
                  <c:v>45149</c:v>
                </c:pt>
                <c:pt idx="1259">
                  <c:v>45150</c:v>
                </c:pt>
                <c:pt idx="1260">
                  <c:v>45151</c:v>
                </c:pt>
                <c:pt idx="1261">
                  <c:v>45152</c:v>
                </c:pt>
                <c:pt idx="1262">
                  <c:v>45153</c:v>
                </c:pt>
                <c:pt idx="1263">
                  <c:v>45154</c:v>
                </c:pt>
                <c:pt idx="1264">
                  <c:v>45155</c:v>
                </c:pt>
                <c:pt idx="1265">
                  <c:v>45156</c:v>
                </c:pt>
                <c:pt idx="1266">
                  <c:v>45157</c:v>
                </c:pt>
                <c:pt idx="1267">
                  <c:v>45158</c:v>
                </c:pt>
                <c:pt idx="1268">
                  <c:v>45159</c:v>
                </c:pt>
                <c:pt idx="1269">
                  <c:v>45160</c:v>
                </c:pt>
                <c:pt idx="1270">
                  <c:v>45161</c:v>
                </c:pt>
                <c:pt idx="1271">
                  <c:v>45162</c:v>
                </c:pt>
                <c:pt idx="1272">
                  <c:v>45163</c:v>
                </c:pt>
                <c:pt idx="1273">
                  <c:v>45164</c:v>
                </c:pt>
                <c:pt idx="1274">
                  <c:v>45165</c:v>
                </c:pt>
                <c:pt idx="1275">
                  <c:v>45166</c:v>
                </c:pt>
                <c:pt idx="1276">
                  <c:v>45167</c:v>
                </c:pt>
                <c:pt idx="1277">
                  <c:v>45168</c:v>
                </c:pt>
                <c:pt idx="1278">
                  <c:v>45169</c:v>
                </c:pt>
                <c:pt idx="1279">
                  <c:v>45170</c:v>
                </c:pt>
                <c:pt idx="1280">
                  <c:v>45171</c:v>
                </c:pt>
                <c:pt idx="1281">
                  <c:v>45172</c:v>
                </c:pt>
                <c:pt idx="1282">
                  <c:v>45173</c:v>
                </c:pt>
                <c:pt idx="1283">
                  <c:v>45174</c:v>
                </c:pt>
                <c:pt idx="1284">
                  <c:v>45175</c:v>
                </c:pt>
                <c:pt idx="1285">
                  <c:v>45176</c:v>
                </c:pt>
                <c:pt idx="1286">
                  <c:v>45177</c:v>
                </c:pt>
                <c:pt idx="1287">
                  <c:v>45178</c:v>
                </c:pt>
                <c:pt idx="1288">
                  <c:v>45179</c:v>
                </c:pt>
                <c:pt idx="1289">
                  <c:v>45180</c:v>
                </c:pt>
                <c:pt idx="1290">
                  <c:v>45181</c:v>
                </c:pt>
                <c:pt idx="1291">
                  <c:v>45182</c:v>
                </c:pt>
                <c:pt idx="1292">
                  <c:v>45183</c:v>
                </c:pt>
                <c:pt idx="1293">
                  <c:v>45184</c:v>
                </c:pt>
                <c:pt idx="1294">
                  <c:v>45185</c:v>
                </c:pt>
                <c:pt idx="1295">
                  <c:v>45186</c:v>
                </c:pt>
                <c:pt idx="1296">
                  <c:v>45187</c:v>
                </c:pt>
                <c:pt idx="1297">
                  <c:v>45188</c:v>
                </c:pt>
                <c:pt idx="1298">
                  <c:v>45189</c:v>
                </c:pt>
                <c:pt idx="1299">
                  <c:v>45190</c:v>
                </c:pt>
                <c:pt idx="1300">
                  <c:v>45191</c:v>
                </c:pt>
                <c:pt idx="1301">
                  <c:v>45192</c:v>
                </c:pt>
                <c:pt idx="1302">
                  <c:v>45193</c:v>
                </c:pt>
                <c:pt idx="1303">
                  <c:v>45194</c:v>
                </c:pt>
                <c:pt idx="1304">
                  <c:v>45195</c:v>
                </c:pt>
                <c:pt idx="1305">
                  <c:v>45196</c:v>
                </c:pt>
                <c:pt idx="1306">
                  <c:v>45197</c:v>
                </c:pt>
                <c:pt idx="1307">
                  <c:v>45198</c:v>
                </c:pt>
                <c:pt idx="1308">
                  <c:v>45199</c:v>
                </c:pt>
                <c:pt idx="1309">
                  <c:v>45200</c:v>
                </c:pt>
                <c:pt idx="1310">
                  <c:v>45201</c:v>
                </c:pt>
                <c:pt idx="1311">
                  <c:v>45202</c:v>
                </c:pt>
                <c:pt idx="1312">
                  <c:v>45203</c:v>
                </c:pt>
                <c:pt idx="1313">
                  <c:v>45204</c:v>
                </c:pt>
                <c:pt idx="1314">
                  <c:v>45205</c:v>
                </c:pt>
                <c:pt idx="1315">
                  <c:v>45206</c:v>
                </c:pt>
                <c:pt idx="1316">
                  <c:v>45207</c:v>
                </c:pt>
                <c:pt idx="1317">
                  <c:v>45208</c:v>
                </c:pt>
                <c:pt idx="1318">
                  <c:v>45209</c:v>
                </c:pt>
                <c:pt idx="1319">
                  <c:v>45210</c:v>
                </c:pt>
                <c:pt idx="1320">
                  <c:v>45211</c:v>
                </c:pt>
                <c:pt idx="1321">
                  <c:v>45212</c:v>
                </c:pt>
                <c:pt idx="1322">
                  <c:v>45213</c:v>
                </c:pt>
                <c:pt idx="1323">
                  <c:v>45214</c:v>
                </c:pt>
                <c:pt idx="1324">
                  <c:v>45215</c:v>
                </c:pt>
                <c:pt idx="1325">
                  <c:v>45216</c:v>
                </c:pt>
                <c:pt idx="1326">
                  <c:v>45217</c:v>
                </c:pt>
                <c:pt idx="1327">
                  <c:v>45218</c:v>
                </c:pt>
                <c:pt idx="1328">
                  <c:v>45219</c:v>
                </c:pt>
                <c:pt idx="1329">
                  <c:v>45220</c:v>
                </c:pt>
                <c:pt idx="1330">
                  <c:v>45221</c:v>
                </c:pt>
                <c:pt idx="1331">
                  <c:v>45222</c:v>
                </c:pt>
                <c:pt idx="1332">
                  <c:v>45223</c:v>
                </c:pt>
                <c:pt idx="1333">
                  <c:v>45224</c:v>
                </c:pt>
                <c:pt idx="1334">
                  <c:v>45225</c:v>
                </c:pt>
                <c:pt idx="1335">
                  <c:v>45226</c:v>
                </c:pt>
                <c:pt idx="1336">
                  <c:v>45227</c:v>
                </c:pt>
                <c:pt idx="1337">
                  <c:v>45228</c:v>
                </c:pt>
                <c:pt idx="1338">
                  <c:v>45229</c:v>
                </c:pt>
                <c:pt idx="1339">
                  <c:v>45230</c:v>
                </c:pt>
                <c:pt idx="1340">
                  <c:v>45231</c:v>
                </c:pt>
                <c:pt idx="1341">
                  <c:v>45232</c:v>
                </c:pt>
                <c:pt idx="1342">
                  <c:v>45233</c:v>
                </c:pt>
                <c:pt idx="1343">
                  <c:v>45234</c:v>
                </c:pt>
                <c:pt idx="1344">
                  <c:v>45235</c:v>
                </c:pt>
                <c:pt idx="1345">
                  <c:v>45236</c:v>
                </c:pt>
                <c:pt idx="1346">
                  <c:v>45237</c:v>
                </c:pt>
                <c:pt idx="1347">
                  <c:v>45238</c:v>
                </c:pt>
                <c:pt idx="1348">
                  <c:v>45239</c:v>
                </c:pt>
                <c:pt idx="1349">
                  <c:v>45240</c:v>
                </c:pt>
                <c:pt idx="1350">
                  <c:v>45241</c:v>
                </c:pt>
                <c:pt idx="1351">
                  <c:v>45242</c:v>
                </c:pt>
                <c:pt idx="1352">
                  <c:v>45243</c:v>
                </c:pt>
                <c:pt idx="1353">
                  <c:v>45244</c:v>
                </c:pt>
                <c:pt idx="1354">
                  <c:v>45245</c:v>
                </c:pt>
                <c:pt idx="1355">
                  <c:v>45246</c:v>
                </c:pt>
                <c:pt idx="1356">
                  <c:v>45247</c:v>
                </c:pt>
                <c:pt idx="1357">
                  <c:v>45248</c:v>
                </c:pt>
                <c:pt idx="1358">
                  <c:v>45249</c:v>
                </c:pt>
                <c:pt idx="1359">
                  <c:v>45250</c:v>
                </c:pt>
                <c:pt idx="1360">
                  <c:v>45251</c:v>
                </c:pt>
                <c:pt idx="1361">
                  <c:v>45252</c:v>
                </c:pt>
                <c:pt idx="1362">
                  <c:v>45253</c:v>
                </c:pt>
                <c:pt idx="1363">
                  <c:v>45254</c:v>
                </c:pt>
                <c:pt idx="1364">
                  <c:v>45255</c:v>
                </c:pt>
                <c:pt idx="1365">
                  <c:v>45256</c:v>
                </c:pt>
                <c:pt idx="1366">
                  <c:v>45257</c:v>
                </c:pt>
                <c:pt idx="1367">
                  <c:v>45258</c:v>
                </c:pt>
                <c:pt idx="1368">
                  <c:v>45259</c:v>
                </c:pt>
                <c:pt idx="1369">
                  <c:v>45260</c:v>
                </c:pt>
                <c:pt idx="1370">
                  <c:v>45261</c:v>
                </c:pt>
                <c:pt idx="1371">
                  <c:v>45262</c:v>
                </c:pt>
                <c:pt idx="1372">
                  <c:v>45263</c:v>
                </c:pt>
                <c:pt idx="1373">
                  <c:v>45264</c:v>
                </c:pt>
                <c:pt idx="1374">
                  <c:v>45265</c:v>
                </c:pt>
                <c:pt idx="1375">
                  <c:v>45266</c:v>
                </c:pt>
                <c:pt idx="1376">
                  <c:v>45267</c:v>
                </c:pt>
                <c:pt idx="1377">
                  <c:v>45268</c:v>
                </c:pt>
                <c:pt idx="1378">
                  <c:v>45269</c:v>
                </c:pt>
                <c:pt idx="1379">
                  <c:v>45270</c:v>
                </c:pt>
                <c:pt idx="1380">
                  <c:v>45271</c:v>
                </c:pt>
                <c:pt idx="1381">
                  <c:v>45272</c:v>
                </c:pt>
                <c:pt idx="1382">
                  <c:v>45273</c:v>
                </c:pt>
                <c:pt idx="1383">
                  <c:v>45274</c:v>
                </c:pt>
                <c:pt idx="1384">
                  <c:v>45275</c:v>
                </c:pt>
                <c:pt idx="1385">
                  <c:v>45276</c:v>
                </c:pt>
                <c:pt idx="1386">
                  <c:v>45277</c:v>
                </c:pt>
                <c:pt idx="1387">
                  <c:v>45278</c:v>
                </c:pt>
                <c:pt idx="1388">
                  <c:v>45279</c:v>
                </c:pt>
                <c:pt idx="1389">
                  <c:v>45280</c:v>
                </c:pt>
                <c:pt idx="1390">
                  <c:v>45281</c:v>
                </c:pt>
                <c:pt idx="1391">
                  <c:v>45282</c:v>
                </c:pt>
                <c:pt idx="1392">
                  <c:v>45283</c:v>
                </c:pt>
                <c:pt idx="1393">
                  <c:v>45284</c:v>
                </c:pt>
                <c:pt idx="1394">
                  <c:v>45285</c:v>
                </c:pt>
                <c:pt idx="1395">
                  <c:v>45286</c:v>
                </c:pt>
                <c:pt idx="1396">
                  <c:v>45287</c:v>
                </c:pt>
                <c:pt idx="1397">
                  <c:v>45288</c:v>
                </c:pt>
                <c:pt idx="1398">
                  <c:v>45289</c:v>
                </c:pt>
                <c:pt idx="1399">
                  <c:v>45290</c:v>
                </c:pt>
                <c:pt idx="1400">
                  <c:v>45291</c:v>
                </c:pt>
              </c:numCache>
            </c:numRef>
          </c:cat>
          <c:val>
            <c:numRef>
              <c:f>Sheet1!$C$2:$C$1402</c:f>
              <c:numCache>
                <c:formatCode>General</c:formatCode>
                <c:ptCount val="1401"/>
                <c:pt idx="0">
                  <c:v>0</c:v>
                </c:pt>
                <c:pt idx="1">
                  <c:v>0</c:v>
                </c:pt>
                <c:pt idx="2">
                  <c:v>1</c:v>
                </c:pt>
                <c:pt idx="3">
                  <c:v>5</c:v>
                </c:pt>
                <c:pt idx="4">
                  <c:v>3</c:v>
                </c:pt>
                <c:pt idx="5">
                  <c:v>8</c:v>
                </c:pt>
                <c:pt idx="6">
                  <c:v>7</c:v>
                </c:pt>
                <c:pt idx="7">
                  <c:v>21</c:v>
                </c:pt>
                <c:pt idx="8">
                  <c:v>57</c:v>
                </c:pt>
                <c:pt idx="9">
                  <c:v>69</c:v>
                </c:pt>
                <c:pt idx="10">
                  <c:v>155</c:v>
                </c:pt>
                <c:pt idx="11">
                  <c:v>355</c:v>
                </c:pt>
                <c:pt idx="12">
                  <c:v>619</c:v>
                </c:pt>
                <c:pt idx="13">
                  <c:v>642</c:v>
                </c:pt>
                <c:pt idx="14">
                  <c:v>1034</c:v>
                </c:pt>
                <c:pt idx="15">
                  <c:v>2121</c:v>
                </c:pt>
                <c:pt idx="16">
                  <c:v>2451</c:v>
                </c:pt>
                <c:pt idx="17">
                  <c:v>2970</c:v>
                </c:pt>
                <c:pt idx="18">
                  <c:v>3705</c:v>
                </c:pt>
                <c:pt idx="19">
                  <c:v>4007</c:v>
                </c:pt>
                <c:pt idx="20">
                  <c:v>2639</c:v>
                </c:pt>
                <c:pt idx="21">
                  <c:v>2580</c:v>
                </c:pt>
                <c:pt idx="22">
                  <c:v>3570</c:v>
                </c:pt>
                <c:pt idx="23">
                  <c:v>4497</c:v>
                </c:pt>
                <c:pt idx="24">
                  <c:v>4873</c:v>
                </c:pt>
                <c:pt idx="25">
                  <c:v>5044</c:v>
                </c:pt>
                <c:pt idx="26">
                  <c:v>5119</c:v>
                </c:pt>
                <c:pt idx="27">
                  <c:v>3478</c:v>
                </c:pt>
                <c:pt idx="28">
                  <c:v>3560</c:v>
                </c:pt>
                <c:pt idx="29">
                  <c:v>6128</c:v>
                </c:pt>
                <c:pt idx="30">
                  <c:v>5458</c:v>
                </c:pt>
                <c:pt idx="31">
                  <c:v>5448</c:v>
                </c:pt>
                <c:pt idx="32">
                  <c:v>5746</c:v>
                </c:pt>
                <c:pt idx="33">
                  <c:v>5670</c:v>
                </c:pt>
                <c:pt idx="34">
                  <c:v>3865</c:v>
                </c:pt>
                <c:pt idx="35">
                  <c:v>3781</c:v>
                </c:pt>
                <c:pt idx="36">
                  <c:v>6353</c:v>
                </c:pt>
                <c:pt idx="37">
                  <c:v>6044</c:v>
                </c:pt>
                <c:pt idx="38">
                  <c:v>5574</c:v>
                </c:pt>
                <c:pt idx="39">
                  <c:v>5070</c:v>
                </c:pt>
                <c:pt idx="40">
                  <c:v>4510</c:v>
                </c:pt>
                <c:pt idx="41">
                  <c:v>3731</c:v>
                </c:pt>
                <c:pt idx="42">
                  <c:v>2887</c:v>
                </c:pt>
                <c:pt idx="43">
                  <c:v>3311</c:v>
                </c:pt>
                <c:pt idx="44">
                  <c:v>4144</c:v>
                </c:pt>
                <c:pt idx="45">
                  <c:v>3876</c:v>
                </c:pt>
                <c:pt idx="46">
                  <c:v>3530</c:v>
                </c:pt>
                <c:pt idx="47">
                  <c:v>3586</c:v>
                </c:pt>
                <c:pt idx="48">
                  <c:v>2172</c:v>
                </c:pt>
                <c:pt idx="49">
                  <c:v>2343</c:v>
                </c:pt>
                <c:pt idx="50">
                  <c:v>3792</c:v>
                </c:pt>
                <c:pt idx="51">
                  <c:v>3061</c:v>
                </c:pt>
                <c:pt idx="52">
                  <c:v>3445</c:v>
                </c:pt>
                <c:pt idx="53">
                  <c:v>2841</c:v>
                </c:pt>
                <c:pt idx="54">
                  <c:v>2535</c:v>
                </c:pt>
                <c:pt idx="55">
                  <c:v>1595</c:v>
                </c:pt>
                <c:pt idx="56">
                  <c:v>1003</c:v>
                </c:pt>
                <c:pt idx="57">
                  <c:v>2290</c:v>
                </c:pt>
                <c:pt idx="58">
                  <c:v>2726</c:v>
                </c:pt>
                <c:pt idx="59">
                  <c:v>2339</c:v>
                </c:pt>
                <c:pt idx="60">
                  <c:v>2021</c:v>
                </c:pt>
                <c:pt idx="61">
                  <c:v>1886</c:v>
                </c:pt>
                <c:pt idx="62">
                  <c:v>1058</c:v>
                </c:pt>
                <c:pt idx="63">
                  <c:v>787</c:v>
                </c:pt>
                <c:pt idx="64">
                  <c:v>1549</c:v>
                </c:pt>
                <c:pt idx="65">
                  <c:v>1512</c:v>
                </c:pt>
                <c:pt idx="66">
                  <c:v>1397</c:v>
                </c:pt>
                <c:pt idx="67">
                  <c:v>1238</c:v>
                </c:pt>
                <c:pt idx="68">
                  <c:v>1079</c:v>
                </c:pt>
                <c:pt idx="69">
                  <c:v>657</c:v>
                </c:pt>
                <c:pt idx="70">
                  <c:v>457</c:v>
                </c:pt>
                <c:pt idx="71">
                  <c:v>1231</c:v>
                </c:pt>
                <c:pt idx="72">
                  <c:v>1285</c:v>
                </c:pt>
                <c:pt idx="73">
                  <c:v>1333</c:v>
                </c:pt>
                <c:pt idx="74">
                  <c:v>1111</c:v>
                </c:pt>
                <c:pt idx="75">
                  <c:v>873</c:v>
                </c:pt>
                <c:pt idx="76">
                  <c:v>485</c:v>
                </c:pt>
                <c:pt idx="77">
                  <c:v>360</c:v>
                </c:pt>
                <c:pt idx="78">
                  <c:v>894</c:v>
                </c:pt>
                <c:pt idx="79">
                  <c:v>1003</c:v>
                </c:pt>
                <c:pt idx="80">
                  <c:v>1077</c:v>
                </c:pt>
                <c:pt idx="81">
                  <c:v>1069</c:v>
                </c:pt>
                <c:pt idx="82">
                  <c:v>1036</c:v>
                </c:pt>
                <c:pt idx="83">
                  <c:v>455</c:v>
                </c:pt>
                <c:pt idx="84">
                  <c:v>467</c:v>
                </c:pt>
                <c:pt idx="85">
                  <c:v>464</c:v>
                </c:pt>
                <c:pt idx="86">
                  <c:v>1050</c:v>
                </c:pt>
                <c:pt idx="87">
                  <c:v>740</c:v>
                </c:pt>
                <c:pt idx="88">
                  <c:v>646</c:v>
                </c:pt>
                <c:pt idx="89">
                  <c:v>638</c:v>
                </c:pt>
                <c:pt idx="90">
                  <c:v>346</c:v>
                </c:pt>
                <c:pt idx="91">
                  <c:v>230</c:v>
                </c:pt>
                <c:pt idx="92">
                  <c:v>686</c:v>
                </c:pt>
                <c:pt idx="93">
                  <c:v>570</c:v>
                </c:pt>
                <c:pt idx="94">
                  <c:v>515</c:v>
                </c:pt>
                <c:pt idx="95">
                  <c:v>517</c:v>
                </c:pt>
                <c:pt idx="96">
                  <c:v>402</c:v>
                </c:pt>
                <c:pt idx="97">
                  <c:v>247</c:v>
                </c:pt>
                <c:pt idx="98">
                  <c:v>197</c:v>
                </c:pt>
                <c:pt idx="99">
                  <c:v>447</c:v>
                </c:pt>
                <c:pt idx="100">
                  <c:v>419</c:v>
                </c:pt>
                <c:pt idx="101">
                  <c:v>363</c:v>
                </c:pt>
                <c:pt idx="102">
                  <c:v>363</c:v>
                </c:pt>
                <c:pt idx="103">
                  <c:v>409</c:v>
                </c:pt>
                <c:pt idx="104">
                  <c:v>196</c:v>
                </c:pt>
                <c:pt idx="105">
                  <c:v>180</c:v>
                </c:pt>
                <c:pt idx="106">
                  <c:v>380</c:v>
                </c:pt>
                <c:pt idx="107">
                  <c:v>419</c:v>
                </c:pt>
                <c:pt idx="108">
                  <c:v>356</c:v>
                </c:pt>
                <c:pt idx="109">
                  <c:v>378</c:v>
                </c:pt>
                <c:pt idx="110">
                  <c:v>361</c:v>
                </c:pt>
                <c:pt idx="111">
                  <c:v>203</c:v>
                </c:pt>
                <c:pt idx="112">
                  <c:v>172</c:v>
                </c:pt>
                <c:pt idx="113">
                  <c:v>402</c:v>
                </c:pt>
                <c:pt idx="114">
                  <c:v>381</c:v>
                </c:pt>
                <c:pt idx="115">
                  <c:v>381</c:v>
                </c:pt>
                <c:pt idx="116">
                  <c:v>298</c:v>
                </c:pt>
                <c:pt idx="117">
                  <c:v>317</c:v>
                </c:pt>
                <c:pt idx="118">
                  <c:v>206</c:v>
                </c:pt>
                <c:pt idx="119">
                  <c:v>201</c:v>
                </c:pt>
                <c:pt idx="120">
                  <c:v>437</c:v>
                </c:pt>
                <c:pt idx="121">
                  <c:v>442</c:v>
                </c:pt>
                <c:pt idx="122">
                  <c:v>396</c:v>
                </c:pt>
                <c:pt idx="123">
                  <c:v>416</c:v>
                </c:pt>
                <c:pt idx="124">
                  <c:v>233</c:v>
                </c:pt>
                <c:pt idx="125">
                  <c:v>120</c:v>
                </c:pt>
                <c:pt idx="126">
                  <c:v>155</c:v>
                </c:pt>
                <c:pt idx="127">
                  <c:v>431</c:v>
                </c:pt>
                <c:pt idx="128">
                  <c:v>461</c:v>
                </c:pt>
                <c:pt idx="129">
                  <c:v>437</c:v>
                </c:pt>
                <c:pt idx="130">
                  <c:v>391</c:v>
                </c:pt>
                <c:pt idx="131">
                  <c:v>307</c:v>
                </c:pt>
                <c:pt idx="132">
                  <c:v>259</c:v>
                </c:pt>
                <c:pt idx="133">
                  <c:v>223</c:v>
                </c:pt>
                <c:pt idx="134">
                  <c:v>483</c:v>
                </c:pt>
                <c:pt idx="135">
                  <c:v>403</c:v>
                </c:pt>
                <c:pt idx="136">
                  <c:v>440</c:v>
                </c:pt>
                <c:pt idx="137">
                  <c:v>411</c:v>
                </c:pt>
                <c:pt idx="138">
                  <c:v>413</c:v>
                </c:pt>
                <c:pt idx="139">
                  <c:v>216</c:v>
                </c:pt>
                <c:pt idx="140">
                  <c:v>175</c:v>
                </c:pt>
                <c:pt idx="141">
                  <c:v>404</c:v>
                </c:pt>
                <c:pt idx="142">
                  <c:v>341</c:v>
                </c:pt>
                <c:pt idx="143">
                  <c:v>328</c:v>
                </c:pt>
                <c:pt idx="144">
                  <c:v>309</c:v>
                </c:pt>
                <c:pt idx="145">
                  <c:v>299</c:v>
                </c:pt>
                <c:pt idx="146">
                  <c:v>153</c:v>
                </c:pt>
                <c:pt idx="147">
                  <c:v>140</c:v>
                </c:pt>
                <c:pt idx="148">
                  <c:v>313</c:v>
                </c:pt>
                <c:pt idx="149">
                  <c:v>313</c:v>
                </c:pt>
                <c:pt idx="150">
                  <c:v>287</c:v>
                </c:pt>
                <c:pt idx="151">
                  <c:v>274</c:v>
                </c:pt>
                <c:pt idx="152">
                  <c:v>262</c:v>
                </c:pt>
                <c:pt idx="153">
                  <c:v>189</c:v>
                </c:pt>
                <c:pt idx="154">
                  <c:v>135</c:v>
                </c:pt>
                <c:pt idx="155">
                  <c:v>348</c:v>
                </c:pt>
                <c:pt idx="156">
                  <c:v>187</c:v>
                </c:pt>
                <c:pt idx="157">
                  <c:v>298</c:v>
                </c:pt>
                <c:pt idx="158">
                  <c:v>288</c:v>
                </c:pt>
                <c:pt idx="159">
                  <c:v>255</c:v>
                </c:pt>
                <c:pt idx="160">
                  <c:v>160</c:v>
                </c:pt>
                <c:pt idx="161">
                  <c:v>133</c:v>
                </c:pt>
                <c:pt idx="162">
                  <c:v>312</c:v>
                </c:pt>
                <c:pt idx="163">
                  <c:v>263</c:v>
                </c:pt>
                <c:pt idx="164">
                  <c:v>320</c:v>
                </c:pt>
                <c:pt idx="165">
                  <c:v>276</c:v>
                </c:pt>
                <c:pt idx="166">
                  <c:v>277</c:v>
                </c:pt>
                <c:pt idx="167">
                  <c:v>151</c:v>
                </c:pt>
                <c:pt idx="168">
                  <c:v>140</c:v>
                </c:pt>
                <c:pt idx="169">
                  <c:v>333</c:v>
                </c:pt>
                <c:pt idx="170">
                  <c:v>283</c:v>
                </c:pt>
                <c:pt idx="171">
                  <c:v>257</c:v>
                </c:pt>
                <c:pt idx="172">
                  <c:v>227</c:v>
                </c:pt>
                <c:pt idx="173">
                  <c:v>252</c:v>
                </c:pt>
                <c:pt idx="174">
                  <c:v>136</c:v>
                </c:pt>
                <c:pt idx="175">
                  <c:v>150</c:v>
                </c:pt>
                <c:pt idx="176">
                  <c:v>297</c:v>
                </c:pt>
                <c:pt idx="177">
                  <c:v>283</c:v>
                </c:pt>
                <c:pt idx="178">
                  <c:v>313</c:v>
                </c:pt>
                <c:pt idx="179">
                  <c:v>274</c:v>
                </c:pt>
                <c:pt idx="180">
                  <c:v>280</c:v>
                </c:pt>
                <c:pt idx="181">
                  <c:v>128</c:v>
                </c:pt>
                <c:pt idx="182">
                  <c:v>186</c:v>
                </c:pt>
                <c:pt idx="183">
                  <c:v>315</c:v>
                </c:pt>
                <c:pt idx="184">
                  <c:v>293</c:v>
                </c:pt>
                <c:pt idx="185">
                  <c:v>270</c:v>
                </c:pt>
                <c:pt idx="186">
                  <c:v>273</c:v>
                </c:pt>
                <c:pt idx="187">
                  <c:v>229</c:v>
                </c:pt>
                <c:pt idx="188">
                  <c:v>156</c:v>
                </c:pt>
                <c:pt idx="189">
                  <c:v>207</c:v>
                </c:pt>
                <c:pt idx="190">
                  <c:v>217</c:v>
                </c:pt>
                <c:pt idx="191">
                  <c:v>393</c:v>
                </c:pt>
                <c:pt idx="192">
                  <c:v>353</c:v>
                </c:pt>
                <c:pt idx="193">
                  <c:v>323</c:v>
                </c:pt>
                <c:pt idx="194">
                  <c:v>313</c:v>
                </c:pt>
                <c:pt idx="195">
                  <c:v>202</c:v>
                </c:pt>
                <c:pt idx="196">
                  <c:v>263</c:v>
                </c:pt>
                <c:pt idx="197">
                  <c:v>461</c:v>
                </c:pt>
                <c:pt idx="198">
                  <c:v>414</c:v>
                </c:pt>
                <c:pt idx="199">
                  <c:v>456</c:v>
                </c:pt>
                <c:pt idx="200">
                  <c:v>441</c:v>
                </c:pt>
                <c:pt idx="201">
                  <c:v>292</c:v>
                </c:pt>
                <c:pt idx="202">
                  <c:v>217</c:v>
                </c:pt>
                <c:pt idx="203">
                  <c:v>220</c:v>
                </c:pt>
                <c:pt idx="204">
                  <c:v>558</c:v>
                </c:pt>
                <c:pt idx="205">
                  <c:v>497</c:v>
                </c:pt>
                <c:pt idx="206">
                  <c:v>612</c:v>
                </c:pt>
                <c:pt idx="207">
                  <c:v>542</c:v>
                </c:pt>
                <c:pt idx="208">
                  <c:v>463</c:v>
                </c:pt>
                <c:pt idx="209">
                  <c:v>280</c:v>
                </c:pt>
                <c:pt idx="210">
                  <c:v>382</c:v>
                </c:pt>
                <c:pt idx="211">
                  <c:v>436</c:v>
                </c:pt>
                <c:pt idx="212">
                  <c:v>723</c:v>
                </c:pt>
                <c:pt idx="213">
                  <c:v>606</c:v>
                </c:pt>
                <c:pt idx="214">
                  <c:v>705</c:v>
                </c:pt>
                <c:pt idx="215">
                  <c:v>605</c:v>
                </c:pt>
                <c:pt idx="216">
                  <c:v>299</c:v>
                </c:pt>
                <c:pt idx="217">
                  <c:v>335</c:v>
                </c:pt>
                <c:pt idx="218">
                  <c:v>766</c:v>
                </c:pt>
                <c:pt idx="219">
                  <c:v>571</c:v>
                </c:pt>
                <c:pt idx="220">
                  <c:v>541</c:v>
                </c:pt>
                <c:pt idx="221">
                  <c:v>526</c:v>
                </c:pt>
                <c:pt idx="222">
                  <c:v>524</c:v>
                </c:pt>
                <c:pt idx="223">
                  <c:v>313</c:v>
                </c:pt>
                <c:pt idx="224">
                  <c:v>281</c:v>
                </c:pt>
                <c:pt idx="225">
                  <c:v>514</c:v>
                </c:pt>
                <c:pt idx="226">
                  <c:v>588</c:v>
                </c:pt>
                <c:pt idx="227">
                  <c:v>582</c:v>
                </c:pt>
                <c:pt idx="228">
                  <c:v>603</c:v>
                </c:pt>
                <c:pt idx="229">
                  <c:v>503</c:v>
                </c:pt>
                <c:pt idx="230">
                  <c:v>365</c:v>
                </c:pt>
                <c:pt idx="231">
                  <c:v>412</c:v>
                </c:pt>
                <c:pt idx="232">
                  <c:v>626</c:v>
                </c:pt>
                <c:pt idx="233">
                  <c:v>601</c:v>
                </c:pt>
                <c:pt idx="234">
                  <c:v>654</c:v>
                </c:pt>
                <c:pt idx="235">
                  <c:v>759</c:v>
                </c:pt>
                <c:pt idx="236">
                  <c:v>601</c:v>
                </c:pt>
                <c:pt idx="237">
                  <c:v>386</c:v>
                </c:pt>
                <c:pt idx="238">
                  <c:v>362</c:v>
                </c:pt>
                <c:pt idx="239">
                  <c:v>694</c:v>
                </c:pt>
                <c:pt idx="240">
                  <c:v>741</c:v>
                </c:pt>
                <c:pt idx="241">
                  <c:v>782</c:v>
                </c:pt>
                <c:pt idx="242">
                  <c:v>621</c:v>
                </c:pt>
                <c:pt idx="243">
                  <c:v>654</c:v>
                </c:pt>
                <c:pt idx="244">
                  <c:v>403</c:v>
                </c:pt>
                <c:pt idx="245">
                  <c:v>501</c:v>
                </c:pt>
                <c:pt idx="246">
                  <c:v>953</c:v>
                </c:pt>
                <c:pt idx="247">
                  <c:v>903</c:v>
                </c:pt>
                <c:pt idx="248">
                  <c:v>1113</c:v>
                </c:pt>
                <c:pt idx="249">
                  <c:v>1139</c:v>
                </c:pt>
                <c:pt idx="250">
                  <c:v>1037</c:v>
                </c:pt>
                <c:pt idx="251">
                  <c:v>845</c:v>
                </c:pt>
                <c:pt idx="252">
                  <c:v>788</c:v>
                </c:pt>
                <c:pt idx="253">
                  <c:v>1545</c:v>
                </c:pt>
                <c:pt idx="254">
                  <c:v>1598</c:v>
                </c:pt>
                <c:pt idx="255">
                  <c:v>1539</c:v>
                </c:pt>
                <c:pt idx="256">
                  <c:v>1502</c:v>
                </c:pt>
                <c:pt idx="257">
                  <c:v>1494</c:v>
                </c:pt>
                <c:pt idx="258">
                  <c:v>1025</c:v>
                </c:pt>
                <c:pt idx="259">
                  <c:v>896</c:v>
                </c:pt>
                <c:pt idx="260">
                  <c:v>1832</c:v>
                </c:pt>
                <c:pt idx="261">
                  <c:v>1730</c:v>
                </c:pt>
                <c:pt idx="262">
                  <c:v>1753</c:v>
                </c:pt>
                <c:pt idx="263">
                  <c:v>1857</c:v>
                </c:pt>
                <c:pt idx="264">
                  <c:v>1773</c:v>
                </c:pt>
                <c:pt idx="265">
                  <c:v>1290</c:v>
                </c:pt>
                <c:pt idx="266">
                  <c:v>1147</c:v>
                </c:pt>
                <c:pt idx="267">
                  <c:v>2317</c:v>
                </c:pt>
                <c:pt idx="268">
                  <c:v>2074</c:v>
                </c:pt>
                <c:pt idx="269">
                  <c:v>2371</c:v>
                </c:pt>
                <c:pt idx="270">
                  <c:v>817</c:v>
                </c:pt>
                <c:pt idx="271">
                  <c:v>2299</c:v>
                </c:pt>
                <c:pt idx="272">
                  <c:v>1840</c:v>
                </c:pt>
                <c:pt idx="273">
                  <c:v>1891</c:v>
                </c:pt>
                <c:pt idx="274">
                  <c:v>2895</c:v>
                </c:pt>
                <c:pt idx="275">
                  <c:v>3308</c:v>
                </c:pt>
                <c:pt idx="276">
                  <c:v>3130</c:v>
                </c:pt>
                <c:pt idx="277">
                  <c:v>2945</c:v>
                </c:pt>
                <c:pt idx="278">
                  <c:v>2817</c:v>
                </c:pt>
                <c:pt idx="279">
                  <c:v>1887</c:v>
                </c:pt>
                <c:pt idx="280">
                  <c:v>1754</c:v>
                </c:pt>
                <c:pt idx="281">
                  <c:v>3304</c:v>
                </c:pt>
                <c:pt idx="282">
                  <c:v>3060</c:v>
                </c:pt>
                <c:pt idx="283">
                  <c:v>3105</c:v>
                </c:pt>
                <c:pt idx="284">
                  <c:v>3148</c:v>
                </c:pt>
                <c:pt idx="285">
                  <c:v>2975</c:v>
                </c:pt>
                <c:pt idx="286">
                  <c:v>2206</c:v>
                </c:pt>
                <c:pt idx="287">
                  <c:v>2177</c:v>
                </c:pt>
                <c:pt idx="288">
                  <c:v>3581</c:v>
                </c:pt>
                <c:pt idx="289">
                  <c:v>3681</c:v>
                </c:pt>
                <c:pt idx="290">
                  <c:v>2788</c:v>
                </c:pt>
                <c:pt idx="291">
                  <c:v>1927</c:v>
                </c:pt>
                <c:pt idx="292">
                  <c:v>3427</c:v>
                </c:pt>
                <c:pt idx="293">
                  <c:v>2557</c:v>
                </c:pt>
                <c:pt idx="294">
                  <c:v>2346</c:v>
                </c:pt>
                <c:pt idx="295">
                  <c:v>4339</c:v>
                </c:pt>
                <c:pt idx="296">
                  <c:v>4104</c:v>
                </c:pt>
                <c:pt idx="297">
                  <c:v>3843</c:v>
                </c:pt>
                <c:pt idx="298">
                  <c:v>3016</c:v>
                </c:pt>
                <c:pt idx="299">
                  <c:v>1046</c:v>
                </c:pt>
                <c:pt idx="300">
                  <c:v>3453</c:v>
                </c:pt>
                <c:pt idx="301">
                  <c:v>2888</c:v>
                </c:pt>
                <c:pt idx="302">
                  <c:v>5392</c:v>
                </c:pt>
                <c:pt idx="303">
                  <c:v>5206</c:v>
                </c:pt>
                <c:pt idx="304">
                  <c:v>4982</c:v>
                </c:pt>
                <c:pt idx="305">
                  <c:v>3390</c:v>
                </c:pt>
                <c:pt idx="306">
                  <c:v>1340</c:v>
                </c:pt>
                <c:pt idx="307">
                  <c:v>4199</c:v>
                </c:pt>
                <c:pt idx="308">
                  <c:v>3464</c:v>
                </c:pt>
                <c:pt idx="309">
                  <c:v>6608</c:v>
                </c:pt>
                <c:pt idx="310">
                  <c:v>6151</c:v>
                </c:pt>
                <c:pt idx="311">
                  <c:v>5689</c:v>
                </c:pt>
                <c:pt idx="312">
                  <c:v>5448</c:v>
                </c:pt>
                <c:pt idx="313">
                  <c:v>5303</c:v>
                </c:pt>
                <c:pt idx="314">
                  <c:v>3693</c:v>
                </c:pt>
                <c:pt idx="315">
                  <c:v>3198</c:v>
                </c:pt>
                <c:pt idx="316">
                  <c:v>5919</c:v>
                </c:pt>
                <c:pt idx="317">
                  <c:v>5241</c:v>
                </c:pt>
                <c:pt idx="318">
                  <c:v>5183</c:v>
                </c:pt>
                <c:pt idx="319">
                  <c:v>5262</c:v>
                </c:pt>
                <c:pt idx="320">
                  <c:v>4844</c:v>
                </c:pt>
                <c:pt idx="321">
                  <c:v>3481</c:v>
                </c:pt>
                <c:pt idx="322">
                  <c:v>2919</c:v>
                </c:pt>
                <c:pt idx="323">
                  <c:v>4646</c:v>
                </c:pt>
                <c:pt idx="324">
                  <c:v>5139</c:v>
                </c:pt>
                <c:pt idx="325">
                  <c:v>4909</c:v>
                </c:pt>
                <c:pt idx="326">
                  <c:v>4942</c:v>
                </c:pt>
                <c:pt idx="327">
                  <c:v>4714</c:v>
                </c:pt>
                <c:pt idx="328">
                  <c:v>3462</c:v>
                </c:pt>
                <c:pt idx="329">
                  <c:v>2927</c:v>
                </c:pt>
                <c:pt idx="330">
                  <c:v>5807</c:v>
                </c:pt>
                <c:pt idx="331">
                  <c:v>4860</c:v>
                </c:pt>
                <c:pt idx="332">
                  <c:v>5002</c:v>
                </c:pt>
                <c:pt idx="333">
                  <c:v>4776</c:v>
                </c:pt>
                <c:pt idx="334">
                  <c:v>3665</c:v>
                </c:pt>
                <c:pt idx="335">
                  <c:v>2876</c:v>
                </c:pt>
                <c:pt idx="336">
                  <c:v>2894</c:v>
                </c:pt>
                <c:pt idx="337">
                  <c:v>977</c:v>
                </c:pt>
                <c:pt idx="338">
                  <c:v>2660</c:v>
                </c:pt>
                <c:pt idx="339">
                  <c:v>5144</c:v>
                </c:pt>
                <c:pt idx="340">
                  <c:v>4830</c:v>
                </c:pt>
                <c:pt idx="341">
                  <c:v>4161</c:v>
                </c:pt>
                <c:pt idx="342">
                  <c:v>3080</c:v>
                </c:pt>
                <c:pt idx="343">
                  <c:v>1645</c:v>
                </c:pt>
                <c:pt idx="344">
                  <c:v>4431</c:v>
                </c:pt>
                <c:pt idx="345">
                  <c:v>3723</c:v>
                </c:pt>
                <c:pt idx="346">
                  <c:v>3777</c:v>
                </c:pt>
                <c:pt idx="347">
                  <c:v>3407</c:v>
                </c:pt>
                <c:pt idx="348">
                  <c:v>3314</c:v>
                </c:pt>
                <c:pt idx="349">
                  <c:v>2209</c:v>
                </c:pt>
                <c:pt idx="350">
                  <c:v>1896</c:v>
                </c:pt>
                <c:pt idx="351">
                  <c:v>2860</c:v>
                </c:pt>
                <c:pt idx="352">
                  <c:v>3721</c:v>
                </c:pt>
                <c:pt idx="353">
                  <c:v>3435</c:v>
                </c:pt>
                <c:pt idx="354">
                  <c:v>2049</c:v>
                </c:pt>
                <c:pt idx="355">
                  <c:v>3008</c:v>
                </c:pt>
                <c:pt idx="356">
                  <c:v>2495</c:v>
                </c:pt>
                <c:pt idx="357">
                  <c:v>2286</c:v>
                </c:pt>
                <c:pt idx="358">
                  <c:v>3624</c:v>
                </c:pt>
                <c:pt idx="359">
                  <c:v>3472</c:v>
                </c:pt>
                <c:pt idx="360">
                  <c:v>3464</c:v>
                </c:pt>
                <c:pt idx="361">
                  <c:v>3474</c:v>
                </c:pt>
                <c:pt idx="362">
                  <c:v>3241</c:v>
                </c:pt>
                <c:pt idx="363">
                  <c:v>2018</c:v>
                </c:pt>
                <c:pt idx="364">
                  <c:v>2037</c:v>
                </c:pt>
                <c:pt idx="365">
                  <c:v>3727</c:v>
                </c:pt>
                <c:pt idx="366">
                  <c:v>3108</c:v>
                </c:pt>
                <c:pt idx="367">
                  <c:v>3242</c:v>
                </c:pt>
                <c:pt idx="368">
                  <c:v>3117</c:v>
                </c:pt>
                <c:pt idx="369">
                  <c:v>2886</c:v>
                </c:pt>
                <c:pt idx="370">
                  <c:v>2043</c:v>
                </c:pt>
                <c:pt idx="371">
                  <c:v>1876</c:v>
                </c:pt>
                <c:pt idx="372">
                  <c:v>3401</c:v>
                </c:pt>
                <c:pt idx="373">
                  <c:v>3341</c:v>
                </c:pt>
                <c:pt idx="374">
                  <c:v>3204</c:v>
                </c:pt>
                <c:pt idx="375">
                  <c:v>3104</c:v>
                </c:pt>
                <c:pt idx="376">
                  <c:v>3203</c:v>
                </c:pt>
                <c:pt idx="377">
                  <c:v>2174</c:v>
                </c:pt>
                <c:pt idx="378">
                  <c:v>1928</c:v>
                </c:pt>
                <c:pt idx="379">
                  <c:v>3394</c:v>
                </c:pt>
                <c:pt idx="380">
                  <c:v>3194</c:v>
                </c:pt>
                <c:pt idx="381">
                  <c:v>3172</c:v>
                </c:pt>
                <c:pt idx="382">
                  <c:v>2922</c:v>
                </c:pt>
                <c:pt idx="383">
                  <c:v>3038</c:v>
                </c:pt>
                <c:pt idx="384">
                  <c:v>2160</c:v>
                </c:pt>
                <c:pt idx="385">
                  <c:v>2093</c:v>
                </c:pt>
                <c:pt idx="386">
                  <c:v>3880</c:v>
                </c:pt>
                <c:pt idx="387">
                  <c:v>3252</c:v>
                </c:pt>
                <c:pt idx="388">
                  <c:v>3444</c:v>
                </c:pt>
                <c:pt idx="389">
                  <c:v>3799</c:v>
                </c:pt>
                <c:pt idx="390">
                  <c:v>3413</c:v>
                </c:pt>
                <c:pt idx="391">
                  <c:v>2218</c:v>
                </c:pt>
                <c:pt idx="392">
                  <c:v>1749</c:v>
                </c:pt>
                <c:pt idx="393">
                  <c:v>3558</c:v>
                </c:pt>
                <c:pt idx="394">
                  <c:v>3186</c:v>
                </c:pt>
                <c:pt idx="395">
                  <c:v>3185</c:v>
                </c:pt>
                <c:pt idx="396">
                  <c:v>2864</c:v>
                </c:pt>
                <c:pt idx="397">
                  <c:v>2621</c:v>
                </c:pt>
                <c:pt idx="398">
                  <c:v>2049</c:v>
                </c:pt>
                <c:pt idx="399">
                  <c:v>1461</c:v>
                </c:pt>
                <c:pt idx="400">
                  <c:v>3269</c:v>
                </c:pt>
                <c:pt idx="401">
                  <c:v>3001</c:v>
                </c:pt>
                <c:pt idx="402">
                  <c:v>2763</c:v>
                </c:pt>
                <c:pt idx="403">
                  <c:v>2575</c:v>
                </c:pt>
                <c:pt idx="404">
                  <c:v>2464</c:v>
                </c:pt>
                <c:pt idx="405">
                  <c:v>1724</c:v>
                </c:pt>
                <c:pt idx="406">
                  <c:v>1313</c:v>
                </c:pt>
                <c:pt idx="407">
                  <c:v>2537</c:v>
                </c:pt>
                <c:pt idx="408">
                  <c:v>2363</c:v>
                </c:pt>
                <c:pt idx="409">
                  <c:v>2240</c:v>
                </c:pt>
                <c:pt idx="410">
                  <c:v>2016</c:v>
                </c:pt>
                <c:pt idx="411">
                  <c:v>1827</c:v>
                </c:pt>
                <c:pt idx="412">
                  <c:v>1275</c:v>
                </c:pt>
                <c:pt idx="413">
                  <c:v>1049</c:v>
                </c:pt>
                <c:pt idx="414">
                  <c:v>1886</c:v>
                </c:pt>
                <c:pt idx="415">
                  <c:v>1605</c:v>
                </c:pt>
                <c:pt idx="416">
                  <c:v>1423</c:v>
                </c:pt>
                <c:pt idx="417">
                  <c:v>1359</c:v>
                </c:pt>
                <c:pt idx="418">
                  <c:v>1287</c:v>
                </c:pt>
                <c:pt idx="419">
                  <c:v>852</c:v>
                </c:pt>
                <c:pt idx="420">
                  <c:v>754</c:v>
                </c:pt>
                <c:pt idx="421">
                  <c:v>1365</c:v>
                </c:pt>
                <c:pt idx="422">
                  <c:v>1138</c:v>
                </c:pt>
                <c:pt idx="423">
                  <c:v>1208</c:v>
                </c:pt>
                <c:pt idx="424">
                  <c:v>1052</c:v>
                </c:pt>
                <c:pt idx="425">
                  <c:v>950</c:v>
                </c:pt>
                <c:pt idx="426">
                  <c:v>578</c:v>
                </c:pt>
                <c:pt idx="427">
                  <c:v>567</c:v>
                </c:pt>
                <c:pt idx="428">
                  <c:v>934</c:v>
                </c:pt>
                <c:pt idx="429">
                  <c:v>874</c:v>
                </c:pt>
                <c:pt idx="430">
                  <c:v>774</c:v>
                </c:pt>
                <c:pt idx="431">
                  <c:v>782</c:v>
                </c:pt>
                <c:pt idx="432">
                  <c:v>715</c:v>
                </c:pt>
                <c:pt idx="433">
                  <c:v>384</c:v>
                </c:pt>
                <c:pt idx="434">
                  <c:v>343</c:v>
                </c:pt>
                <c:pt idx="435">
                  <c:v>655</c:v>
                </c:pt>
                <c:pt idx="436">
                  <c:v>627</c:v>
                </c:pt>
                <c:pt idx="437">
                  <c:v>593</c:v>
                </c:pt>
                <c:pt idx="438">
                  <c:v>506</c:v>
                </c:pt>
                <c:pt idx="439">
                  <c:v>486</c:v>
                </c:pt>
                <c:pt idx="440">
                  <c:v>292</c:v>
                </c:pt>
                <c:pt idx="441">
                  <c:v>279</c:v>
                </c:pt>
                <c:pt idx="442">
                  <c:v>453</c:v>
                </c:pt>
                <c:pt idx="443">
                  <c:v>415</c:v>
                </c:pt>
                <c:pt idx="444">
                  <c:v>377</c:v>
                </c:pt>
                <c:pt idx="445">
                  <c:v>396</c:v>
                </c:pt>
                <c:pt idx="446">
                  <c:v>349</c:v>
                </c:pt>
                <c:pt idx="447">
                  <c:v>233</c:v>
                </c:pt>
                <c:pt idx="448">
                  <c:v>186</c:v>
                </c:pt>
                <c:pt idx="449">
                  <c:v>355</c:v>
                </c:pt>
                <c:pt idx="450">
                  <c:v>305</c:v>
                </c:pt>
                <c:pt idx="451">
                  <c:v>249</c:v>
                </c:pt>
                <c:pt idx="452">
                  <c:v>257</c:v>
                </c:pt>
                <c:pt idx="453">
                  <c:v>210</c:v>
                </c:pt>
                <c:pt idx="454">
                  <c:v>126</c:v>
                </c:pt>
                <c:pt idx="455">
                  <c:v>118</c:v>
                </c:pt>
                <c:pt idx="456">
                  <c:v>118</c:v>
                </c:pt>
                <c:pt idx="457">
                  <c:v>289</c:v>
                </c:pt>
                <c:pt idx="458">
                  <c:v>244</c:v>
                </c:pt>
                <c:pt idx="459">
                  <c:v>206</c:v>
                </c:pt>
                <c:pt idx="460">
                  <c:v>225</c:v>
                </c:pt>
                <c:pt idx="461">
                  <c:v>143</c:v>
                </c:pt>
                <c:pt idx="462">
                  <c:v>130</c:v>
                </c:pt>
                <c:pt idx="463">
                  <c:v>218</c:v>
                </c:pt>
                <c:pt idx="464">
                  <c:v>175</c:v>
                </c:pt>
                <c:pt idx="465">
                  <c:v>210</c:v>
                </c:pt>
                <c:pt idx="466">
                  <c:v>156</c:v>
                </c:pt>
                <c:pt idx="467">
                  <c:v>187</c:v>
                </c:pt>
                <c:pt idx="468">
                  <c:v>121</c:v>
                </c:pt>
                <c:pt idx="469">
                  <c:v>114</c:v>
                </c:pt>
                <c:pt idx="470">
                  <c:v>179</c:v>
                </c:pt>
                <c:pt idx="471">
                  <c:v>179</c:v>
                </c:pt>
                <c:pt idx="472">
                  <c:v>172</c:v>
                </c:pt>
                <c:pt idx="473">
                  <c:v>187</c:v>
                </c:pt>
                <c:pt idx="474">
                  <c:v>160</c:v>
                </c:pt>
                <c:pt idx="475">
                  <c:v>107</c:v>
                </c:pt>
                <c:pt idx="476">
                  <c:v>95</c:v>
                </c:pt>
                <c:pt idx="477">
                  <c:v>168</c:v>
                </c:pt>
                <c:pt idx="478">
                  <c:v>171</c:v>
                </c:pt>
                <c:pt idx="479">
                  <c:v>186</c:v>
                </c:pt>
                <c:pt idx="480">
                  <c:v>175</c:v>
                </c:pt>
                <c:pt idx="481">
                  <c:v>180</c:v>
                </c:pt>
                <c:pt idx="482">
                  <c:v>118</c:v>
                </c:pt>
                <c:pt idx="483">
                  <c:v>109</c:v>
                </c:pt>
                <c:pt idx="484">
                  <c:v>206</c:v>
                </c:pt>
                <c:pt idx="485">
                  <c:v>212</c:v>
                </c:pt>
                <c:pt idx="486">
                  <c:v>226</c:v>
                </c:pt>
                <c:pt idx="487">
                  <c:v>204</c:v>
                </c:pt>
                <c:pt idx="488">
                  <c:v>233</c:v>
                </c:pt>
                <c:pt idx="489">
                  <c:v>146</c:v>
                </c:pt>
                <c:pt idx="490">
                  <c:v>124</c:v>
                </c:pt>
                <c:pt idx="491">
                  <c:v>187</c:v>
                </c:pt>
                <c:pt idx="492">
                  <c:v>362</c:v>
                </c:pt>
                <c:pt idx="493">
                  <c:v>400</c:v>
                </c:pt>
                <c:pt idx="494">
                  <c:v>367</c:v>
                </c:pt>
                <c:pt idx="495">
                  <c:v>371</c:v>
                </c:pt>
                <c:pt idx="496">
                  <c:v>238</c:v>
                </c:pt>
                <c:pt idx="497">
                  <c:v>268</c:v>
                </c:pt>
                <c:pt idx="498">
                  <c:v>476</c:v>
                </c:pt>
                <c:pt idx="499">
                  <c:v>457</c:v>
                </c:pt>
                <c:pt idx="500">
                  <c:v>548</c:v>
                </c:pt>
                <c:pt idx="501">
                  <c:v>552</c:v>
                </c:pt>
                <c:pt idx="502">
                  <c:v>555</c:v>
                </c:pt>
                <c:pt idx="503">
                  <c:v>340</c:v>
                </c:pt>
                <c:pt idx="504">
                  <c:v>395</c:v>
                </c:pt>
                <c:pt idx="505">
                  <c:v>811</c:v>
                </c:pt>
                <c:pt idx="506">
                  <c:v>707</c:v>
                </c:pt>
                <c:pt idx="507">
                  <c:v>893</c:v>
                </c:pt>
                <c:pt idx="508">
                  <c:v>972</c:v>
                </c:pt>
                <c:pt idx="509">
                  <c:v>914</c:v>
                </c:pt>
                <c:pt idx="510">
                  <c:v>552</c:v>
                </c:pt>
                <c:pt idx="511">
                  <c:v>635</c:v>
                </c:pt>
                <c:pt idx="512">
                  <c:v>1222</c:v>
                </c:pt>
                <c:pt idx="513">
                  <c:v>1199</c:v>
                </c:pt>
                <c:pt idx="514">
                  <c:v>1242</c:v>
                </c:pt>
                <c:pt idx="515">
                  <c:v>1288</c:v>
                </c:pt>
                <c:pt idx="516">
                  <c:v>1279</c:v>
                </c:pt>
                <c:pt idx="517">
                  <c:v>850</c:v>
                </c:pt>
                <c:pt idx="518">
                  <c:v>830</c:v>
                </c:pt>
                <c:pt idx="519">
                  <c:v>1568</c:v>
                </c:pt>
                <c:pt idx="520">
                  <c:v>1582</c:v>
                </c:pt>
                <c:pt idx="521">
                  <c:v>1611</c:v>
                </c:pt>
                <c:pt idx="522">
                  <c:v>1525</c:v>
                </c:pt>
                <c:pt idx="523">
                  <c:v>1575</c:v>
                </c:pt>
                <c:pt idx="524">
                  <c:v>1148</c:v>
                </c:pt>
                <c:pt idx="525">
                  <c:v>1071</c:v>
                </c:pt>
                <c:pt idx="526">
                  <c:v>1891</c:v>
                </c:pt>
                <c:pt idx="527">
                  <c:v>1666</c:v>
                </c:pt>
                <c:pt idx="528">
                  <c:v>1751</c:v>
                </c:pt>
                <c:pt idx="529">
                  <c:v>1756</c:v>
                </c:pt>
                <c:pt idx="530">
                  <c:v>1597</c:v>
                </c:pt>
                <c:pt idx="531">
                  <c:v>1049</c:v>
                </c:pt>
                <c:pt idx="532">
                  <c:v>1143</c:v>
                </c:pt>
                <c:pt idx="533">
                  <c:v>1929</c:v>
                </c:pt>
                <c:pt idx="534">
                  <c:v>1740</c:v>
                </c:pt>
                <c:pt idx="535">
                  <c:v>1813</c:v>
                </c:pt>
                <c:pt idx="536">
                  <c:v>1686</c:v>
                </c:pt>
                <c:pt idx="537">
                  <c:v>1557</c:v>
                </c:pt>
                <c:pt idx="538">
                  <c:v>1090</c:v>
                </c:pt>
                <c:pt idx="539">
                  <c:v>718</c:v>
                </c:pt>
                <c:pt idx="540">
                  <c:v>1951</c:v>
                </c:pt>
                <c:pt idx="541">
                  <c:v>1835</c:v>
                </c:pt>
                <c:pt idx="542">
                  <c:v>1780</c:v>
                </c:pt>
                <c:pt idx="543">
                  <c:v>1640</c:v>
                </c:pt>
                <c:pt idx="544">
                  <c:v>1448</c:v>
                </c:pt>
                <c:pt idx="545">
                  <c:v>986</c:v>
                </c:pt>
                <c:pt idx="546">
                  <c:v>989</c:v>
                </c:pt>
                <c:pt idx="547">
                  <c:v>1833</c:v>
                </c:pt>
                <c:pt idx="548">
                  <c:v>1623</c:v>
                </c:pt>
                <c:pt idx="549">
                  <c:v>1555</c:v>
                </c:pt>
                <c:pt idx="550">
                  <c:v>1429</c:v>
                </c:pt>
                <c:pt idx="551">
                  <c:v>1421</c:v>
                </c:pt>
                <c:pt idx="552">
                  <c:v>905</c:v>
                </c:pt>
                <c:pt idx="553">
                  <c:v>954</c:v>
                </c:pt>
                <c:pt idx="554">
                  <c:v>942</c:v>
                </c:pt>
                <c:pt idx="555">
                  <c:v>1568</c:v>
                </c:pt>
                <c:pt idx="556">
                  <c:v>1591</c:v>
                </c:pt>
                <c:pt idx="557">
                  <c:v>1713</c:v>
                </c:pt>
                <c:pt idx="558">
                  <c:v>1547</c:v>
                </c:pt>
                <c:pt idx="559">
                  <c:v>1036</c:v>
                </c:pt>
                <c:pt idx="560">
                  <c:v>1212</c:v>
                </c:pt>
                <c:pt idx="561">
                  <c:v>1738</c:v>
                </c:pt>
                <c:pt idx="562">
                  <c:v>1639</c:v>
                </c:pt>
                <c:pt idx="563">
                  <c:v>1607</c:v>
                </c:pt>
                <c:pt idx="564">
                  <c:v>1385</c:v>
                </c:pt>
                <c:pt idx="565">
                  <c:v>1524</c:v>
                </c:pt>
                <c:pt idx="566">
                  <c:v>955</c:v>
                </c:pt>
                <c:pt idx="567">
                  <c:v>1058</c:v>
                </c:pt>
                <c:pt idx="568">
                  <c:v>1634</c:v>
                </c:pt>
                <c:pt idx="569">
                  <c:v>1301</c:v>
                </c:pt>
                <c:pt idx="570">
                  <c:v>1412</c:v>
                </c:pt>
                <c:pt idx="571">
                  <c:v>1287</c:v>
                </c:pt>
                <c:pt idx="572">
                  <c:v>1221</c:v>
                </c:pt>
                <c:pt idx="573">
                  <c:v>813</c:v>
                </c:pt>
                <c:pt idx="574">
                  <c:v>856</c:v>
                </c:pt>
                <c:pt idx="575">
                  <c:v>1362</c:v>
                </c:pt>
                <c:pt idx="576">
                  <c:v>1117</c:v>
                </c:pt>
                <c:pt idx="577">
                  <c:v>1094</c:v>
                </c:pt>
                <c:pt idx="578">
                  <c:v>1125</c:v>
                </c:pt>
                <c:pt idx="579">
                  <c:v>1086</c:v>
                </c:pt>
                <c:pt idx="580">
                  <c:v>678</c:v>
                </c:pt>
                <c:pt idx="581">
                  <c:v>906</c:v>
                </c:pt>
                <c:pt idx="582">
                  <c:v>1271</c:v>
                </c:pt>
                <c:pt idx="583">
                  <c:v>1270</c:v>
                </c:pt>
                <c:pt idx="584">
                  <c:v>1146</c:v>
                </c:pt>
                <c:pt idx="585">
                  <c:v>1079</c:v>
                </c:pt>
                <c:pt idx="586">
                  <c:v>1010</c:v>
                </c:pt>
                <c:pt idx="587">
                  <c:v>610</c:v>
                </c:pt>
                <c:pt idx="588">
                  <c:v>686</c:v>
                </c:pt>
                <c:pt idx="589">
                  <c:v>935</c:v>
                </c:pt>
                <c:pt idx="590">
                  <c:v>1145</c:v>
                </c:pt>
                <c:pt idx="591">
                  <c:v>1109</c:v>
                </c:pt>
                <c:pt idx="592">
                  <c:v>1023</c:v>
                </c:pt>
                <c:pt idx="593">
                  <c:v>884</c:v>
                </c:pt>
                <c:pt idx="594">
                  <c:v>488</c:v>
                </c:pt>
                <c:pt idx="595">
                  <c:v>586</c:v>
                </c:pt>
                <c:pt idx="596">
                  <c:v>871</c:v>
                </c:pt>
                <c:pt idx="597">
                  <c:v>796</c:v>
                </c:pt>
                <c:pt idx="598">
                  <c:v>797</c:v>
                </c:pt>
                <c:pt idx="599">
                  <c:v>810</c:v>
                </c:pt>
                <c:pt idx="600">
                  <c:v>692</c:v>
                </c:pt>
                <c:pt idx="601">
                  <c:v>451</c:v>
                </c:pt>
                <c:pt idx="602">
                  <c:v>443</c:v>
                </c:pt>
                <c:pt idx="603">
                  <c:v>896</c:v>
                </c:pt>
                <c:pt idx="604">
                  <c:v>594</c:v>
                </c:pt>
                <c:pt idx="605">
                  <c:v>759</c:v>
                </c:pt>
                <c:pt idx="606">
                  <c:v>736</c:v>
                </c:pt>
                <c:pt idx="607">
                  <c:v>641</c:v>
                </c:pt>
                <c:pt idx="608">
                  <c:v>400</c:v>
                </c:pt>
                <c:pt idx="609">
                  <c:v>446</c:v>
                </c:pt>
                <c:pt idx="610">
                  <c:v>780</c:v>
                </c:pt>
                <c:pt idx="611">
                  <c:v>805</c:v>
                </c:pt>
                <c:pt idx="612">
                  <c:v>823</c:v>
                </c:pt>
                <c:pt idx="613">
                  <c:v>905</c:v>
                </c:pt>
                <c:pt idx="614">
                  <c:v>767</c:v>
                </c:pt>
                <c:pt idx="615">
                  <c:v>506</c:v>
                </c:pt>
                <c:pt idx="616">
                  <c:v>543</c:v>
                </c:pt>
                <c:pt idx="617">
                  <c:v>1134</c:v>
                </c:pt>
                <c:pt idx="618">
                  <c:v>1037</c:v>
                </c:pt>
                <c:pt idx="619">
                  <c:v>1044</c:v>
                </c:pt>
                <c:pt idx="620">
                  <c:v>873</c:v>
                </c:pt>
                <c:pt idx="621">
                  <c:v>1027</c:v>
                </c:pt>
                <c:pt idx="622">
                  <c:v>613</c:v>
                </c:pt>
                <c:pt idx="623">
                  <c:v>687</c:v>
                </c:pt>
                <c:pt idx="624">
                  <c:v>1263</c:v>
                </c:pt>
                <c:pt idx="625">
                  <c:v>1270</c:v>
                </c:pt>
                <c:pt idx="626">
                  <c:v>1329</c:v>
                </c:pt>
                <c:pt idx="627">
                  <c:v>1310</c:v>
                </c:pt>
                <c:pt idx="628">
                  <c:v>1184</c:v>
                </c:pt>
                <c:pt idx="629">
                  <c:v>827</c:v>
                </c:pt>
                <c:pt idx="630">
                  <c:v>841</c:v>
                </c:pt>
                <c:pt idx="631">
                  <c:v>1528</c:v>
                </c:pt>
                <c:pt idx="632">
                  <c:v>1379</c:v>
                </c:pt>
                <c:pt idx="633">
                  <c:v>1417</c:v>
                </c:pt>
                <c:pt idx="634">
                  <c:v>531</c:v>
                </c:pt>
                <c:pt idx="635">
                  <c:v>1170</c:v>
                </c:pt>
                <c:pt idx="636">
                  <c:v>971</c:v>
                </c:pt>
                <c:pt idx="637">
                  <c:v>1059</c:v>
                </c:pt>
                <c:pt idx="638">
                  <c:v>2324</c:v>
                </c:pt>
                <c:pt idx="639">
                  <c:v>2004</c:v>
                </c:pt>
                <c:pt idx="640">
                  <c:v>2178</c:v>
                </c:pt>
                <c:pt idx="641">
                  <c:v>2106</c:v>
                </c:pt>
                <c:pt idx="642">
                  <c:v>1892</c:v>
                </c:pt>
                <c:pt idx="643">
                  <c:v>1320</c:v>
                </c:pt>
                <c:pt idx="644">
                  <c:v>1404</c:v>
                </c:pt>
                <c:pt idx="645">
                  <c:v>2795</c:v>
                </c:pt>
                <c:pt idx="646">
                  <c:v>2918</c:v>
                </c:pt>
                <c:pt idx="647">
                  <c:v>3130</c:v>
                </c:pt>
                <c:pt idx="648">
                  <c:v>3016</c:v>
                </c:pt>
                <c:pt idx="649">
                  <c:v>3081</c:v>
                </c:pt>
                <c:pt idx="650">
                  <c:v>2154</c:v>
                </c:pt>
                <c:pt idx="651">
                  <c:v>2792</c:v>
                </c:pt>
                <c:pt idx="652">
                  <c:v>7524</c:v>
                </c:pt>
                <c:pt idx="653">
                  <c:v>10875</c:v>
                </c:pt>
                <c:pt idx="654">
                  <c:v>13161</c:v>
                </c:pt>
                <c:pt idx="655">
                  <c:v>13863</c:v>
                </c:pt>
                <c:pt idx="656">
                  <c:v>13545</c:v>
                </c:pt>
                <c:pt idx="657">
                  <c:v>9940</c:v>
                </c:pt>
                <c:pt idx="658">
                  <c:v>10559</c:v>
                </c:pt>
                <c:pt idx="659">
                  <c:v>27930</c:v>
                </c:pt>
                <c:pt idx="660">
                  <c:v>30396</c:v>
                </c:pt>
                <c:pt idx="661">
                  <c:v>31402</c:v>
                </c:pt>
                <c:pt idx="662">
                  <c:v>31830</c:v>
                </c:pt>
                <c:pt idx="663">
                  <c:v>17490</c:v>
                </c:pt>
                <c:pt idx="664">
                  <c:v>7799</c:v>
                </c:pt>
                <c:pt idx="665">
                  <c:v>22999</c:v>
                </c:pt>
                <c:pt idx="666">
                  <c:v>51288</c:v>
                </c:pt>
                <c:pt idx="667">
                  <c:v>49740</c:v>
                </c:pt>
                <c:pt idx="668">
                  <c:v>50553</c:v>
                </c:pt>
                <c:pt idx="669">
                  <c:v>47514</c:v>
                </c:pt>
                <c:pt idx="670">
                  <c:v>29182</c:v>
                </c:pt>
                <c:pt idx="671">
                  <c:v>12069</c:v>
                </c:pt>
                <c:pt idx="672">
                  <c:v>32543</c:v>
                </c:pt>
                <c:pt idx="673">
                  <c:v>55036</c:v>
                </c:pt>
                <c:pt idx="674">
                  <c:v>49268</c:v>
                </c:pt>
                <c:pt idx="675">
                  <c:v>40279</c:v>
                </c:pt>
                <c:pt idx="676">
                  <c:v>36389</c:v>
                </c:pt>
                <c:pt idx="677">
                  <c:v>23217</c:v>
                </c:pt>
                <c:pt idx="678">
                  <c:v>16205</c:v>
                </c:pt>
                <c:pt idx="679">
                  <c:v>14359</c:v>
                </c:pt>
                <c:pt idx="680">
                  <c:v>25059</c:v>
                </c:pt>
                <c:pt idx="681">
                  <c:v>18539</c:v>
                </c:pt>
                <c:pt idx="682">
                  <c:v>18438</c:v>
                </c:pt>
                <c:pt idx="683">
                  <c:v>16098</c:v>
                </c:pt>
                <c:pt idx="684">
                  <c:v>13286</c:v>
                </c:pt>
                <c:pt idx="685">
                  <c:v>6760</c:v>
                </c:pt>
                <c:pt idx="686">
                  <c:v>6892</c:v>
                </c:pt>
                <c:pt idx="687">
                  <c:v>9832</c:v>
                </c:pt>
                <c:pt idx="688">
                  <c:v>10921</c:v>
                </c:pt>
                <c:pt idx="689">
                  <c:v>9029</c:v>
                </c:pt>
                <c:pt idx="690">
                  <c:v>7042</c:v>
                </c:pt>
                <c:pt idx="691">
                  <c:v>5797</c:v>
                </c:pt>
                <c:pt idx="692">
                  <c:v>3633</c:v>
                </c:pt>
                <c:pt idx="693">
                  <c:v>3399</c:v>
                </c:pt>
                <c:pt idx="694">
                  <c:v>6013</c:v>
                </c:pt>
                <c:pt idx="695">
                  <c:v>4761</c:v>
                </c:pt>
                <c:pt idx="696">
                  <c:v>4195</c:v>
                </c:pt>
                <c:pt idx="697">
                  <c:v>3629</c:v>
                </c:pt>
                <c:pt idx="698">
                  <c:v>2723</c:v>
                </c:pt>
                <c:pt idx="699">
                  <c:v>513</c:v>
                </c:pt>
                <c:pt idx="700">
                  <c:v>1426</c:v>
                </c:pt>
                <c:pt idx="701">
                  <c:v>3109</c:v>
                </c:pt>
                <c:pt idx="702">
                  <c:v>2236</c:v>
                </c:pt>
                <c:pt idx="703">
                  <c:v>2326</c:v>
                </c:pt>
                <c:pt idx="704">
                  <c:v>2000</c:v>
                </c:pt>
                <c:pt idx="705">
                  <c:v>1539</c:v>
                </c:pt>
                <c:pt idx="706">
                  <c:v>946</c:v>
                </c:pt>
                <c:pt idx="707">
                  <c:v>869</c:v>
                </c:pt>
                <c:pt idx="708">
                  <c:v>1603</c:v>
                </c:pt>
                <c:pt idx="709">
                  <c:v>1515</c:v>
                </c:pt>
                <c:pt idx="710">
                  <c:v>1316</c:v>
                </c:pt>
                <c:pt idx="711">
                  <c:v>1226</c:v>
                </c:pt>
                <c:pt idx="712">
                  <c:v>982</c:v>
                </c:pt>
                <c:pt idx="713">
                  <c:v>636</c:v>
                </c:pt>
                <c:pt idx="714">
                  <c:v>458</c:v>
                </c:pt>
                <c:pt idx="715">
                  <c:v>1017</c:v>
                </c:pt>
                <c:pt idx="716">
                  <c:v>939</c:v>
                </c:pt>
                <c:pt idx="717">
                  <c:v>935</c:v>
                </c:pt>
                <c:pt idx="718">
                  <c:v>832</c:v>
                </c:pt>
                <c:pt idx="719">
                  <c:v>663</c:v>
                </c:pt>
                <c:pt idx="720">
                  <c:v>425</c:v>
                </c:pt>
                <c:pt idx="721">
                  <c:v>383</c:v>
                </c:pt>
                <c:pt idx="722">
                  <c:v>559</c:v>
                </c:pt>
                <c:pt idx="723">
                  <c:v>685</c:v>
                </c:pt>
                <c:pt idx="724">
                  <c:v>705</c:v>
                </c:pt>
                <c:pt idx="725">
                  <c:v>660</c:v>
                </c:pt>
                <c:pt idx="726">
                  <c:v>538</c:v>
                </c:pt>
                <c:pt idx="727">
                  <c:v>336</c:v>
                </c:pt>
                <c:pt idx="728">
                  <c:v>361</c:v>
                </c:pt>
                <c:pt idx="729">
                  <c:v>706</c:v>
                </c:pt>
                <c:pt idx="730">
                  <c:v>611</c:v>
                </c:pt>
                <c:pt idx="731">
                  <c:v>642</c:v>
                </c:pt>
                <c:pt idx="732">
                  <c:v>586</c:v>
                </c:pt>
                <c:pt idx="733">
                  <c:v>461</c:v>
                </c:pt>
                <c:pt idx="734">
                  <c:v>317</c:v>
                </c:pt>
                <c:pt idx="735">
                  <c:v>340</c:v>
                </c:pt>
                <c:pt idx="736">
                  <c:v>656</c:v>
                </c:pt>
                <c:pt idx="737">
                  <c:v>682</c:v>
                </c:pt>
                <c:pt idx="738">
                  <c:v>625</c:v>
                </c:pt>
                <c:pt idx="739">
                  <c:v>698</c:v>
                </c:pt>
                <c:pt idx="740">
                  <c:v>604</c:v>
                </c:pt>
                <c:pt idx="741">
                  <c:v>300</c:v>
                </c:pt>
                <c:pt idx="742">
                  <c:v>435</c:v>
                </c:pt>
                <c:pt idx="743">
                  <c:v>904</c:v>
                </c:pt>
                <c:pt idx="744">
                  <c:v>847</c:v>
                </c:pt>
                <c:pt idx="745">
                  <c:v>871</c:v>
                </c:pt>
                <c:pt idx="746">
                  <c:v>754</c:v>
                </c:pt>
                <c:pt idx="747">
                  <c:v>802</c:v>
                </c:pt>
                <c:pt idx="748">
                  <c:v>448</c:v>
                </c:pt>
                <c:pt idx="749">
                  <c:v>653</c:v>
                </c:pt>
                <c:pt idx="750">
                  <c:v>1311</c:v>
                </c:pt>
                <c:pt idx="751">
                  <c:v>1285</c:v>
                </c:pt>
                <c:pt idx="752">
                  <c:v>1265</c:v>
                </c:pt>
                <c:pt idx="753">
                  <c:v>1176</c:v>
                </c:pt>
                <c:pt idx="754">
                  <c:v>1093</c:v>
                </c:pt>
                <c:pt idx="755">
                  <c:v>678</c:v>
                </c:pt>
                <c:pt idx="756">
                  <c:v>775</c:v>
                </c:pt>
                <c:pt idx="757">
                  <c:v>1514</c:v>
                </c:pt>
                <c:pt idx="758">
                  <c:v>1435</c:v>
                </c:pt>
                <c:pt idx="759">
                  <c:v>1514</c:v>
                </c:pt>
                <c:pt idx="760">
                  <c:v>1508</c:v>
                </c:pt>
                <c:pt idx="761">
                  <c:v>1337</c:v>
                </c:pt>
                <c:pt idx="762">
                  <c:v>877</c:v>
                </c:pt>
                <c:pt idx="763">
                  <c:v>903</c:v>
                </c:pt>
                <c:pt idx="764">
                  <c:v>2154</c:v>
                </c:pt>
                <c:pt idx="765">
                  <c:v>1979</c:v>
                </c:pt>
                <c:pt idx="766">
                  <c:v>2090</c:v>
                </c:pt>
                <c:pt idx="767">
                  <c:v>2007</c:v>
                </c:pt>
                <c:pt idx="768">
                  <c:v>1884</c:v>
                </c:pt>
                <c:pt idx="769">
                  <c:v>1171</c:v>
                </c:pt>
                <c:pt idx="770">
                  <c:v>1189</c:v>
                </c:pt>
                <c:pt idx="771">
                  <c:v>2592</c:v>
                </c:pt>
                <c:pt idx="772">
                  <c:v>2423</c:v>
                </c:pt>
                <c:pt idx="773">
                  <c:v>2607</c:v>
                </c:pt>
                <c:pt idx="774">
                  <c:v>2305</c:v>
                </c:pt>
                <c:pt idx="775">
                  <c:v>2004</c:v>
                </c:pt>
                <c:pt idx="776">
                  <c:v>1205</c:v>
                </c:pt>
                <c:pt idx="777">
                  <c:v>966</c:v>
                </c:pt>
                <c:pt idx="778">
                  <c:v>2347</c:v>
                </c:pt>
                <c:pt idx="779">
                  <c:v>2301</c:v>
                </c:pt>
                <c:pt idx="780">
                  <c:v>2166</c:v>
                </c:pt>
                <c:pt idx="781">
                  <c:v>1992</c:v>
                </c:pt>
                <c:pt idx="782">
                  <c:v>1816</c:v>
                </c:pt>
                <c:pt idx="783">
                  <c:v>1411</c:v>
                </c:pt>
                <c:pt idx="784">
                  <c:v>1463</c:v>
                </c:pt>
                <c:pt idx="785">
                  <c:v>2917</c:v>
                </c:pt>
                <c:pt idx="786">
                  <c:v>2951</c:v>
                </c:pt>
                <c:pt idx="787">
                  <c:v>2787</c:v>
                </c:pt>
                <c:pt idx="788">
                  <c:v>2668</c:v>
                </c:pt>
                <c:pt idx="789">
                  <c:v>2785</c:v>
                </c:pt>
                <c:pt idx="790">
                  <c:v>1619</c:v>
                </c:pt>
                <c:pt idx="791">
                  <c:v>1878</c:v>
                </c:pt>
                <c:pt idx="792">
                  <c:v>3894</c:v>
                </c:pt>
                <c:pt idx="793">
                  <c:v>3777</c:v>
                </c:pt>
                <c:pt idx="794">
                  <c:v>3714</c:v>
                </c:pt>
                <c:pt idx="795">
                  <c:v>3571</c:v>
                </c:pt>
                <c:pt idx="796">
                  <c:v>3082</c:v>
                </c:pt>
                <c:pt idx="797">
                  <c:v>1853</c:v>
                </c:pt>
                <c:pt idx="798">
                  <c:v>1973</c:v>
                </c:pt>
                <c:pt idx="799">
                  <c:v>4346</c:v>
                </c:pt>
                <c:pt idx="800">
                  <c:v>4041</c:v>
                </c:pt>
                <c:pt idx="801">
                  <c:v>4084</c:v>
                </c:pt>
                <c:pt idx="802">
                  <c:v>3995</c:v>
                </c:pt>
                <c:pt idx="803">
                  <c:v>3530</c:v>
                </c:pt>
                <c:pt idx="804">
                  <c:v>2433</c:v>
                </c:pt>
                <c:pt idx="805">
                  <c:v>2240</c:v>
                </c:pt>
                <c:pt idx="806">
                  <c:v>4504</c:v>
                </c:pt>
                <c:pt idx="807">
                  <c:v>4141</c:v>
                </c:pt>
                <c:pt idx="808">
                  <c:v>4253</c:v>
                </c:pt>
                <c:pt idx="809">
                  <c:v>3749</c:v>
                </c:pt>
                <c:pt idx="810">
                  <c:v>3439</c:v>
                </c:pt>
                <c:pt idx="811">
                  <c:v>2452</c:v>
                </c:pt>
                <c:pt idx="812">
                  <c:v>2333</c:v>
                </c:pt>
                <c:pt idx="813">
                  <c:v>4697</c:v>
                </c:pt>
                <c:pt idx="814">
                  <c:v>3952</c:v>
                </c:pt>
                <c:pt idx="815">
                  <c:v>3885</c:v>
                </c:pt>
                <c:pt idx="816">
                  <c:v>3305</c:v>
                </c:pt>
                <c:pt idx="817">
                  <c:v>2960</c:v>
                </c:pt>
                <c:pt idx="818">
                  <c:v>2006</c:v>
                </c:pt>
                <c:pt idx="819">
                  <c:v>1787</c:v>
                </c:pt>
                <c:pt idx="820">
                  <c:v>1724</c:v>
                </c:pt>
                <c:pt idx="821">
                  <c:v>4281</c:v>
                </c:pt>
                <c:pt idx="822">
                  <c:v>3602</c:v>
                </c:pt>
                <c:pt idx="823">
                  <c:v>3197</c:v>
                </c:pt>
                <c:pt idx="824">
                  <c:v>2801</c:v>
                </c:pt>
                <c:pt idx="825">
                  <c:v>1774</c:v>
                </c:pt>
                <c:pt idx="826">
                  <c:v>1667</c:v>
                </c:pt>
                <c:pt idx="827">
                  <c:v>3326</c:v>
                </c:pt>
                <c:pt idx="828">
                  <c:v>2912</c:v>
                </c:pt>
                <c:pt idx="829">
                  <c:v>2918</c:v>
                </c:pt>
                <c:pt idx="830">
                  <c:v>2533</c:v>
                </c:pt>
                <c:pt idx="831">
                  <c:v>2416</c:v>
                </c:pt>
                <c:pt idx="832">
                  <c:v>1460</c:v>
                </c:pt>
                <c:pt idx="833">
                  <c:v>1511</c:v>
                </c:pt>
                <c:pt idx="834">
                  <c:v>3124</c:v>
                </c:pt>
                <c:pt idx="835">
                  <c:v>2866</c:v>
                </c:pt>
                <c:pt idx="836">
                  <c:v>2830</c:v>
                </c:pt>
                <c:pt idx="837">
                  <c:v>2468</c:v>
                </c:pt>
                <c:pt idx="838">
                  <c:v>2442</c:v>
                </c:pt>
                <c:pt idx="839">
                  <c:v>1805</c:v>
                </c:pt>
                <c:pt idx="840">
                  <c:v>1577</c:v>
                </c:pt>
                <c:pt idx="841">
                  <c:v>2443</c:v>
                </c:pt>
                <c:pt idx="842">
                  <c:v>3664</c:v>
                </c:pt>
                <c:pt idx="843">
                  <c:v>3295</c:v>
                </c:pt>
                <c:pt idx="844">
                  <c:v>2947</c:v>
                </c:pt>
                <c:pt idx="845">
                  <c:v>2817</c:v>
                </c:pt>
                <c:pt idx="846">
                  <c:v>2065</c:v>
                </c:pt>
                <c:pt idx="847">
                  <c:v>2060</c:v>
                </c:pt>
                <c:pt idx="848">
                  <c:v>3794</c:v>
                </c:pt>
                <c:pt idx="849">
                  <c:v>3632</c:v>
                </c:pt>
                <c:pt idx="850">
                  <c:v>3605</c:v>
                </c:pt>
                <c:pt idx="851">
                  <c:v>3148</c:v>
                </c:pt>
                <c:pt idx="852">
                  <c:v>3110</c:v>
                </c:pt>
                <c:pt idx="853">
                  <c:v>2215</c:v>
                </c:pt>
                <c:pt idx="854">
                  <c:v>2212</c:v>
                </c:pt>
                <c:pt idx="855">
                  <c:v>1735</c:v>
                </c:pt>
                <c:pt idx="856">
                  <c:v>5234</c:v>
                </c:pt>
                <c:pt idx="857">
                  <c:v>4356</c:v>
                </c:pt>
                <c:pt idx="858">
                  <c:v>4237</c:v>
                </c:pt>
                <c:pt idx="859">
                  <c:v>3810</c:v>
                </c:pt>
                <c:pt idx="860">
                  <c:v>2552</c:v>
                </c:pt>
                <c:pt idx="861">
                  <c:v>2453</c:v>
                </c:pt>
                <c:pt idx="862">
                  <c:v>4987</c:v>
                </c:pt>
                <c:pt idx="863">
                  <c:v>4248</c:v>
                </c:pt>
                <c:pt idx="864">
                  <c:v>3976</c:v>
                </c:pt>
                <c:pt idx="865">
                  <c:v>3904</c:v>
                </c:pt>
                <c:pt idx="866">
                  <c:v>3744</c:v>
                </c:pt>
                <c:pt idx="867">
                  <c:v>2361</c:v>
                </c:pt>
                <c:pt idx="868">
                  <c:v>2390</c:v>
                </c:pt>
                <c:pt idx="869">
                  <c:v>4366</c:v>
                </c:pt>
                <c:pt idx="870">
                  <c:v>4077</c:v>
                </c:pt>
                <c:pt idx="871">
                  <c:v>3839</c:v>
                </c:pt>
                <c:pt idx="872">
                  <c:v>3434</c:v>
                </c:pt>
                <c:pt idx="873">
                  <c:v>3216</c:v>
                </c:pt>
                <c:pt idx="874">
                  <c:v>2180</c:v>
                </c:pt>
                <c:pt idx="875">
                  <c:v>2031</c:v>
                </c:pt>
                <c:pt idx="876">
                  <c:v>4290</c:v>
                </c:pt>
                <c:pt idx="877">
                  <c:v>3889</c:v>
                </c:pt>
                <c:pt idx="878">
                  <c:v>3660</c:v>
                </c:pt>
                <c:pt idx="879">
                  <c:v>3226</c:v>
                </c:pt>
                <c:pt idx="880">
                  <c:v>2911</c:v>
                </c:pt>
                <c:pt idx="881">
                  <c:v>1822</c:v>
                </c:pt>
                <c:pt idx="882">
                  <c:v>1935</c:v>
                </c:pt>
                <c:pt idx="883">
                  <c:v>3857</c:v>
                </c:pt>
                <c:pt idx="884">
                  <c:v>3542</c:v>
                </c:pt>
                <c:pt idx="885">
                  <c:v>3199</c:v>
                </c:pt>
                <c:pt idx="886">
                  <c:v>2964</c:v>
                </c:pt>
                <c:pt idx="887">
                  <c:v>2729</c:v>
                </c:pt>
                <c:pt idx="888">
                  <c:v>1680</c:v>
                </c:pt>
                <c:pt idx="889">
                  <c:v>1618</c:v>
                </c:pt>
                <c:pt idx="890">
                  <c:v>3372</c:v>
                </c:pt>
                <c:pt idx="891">
                  <c:v>2732</c:v>
                </c:pt>
                <c:pt idx="892">
                  <c:v>2559</c:v>
                </c:pt>
                <c:pt idx="893">
                  <c:v>2315</c:v>
                </c:pt>
                <c:pt idx="894">
                  <c:v>2016</c:v>
                </c:pt>
                <c:pt idx="895">
                  <c:v>1296</c:v>
                </c:pt>
                <c:pt idx="896">
                  <c:v>1330</c:v>
                </c:pt>
                <c:pt idx="897">
                  <c:v>2680</c:v>
                </c:pt>
                <c:pt idx="898">
                  <c:v>2379</c:v>
                </c:pt>
                <c:pt idx="899">
                  <c:v>2206</c:v>
                </c:pt>
                <c:pt idx="900">
                  <c:v>2111</c:v>
                </c:pt>
                <c:pt idx="901">
                  <c:v>1934</c:v>
                </c:pt>
                <c:pt idx="902">
                  <c:v>1264</c:v>
                </c:pt>
                <c:pt idx="903">
                  <c:v>1266</c:v>
                </c:pt>
                <c:pt idx="904">
                  <c:v>2289</c:v>
                </c:pt>
                <c:pt idx="905">
                  <c:v>2049</c:v>
                </c:pt>
                <c:pt idx="906">
                  <c:v>1914</c:v>
                </c:pt>
                <c:pt idx="907">
                  <c:v>1851</c:v>
                </c:pt>
                <c:pt idx="908">
                  <c:v>1694</c:v>
                </c:pt>
                <c:pt idx="909">
                  <c:v>1116</c:v>
                </c:pt>
                <c:pt idx="910">
                  <c:v>1117</c:v>
                </c:pt>
                <c:pt idx="911">
                  <c:v>2187</c:v>
                </c:pt>
                <c:pt idx="912">
                  <c:v>1859</c:v>
                </c:pt>
                <c:pt idx="913">
                  <c:v>1838</c:v>
                </c:pt>
                <c:pt idx="914">
                  <c:v>1658</c:v>
                </c:pt>
                <c:pt idx="915">
                  <c:v>1482</c:v>
                </c:pt>
                <c:pt idx="916">
                  <c:v>927</c:v>
                </c:pt>
                <c:pt idx="917">
                  <c:v>960</c:v>
                </c:pt>
                <c:pt idx="918">
                  <c:v>993</c:v>
                </c:pt>
                <c:pt idx="919">
                  <c:v>2043</c:v>
                </c:pt>
                <c:pt idx="920">
                  <c:v>1801</c:v>
                </c:pt>
                <c:pt idx="921">
                  <c:v>1638</c:v>
                </c:pt>
                <c:pt idx="922">
                  <c:v>1511</c:v>
                </c:pt>
                <c:pt idx="923">
                  <c:v>1024</c:v>
                </c:pt>
                <c:pt idx="924">
                  <c:v>945</c:v>
                </c:pt>
                <c:pt idx="925">
                  <c:v>2067</c:v>
                </c:pt>
                <c:pt idx="926">
                  <c:v>1730</c:v>
                </c:pt>
                <c:pt idx="927">
                  <c:v>1823</c:v>
                </c:pt>
                <c:pt idx="928">
                  <c:v>1655</c:v>
                </c:pt>
                <c:pt idx="929">
                  <c:v>1606</c:v>
                </c:pt>
                <c:pt idx="930">
                  <c:v>1087</c:v>
                </c:pt>
                <c:pt idx="931">
                  <c:v>1159</c:v>
                </c:pt>
                <c:pt idx="932">
                  <c:v>2435</c:v>
                </c:pt>
                <c:pt idx="933">
                  <c:v>2231</c:v>
                </c:pt>
                <c:pt idx="934">
                  <c:v>2042</c:v>
                </c:pt>
                <c:pt idx="935">
                  <c:v>1651</c:v>
                </c:pt>
                <c:pt idx="936">
                  <c:v>1513</c:v>
                </c:pt>
                <c:pt idx="937">
                  <c:v>992</c:v>
                </c:pt>
                <c:pt idx="938">
                  <c:v>1060</c:v>
                </c:pt>
                <c:pt idx="939">
                  <c:v>2029</c:v>
                </c:pt>
                <c:pt idx="940">
                  <c:v>1899</c:v>
                </c:pt>
                <c:pt idx="941">
                  <c:v>2041</c:v>
                </c:pt>
                <c:pt idx="942">
                  <c:v>1848</c:v>
                </c:pt>
                <c:pt idx="943">
                  <c:v>1576</c:v>
                </c:pt>
                <c:pt idx="944">
                  <c:v>890</c:v>
                </c:pt>
                <c:pt idx="945">
                  <c:v>951</c:v>
                </c:pt>
                <c:pt idx="946">
                  <c:v>1957</c:v>
                </c:pt>
                <c:pt idx="947">
                  <c:v>1628</c:v>
                </c:pt>
                <c:pt idx="948">
                  <c:v>1500</c:v>
                </c:pt>
                <c:pt idx="949">
                  <c:v>1890</c:v>
                </c:pt>
                <c:pt idx="950">
                  <c:v>1584</c:v>
                </c:pt>
                <c:pt idx="951">
                  <c:v>957</c:v>
                </c:pt>
                <c:pt idx="952">
                  <c:v>977</c:v>
                </c:pt>
                <c:pt idx="953">
                  <c:v>1674</c:v>
                </c:pt>
                <c:pt idx="954">
                  <c:v>1993</c:v>
                </c:pt>
                <c:pt idx="955">
                  <c:v>1954</c:v>
                </c:pt>
                <c:pt idx="956">
                  <c:v>1834</c:v>
                </c:pt>
                <c:pt idx="957">
                  <c:v>1634</c:v>
                </c:pt>
                <c:pt idx="958">
                  <c:v>1029</c:v>
                </c:pt>
                <c:pt idx="959">
                  <c:v>997</c:v>
                </c:pt>
                <c:pt idx="960">
                  <c:v>2076</c:v>
                </c:pt>
                <c:pt idx="961">
                  <c:v>1859</c:v>
                </c:pt>
                <c:pt idx="962">
                  <c:v>1852</c:v>
                </c:pt>
                <c:pt idx="963">
                  <c:v>1635</c:v>
                </c:pt>
                <c:pt idx="964">
                  <c:v>1563</c:v>
                </c:pt>
                <c:pt idx="965">
                  <c:v>1153</c:v>
                </c:pt>
                <c:pt idx="966">
                  <c:v>1111</c:v>
                </c:pt>
                <c:pt idx="967">
                  <c:v>2331</c:v>
                </c:pt>
                <c:pt idx="968">
                  <c:v>2245</c:v>
                </c:pt>
                <c:pt idx="969">
                  <c:v>2254</c:v>
                </c:pt>
                <c:pt idx="970">
                  <c:v>1974</c:v>
                </c:pt>
                <c:pt idx="971">
                  <c:v>1758</c:v>
                </c:pt>
                <c:pt idx="972">
                  <c:v>1147</c:v>
                </c:pt>
                <c:pt idx="973">
                  <c:v>1221</c:v>
                </c:pt>
                <c:pt idx="974">
                  <c:v>2435</c:v>
                </c:pt>
                <c:pt idx="975">
                  <c:v>2290</c:v>
                </c:pt>
                <c:pt idx="976">
                  <c:v>2439</c:v>
                </c:pt>
                <c:pt idx="977">
                  <c:v>2308</c:v>
                </c:pt>
                <c:pt idx="978">
                  <c:v>2172</c:v>
                </c:pt>
                <c:pt idx="979">
                  <c:v>1400</c:v>
                </c:pt>
                <c:pt idx="980">
                  <c:v>1444</c:v>
                </c:pt>
                <c:pt idx="981">
                  <c:v>2839</c:v>
                </c:pt>
                <c:pt idx="982">
                  <c:v>2298</c:v>
                </c:pt>
                <c:pt idx="983">
                  <c:v>2282</c:v>
                </c:pt>
                <c:pt idx="984">
                  <c:v>2012</c:v>
                </c:pt>
                <c:pt idx="985">
                  <c:v>1627</c:v>
                </c:pt>
                <c:pt idx="986">
                  <c:v>1541</c:v>
                </c:pt>
                <c:pt idx="987">
                  <c:v>1375</c:v>
                </c:pt>
                <c:pt idx="988">
                  <c:v>2963</c:v>
                </c:pt>
                <c:pt idx="989">
                  <c:v>2391</c:v>
                </c:pt>
                <c:pt idx="990">
                  <c:v>2327</c:v>
                </c:pt>
                <c:pt idx="991">
                  <c:v>1893</c:v>
                </c:pt>
                <c:pt idx="992">
                  <c:v>1569</c:v>
                </c:pt>
                <c:pt idx="993">
                  <c:v>1164</c:v>
                </c:pt>
                <c:pt idx="994">
                  <c:v>1339</c:v>
                </c:pt>
                <c:pt idx="995">
                  <c:v>3009</c:v>
                </c:pt>
                <c:pt idx="996">
                  <c:v>2701</c:v>
                </c:pt>
                <c:pt idx="997">
                  <c:v>2700</c:v>
                </c:pt>
                <c:pt idx="998">
                  <c:v>1007</c:v>
                </c:pt>
                <c:pt idx="999">
                  <c:v>2273</c:v>
                </c:pt>
                <c:pt idx="1000">
                  <c:v>2040</c:v>
                </c:pt>
                <c:pt idx="1001">
                  <c:v>2024</c:v>
                </c:pt>
                <c:pt idx="1002">
                  <c:v>4781</c:v>
                </c:pt>
                <c:pt idx="1003">
                  <c:v>3885</c:v>
                </c:pt>
                <c:pt idx="1004">
                  <c:v>3215</c:v>
                </c:pt>
                <c:pt idx="1005">
                  <c:v>3080</c:v>
                </c:pt>
                <c:pt idx="1006">
                  <c:v>2972</c:v>
                </c:pt>
                <c:pt idx="1007">
                  <c:v>1662</c:v>
                </c:pt>
                <c:pt idx="1008">
                  <c:v>1838</c:v>
                </c:pt>
                <c:pt idx="1009">
                  <c:v>4104</c:v>
                </c:pt>
                <c:pt idx="1010">
                  <c:v>3305</c:v>
                </c:pt>
                <c:pt idx="1011">
                  <c:v>3419</c:v>
                </c:pt>
                <c:pt idx="1012">
                  <c:v>3147</c:v>
                </c:pt>
                <c:pt idx="1013">
                  <c:v>2977</c:v>
                </c:pt>
                <c:pt idx="1014">
                  <c:v>1729</c:v>
                </c:pt>
                <c:pt idx="1015">
                  <c:v>1686</c:v>
                </c:pt>
                <c:pt idx="1016">
                  <c:v>4071</c:v>
                </c:pt>
                <c:pt idx="1017">
                  <c:v>3635</c:v>
                </c:pt>
                <c:pt idx="1018">
                  <c:v>3412</c:v>
                </c:pt>
                <c:pt idx="1019">
                  <c:v>2967</c:v>
                </c:pt>
                <c:pt idx="1020">
                  <c:v>2660</c:v>
                </c:pt>
                <c:pt idx="1021">
                  <c:v>2026</c:v>
                </c:pt>
                <c:pt idx="1022">
                  <c:v>1865</c:v>
                </c:pt>
                <c:pt idx="1023">
                  <c:v>3942</c:v>
                </c:pt>
                <c:pt idx="1024">
                  <c:v>3445</c:v>
                </c:pt>
                <c:pt idx="1025">
                  <c:v>3340</c:v>
                </c:pt>
                <c:pt idx="1026">
                  <c:v>2841</c:v>
                </c:pt>
                <c:pt idx="1027">
                  <c:v>2407</c:v>
                </c:pt>
                <c:pt idx="1028">
                  <c:v>1027</c:v>
                </c:pt>
                <c:pt idx="1029">
                  <c:v>846</c:v>
                </c:pt>
                <c:pt idx="1030">
                  <c:v>2323</c:v>
                </c:pt>
                <c:pt idx="1031">
                  <c:v>3473</c:v>
                </c:pt>
                <c:pt idx="1032">
                  <c:v>3176</c:v>
                </c:pt>
                <c:pt idx="1033">
                  <c:v>3086</c:v>
                </c:pt>
                <c:pt idx="1034">
                  <c:v>2701</c:v>
                </c:pt>
                <c:pt idx="1035">
                  <c:v>1456</c:v>
                </c:pt>
                <c:pt idx="1036">
                  <c:v>1141</c:v>
                </c:pt>
                <c:pt idx="1037">
                  <c:v>2817</c:v>
                </c:pt>
                <c:pt idx="1038">
                  <c:v>3805</c:v>
                </c:pt>
                <c:pt idx="1039">
                  <c:v>3352</c:v>
                </c:pt>
                <c:pt idx="1040">
                  <c:v>2889</c:v>
                </c:pt>
                <c:pt idx="1041">
                  <c:v>2481</c:v>
                </c:pt>
                <c:pt idx="1042">
                  <c:v>1458</c:v>
                </c:pt>
                <c:pt idx="1043">
                  <c:v>1343</c:v>
                </c:pt>
                <c:pt idx="1044">
                  <c:v>2870</c:v>
                </c:pt>
                <c:pt idx="1045">
                  <c:v>2448</c:v>
                </c:pt>
                <c:pt idx="1046">
                  <c:v>2214</c:v>
                </c:pt>
                <c:pt idx="1047">
                  <c:v>2081</c:v>
                </c:pt>
                <c:pt idx="1048">
                  <c:v>1852</c:v>
                </c:pt>
                <c:pt idx="1049">
                  <c:v>1118</c:v>
                </c:pt>
                <c:pt idx="1050">
                  <c:v>1035</c:v>
                </c:pt>
                <c:pt idx="1051">
                  <c:v>1716</c:v>
                </c:pt>
                <c:pt idx="1052">
                  <c:v>2453</c:v>
                </c:pt>
                <c:pt idx="1053">
                  <c:v>1817</c:v>
                </c:pt>
                <c:pt idx="1054">
                  <c:v>1723</c:v>
                </c:pt>
                <c:pt idx="1055">
                  <c:v>1685</c:v>
                </c:pt>
                <c:pt idx="1056">
                  <c:v>1000</c:v>
                </c:pt>
                <c:pt idx="1057">
                  <c:v>948</c:v>
                </c:pt>
                <c:pt idx="1058">
                  <c:v>1995</c:v>
                </c:pt>
                <c:pt idx="1059">
                  <c:v>1803</c:v>
                </c:pt>
                <c:pt idx="1060">
                  <c:v>1504</c:v>
                </c:pt>
                <c:pt idx="1061">
                  <c:v>1554</c:v>
                </c:pt>
                <c:pt idx="1062">
                  <c:v>1411</c:v>
                </c:pt>
                <c:pt idx="1063">
                  <c:v>841</c:v>
                </c:pt>
                <c:pt idx="1064">
                  <c:v>738</c:v>
                </c:pt>
                <c:pt idx="1065">
                  <c:v>1934</c:v>
                </c:pt>
                <c:pt idx="1066">
                  <c:v>1567</c:v>
                </c:pt>
                <c:pt idx="1067">
                  <c:v>1306</c:v>
                </c:pt>
                <c:pt idx="1068">
                  <c:v>1206</c:v>
                </c:pt>
                <c:pt idx="1069">
                  <c:v>989</c:v>
                </c:pt>
                <c:pt idx="1070">
                  <c:v>492</c:v>
                </c:pt>
                <c:pt idx="1071">
                  <c:v>595</c:v>
                </c:pt>
                <c:pt idx="1072">
                  <c:v>1546</c:v>
                </c:pt>
                <c:pt idx="1073">
                  <c:v>1232</c:v>
                </c:pt>
                <c:pt idx="1074">
                  <c:v>1073</c:v>
                </c:pt>
                <c:pt idx="1075">
                  <c:v>988</c:v>
                </c:pt>
                <c:pt idx="1076">
                  <c:v>896</c:v>
                </c:pt>
                <c:pt idx="1077">
                  <c:v>544</c:v>
                </c:pt>
                <c:pt idx="1078">
                  <c:v>509</c:v>
                </c:pt>
                <c:pt idx="1079">
                  <c:v>1179</c:v>
                </c:pt>
                <c:pt idx="1080">
                  <c:v>921</c:v>
                </c:pt>
                <c:pt idx="1081">
                  <c:v>880</c:v>
                </c:pt>
                <c:pt idx="1082">
                  <c:v>863</c:v>
                </c:pt>
                <c:pt idx="1083">
                  <c:v>614</c:v>
                </c:pt>
                <c:pt idx="1084">
                  <c:v>426</c:v>
                </c:pt>
                <c:pt idx="1085">
                  <c:v>383</c:v>
                </c:pt>
                <c:pt idx="1086">
                  <c:v>600</c:v>
                </c:pt>
                <c:pt idx="1087">
                  <c:v>784</c:v>
                </c:pt>
                <c:pt idx="1088">
                  <c:v>650</c:v>
                </c:pt>
                <c:pt idx="1089">
                  <c:v>677</c:v>
                </c:pt>
                <c:pt idx="1090">
                  <c:v>535</c:v>
                </c:pt>
                <c:pt idx="1091">
                  <c:v>331</c:v>
                </c:pt>
                <c:pt idx="1092">
                  <c:v>351</c:v>
                </c:pt>
                <c:pt idx="1093">
                  <c:v>790</c:v>
                </c:pt>
                <c:pt idx="1094">
                  <c:v>538</c:v>
                </c:pt>
                <c:pt idx="1095">
                  <c:v>526</c:v>
                </c:pt>
                <c:pt idx="1096">
                  <c:v>517</c:v>
                </c:pt>
                <c:pt idx="1097">
                  <c:v>438</c:v>
                </c:pt>
                <c:pt idx="1098">
                  <c:v>269</c:v>
                </c:pt>
                <c:pt idx="1099">
                  <c:v>220</c:v>
                </c:pt>
                <c:pt idx="1100">
                  <c:v>600</c:v>
                </c:pt>
                <c:pt idx="1101">
                  <c:v>471</c:v>
                </c:pt>
                <c:pt idx="1102">
                  <c:v>480</c:v>
                </c:pt>
                <c:pt idx="1103">
                  <c:v>421</c:v>
                </c:pt>
                <c:pt idx="1104">
                  <c:v>367</c:v>
                </c:pt>
                <c:pt idx="1105">
                  <c:v>245</c:v>
                </c:pt>
                <c:pt idx="1106">
                  <c:v>215</c:v>
                </c:pt>
                <c:pt idx="1107">
                  <c:v>507</c:v>
                </c:pt>
                <c:pt idx="1108">
                  <c:v>391</c:v>
                </c:pt>
                <c:pt idx="1109">
                  <c:v>556</c:v>
                </c:pt>
                <c:pt idx="1110">
                  <c:v>413</c:v>
                </c:pt>
                <c:pt idx="1111">
                  <c:v>326</c:v>
                </c:pt>
                <c:pt idx="1112">
                  <c:v>207</c:v>
                </c:pt>
                <c:pt idx="1113">
                  <c:v>177</c:v>
                </c:pt>
                <c:pt idx="1114">
                  <c:v>482</c:v>
                </c:pt>
                <c:pt idx="1115">
                  <c:v>424</c:v>
                </c:pt>
                <c:pt idx="1116">
                  <c:v>400</c:v>
                </c:pt>
                <c:pt idx="1117">
                  <c:v>393</c:v>
                </c:pt>
                <c:pt idx="1118">
                  <c:v>385</c:v>
                </c:pt>
                <c:pt idx="1119">
                  <c:v>196</c:v>
                </c:pt>
                <c:pt idx="1120">
                  <c:v>214</c:v>
                </c:pt>
                <c:pt idx="1121">
                  <c:v>445</c:v>
                </c:pt>
                <c:pt idx="1122">
                  <c:v>414</c:v>
                </c:pt>
                <c:pt idx="1123">
                  <c:v>352</c:v>
                </c:pt>
                <c:pt idx="1124">
                  <c:v>409</c:v>
                </c:pt>
                <c:pt idx="1125">
                  <c:v>350</c:v>
                </c:pt>
                <c:pt idx="1126">
                  <c:v>171</c:v>
                </c:pt>
                <c:pt idx="1127">
                  <c:v>205</c:v>
                </c:pt>
                <c:pt idx="1128">
                  <c:v>345</c:v>
                </c:pt>
                <c:pt idx="1129">
                  <c:v>326</c:v>
                </c:pt>
                <c:pt idx="1130">
                  <c:v>256</c:v>
                </c:pt>
                <c:pt idx="1131">
                  <c:v>223</c:v>
                </c:pt>
                <c:pt idx="1132">
                  <c:v>203</c:v>
                </c:pt>
                <c:pt idx="1133">
                  <c:v>145</c:v>
                </c:pt>
                <c:pt idx="1134">
                  <c:v>113</c:v>
                </c:pt>
                <c:pt idx="1135">
                  <c:v>311</c:v>
                </c:pt>
                <c:pt idx="1136">
                  <c:v>270</c:v>
                </c:pt>
                <c:pt idx="1137">
                  <c:v>195</c:v>
                </c:pt>
                <c:pt idx="1138">
                  <c:v>219</c:v>
                </c:pt>
                <c:pt idx="1139">
                  <c:v>220</c:v>
                </c:pt>
                <c:pt idx="1140">
                  <c:v>136</c:v>
                </c:pt>
                <c:pt idx="1141">
                  <c:v>151</c:v>
                </c:pt>
                <c:pt idx="1142">
                  <c:v>355</c:v>
                </c:pt>
                <c:pt idx="1143">
                  <c:v>270</c:v>
                </c:pt>
                <c:pt idx="1144">
                  <c:v>245</c:v>
                </c:pt>
                <c:pt idx="1145">
                  <c:v>231</c:v>
                </c:pt>
                <c:pt idx="1146">
                  <c:v>173</c:v>
                </c:pt>
                <c:pt idx="1147">
                  <c:v>122</c:v>
                </c:pt>
                <c:pt idx="1148">
                  <c:v>126</c:v>
                </c:pt>
                <c:pt idx="1149">
                  <c:v>334</c:v>
                </c:pt>
                <c:pt idx="1150">
                  <c:v>253</c:v>
                </c:pt>
                <c:pt idx="1151">
                  <c:v>195</c:v>
                </c:pt>
                <c:pt idx="1152">
                  <c:v>229</c:v>
                </c:pt>
                <c:pt idx="1153">
                  <c:v>274</c:v>
                </c:pt>
                <c:pt idx="1154">
                  <c:v>126</c:v>
                </c:pt>
                <c:pt idx="1155">
                  <c:v>98</c:v>
                </c:pt>
                <c:pt idx="1156">
                  <c:v>256</c:v>
                </c:pt>
                <c:pt idx="1157">
                  <c:v>237</c:v>
                </c:pt>
                <c:pt idx="1158">
                  <c:v>220</c:v>
                </c:pt>
                <c:pt idx="1159">
                  <c:v>219</c:v>
                </c:pt>
                <c:pt idx="1160">
                  <c:v>184</c:v>
                </c:pt>
                <c:pt idx="1161">
                  <c:v>97</c:v>
                </c:pt>
                <c:pt idx="1162">
                  <c:v>148</c:v>
                </c:pt>
                <c:pt idx="1163">
                  <c:v>246</c:v>
                </c:pt>
                <c:pt idx="1164">
                  <c:v>220</c:v>
                </c:pt>
                <c:pt idx="1165">
                  <c:v>243</c:v>
                </c:pt>
                <c:pt idx="1166">
                  <c:v>235</c:v>
                </c:pt>
                <c:pt idx="1167">
                  <c:v>170</c:v>
                </c:pt>
                <c:pt idx="1168">
                  <c:v>117</c:v>
                </c:pt>
                <c:pt idx="1169">
                  <c:v>133</c:v>
                </c:pt>
                <c:pt idx="1170">
                  <c:v>253</c:v>
                </c:pt>
                <c:pt idx="1171">
                  <c:v>240</c:v>
                </c:pt>
                <c:pt idx="1172">
                  <c:v>211</c:v>
                </c:pt>
                <c:pt idx="1173">
                  <c:v>216</c:v>
                </c:pt>
                <c:pt idx="1174">
                  <c:v>186</c:v>
                </c:pt>
                <c:pt idx="1175">
                  <c:v>118</c:v>
                </c:pt>
                <c:pt idx="1176">
                  <c:v>132</c:v>
                </c:pt>
                <c:pt idx="1177">
                  <c:v>259</c:v>
                </c:pt>
                <c:pt idx="1178">
                  <c:v>226</c:v>
                </c:pt>
                <c:pt idx="1179">
                  <c:v>269</c:v>
                </c:pt>
                <c:pt idx="1180">
                  <c:v>183</c:v>
                </c:pt>
                <c:pt idx="1181">
                  <c:v>155</c:v>
                </c:pt>
                <c:pt idx="1182">
                  <c:v>111</c:v>
                </c:pt>
                <c:pt idx="1183">
                  <c:v>139</c:v>
                </c:pt>
                <c:pt idx="1184">
                  <c:v>135</c:v>
                </c:pt>
                <c:pt idx="1185">
                  <c:v>311</c:v>
                </c:pt>
                <c:pt idx="1186">
                  <c:v>262</c:v>
                </c:pt>
                <c:pt idx="1187">
                  <c:v>261</c:v>
                </c:pt>
                <c:pt idx="1188">
                  <c:v>195</c:v>
                </c:pt>
                <c:pt idx="1189">
                  <c:v>145</c:v>
                </c:pt>
                <c:pt idx="1190">
                  <c:v>135</c:v>
                </c:pt>
                <c:pt idx="1191">
                  <c:v>251</c:v>
                </c:pt>
                <c:pt idx="1192">
                  <c:v>219</c:v>
                </c:pt>
                <c:pt idx="1193">
                  <c:v>190</c:v>
                </c:pt>
                <c:pt idx="1194">
                  <c:v>180</c:v>
                </c:pt>
                <c:pt idx="1195">
                  <c:v>179</c:v>
                </c:pt>
                <c:pt idx="1196">
                  <c:v>136</c:v>
                </c:pt>
                <c:pt idx="1197">
                  <c:v>134</c:v>
                </c:pt>
                <c:pt idx="1198">
                  <c:v>233</c:v>
                </c:pt>
                <c:pt idx="1199">
                  <c:v>251</c:v>
                </c:pt>
                <c:pt idx="1200">
                  <c:v>193</c:v>
                </c:pt>
                <c:pt idx="1201">
                  <c:v>204</c:v>
                </c:pt>
                <c:pt idx="1202">
                  <c:v>156</c:v>
                </c:pt>
                <c:pt idx="1203">
                  <c:v>126</c:v>
                </c:pt>
                <c:pt idx="1204">
                  <c:v>108</c:v>
                </c:pt>
                <c:pt idx="1205">
                  <c:v>165</c:v>
                </c:pt>
                <c:pt idx="1206">
                  <c:v>213</c:v>
                </c:pt>
                <c:pt idx="1207">
                  <c:v>181</c:v>
                </c:pt>
                <c:pt idx="1208">
                  <c:v>181</c:v>
                </c:pt>
                <c:pt idx="1209">
                  <c:v>159</c:v>
                </c:pt>
                <c:pt idx="1210">
                  <c:v>98</c:v>
                </c:pt>
                <c:pt idx="1211">
                  <c:v>108</c:v>
                </c:pt>
                <c:pt idx="1212">
                  <c:v>200</c:v>
                </c:pt>
                <c:pt idx="1213">
                  <c:v>220</c:v>
                </c:pt>
                <c:pt idx="1214">
                  <c:v>176</c:v>
                </c:pt>
                <c:pt idx="1215">
                  <c:v>155</c:v>
                </c:pt>
                <c:pt idx="1216">
                  <c:v>168</c:v>
                </c:pt>
                <c:pt idx="1217">
                  <c:v>111</c:v>
                </c:pt>
                <c:pt idx="1218">
                  <c:v>128</c:v>
                </c:pt>
                <c:pt idx="1219">
                  <c:v>169</c:v>
                </c:pt>
                <c:pt idx="1220">
                  <c:v>103</c:v>
                </c:pt>
                <c:pt idx="1221">
                  <c:v>219</c:v>
                </c:pt>
                <c:pt idx="1222">
                  <c:v>196</c:v>
                </c:pt>
                <c:pt idx="1223">
                  <c:v>165</c:v>
                </c:pt>
                <c:pt idx="1224">
                  <c:v>136</c:v>
                </c:pt>
                <c:pt idx="1225">
                  <c:v>112</c:v>
                </c:pt>
                <c:pt idx="1226">
                  <c:v>312</c:v>
                </c:pt>
                <c:pt idx="1227">
                  <c:v>308</c:v>
                </c:pt>
                <c:pt idx="1228">
                  <c:v>236</c:v>
                </c:pt>
                <c:pt idx="1229">
                  <c:v>409</c:v>
                </c:pt>
                <c:pt idx="1230">
                  <c:v>308</c:v>
                </c:pt>
                <c:pt idx="1231">
                  <c:v>147</c:v>
                </c:pt>
                <c:pt idx="1232">
                  <c:v>151</c:v>
                </c:pt>
                <c:pt idx="1233">
                  <c:v>318</c:v>
                </c:pt>
                <c:pt idx="1234">
                  <c:v>273</c:v>
                </c:pt>
                <c:pt idx="1235">
                  <c:v>308</c:v>
                </c:pt>
                <c:pt idx="1236">
                  <c:v>268</c:v>
                </c:pt>
                <c:pt idx="1237">
                  <c:v>308</c:v>
                </c:pt>
                <c:pt idx="1238">
                  <c:v>185</c:v>
                </c:pt>
                <c:pt idx="1239">
                  <c:v>251</c:v>
                </c:pt>
                <c:pt idx="1240">
                  <c:v>444</c:v>
                </c:pt>
                <c:pt idx="1241">
                  <c:v>374</c:v>
                </c:pt>
                <c:pt idx="1242">
                  <c:v>383</c:v>
                </c:pt>
                <c:pt idx="1243">
                  <c:v>393</c:v>
                </c:pt>
                <c:pt idx="1244">
                  <c:v>380</c:v>
                </c:pt>
                <c:pt idx="1245">
                  <c:v>287</c:v>
                </c:pt>
                <c:pt idx="1246">
                  <c:v>300</c:v>
                </c:pt>
                <c:pt idx="1247">
                  <c:v>566</c:v>
                </c:pt>
                <c:pt idx="1248">
                  <c:v>503</c:v>
                </c:pt>
                <c:pt idx="1249">
                  <c:v>479</c:v>
                </c:pt>
                <c:pt idx="1250">
                  <c:v>560</c:v>
                </c:pt>
                <c:pt idx="1251">
                  <c:v>501</c:v>
                </c:pt>
                <c:pt idx="1252">
                  <c:v>401</c:v>
                </c:pt>
                <c:pt idx="1253">
                  <c:v>365</c:v>
                </c:pt>
                <c:pt idx="1254">
                  <c:v>705</c:v>
                </c:pt>
                <c:pt idx="1255">
                  <c:v>735</c:v>
                </c:pt>
                <c:pt idx="1256">
                  <c:v>672</c:v>
                </c:pt>
                <c:pt idx="1257">
                  <c:v>671</c:v>
                </c:pt>
                <c:pt idx="1258">
                  <c:v>654</c:v>
                </c:pt>
                <c:pt idx="1259">
                  <c:v>460</c:v>
                </c:pt>
                <c:pt idx="1260">
                  <c:v>444</c:v>
                </c:pt>
                <c:pt idx="1261">
                  <c:v>830</c:v>
                </c:pt>
                <c:pt idx="1262">
                  <c:v>790</c:v>
                </c:pt>
                <c:pt idx="1263">
                  <c:v>745</c:v>
                </c:pt>
                <c:pt idx="1264">
                  <c:v>650</c:v>
                </c:pt>
                <c:pt idx="1265">
                  <c:v>679</c:v>
                </c:pt>
                <c:pt idx="1266">
                  <c:v>498</c:v>
                </c:pt>
                <c:pt idx="1267">
                  <c:v>465</c:v>
                </c:pt>
                <c:pt idx="1268">
                  <c:v>948</c:v>
                </c:pt>
                <c:pt idx="1269">
                  <c:v>854</c:v>
                </c:pt>
                <c:pt idx="1270">
                  <c:v>856</c:v>
                </c:pt>
                <c:pt idx="1271">
                  <c:v>813</c:v>
                </c:pt>
                <c:pt idx="1272">
                  <c:v>715</c:v>
                </c:pt>
                <c:pt idx="1273">
                  <c:v>516</c:v>
                </c:pt>
                <c:pt idx="1274">
                  <c:v>620</c:v>
                </c:pt>
                <c:pt idx="1275">
                  <c:v>979</c:v>
                </c:pt>
                <c:pt idx="1276">
                  <c:v>927</c:v>
                </c:pt>
                <c:pt idx="1277">
                  <c:v>901</c:v>
                </c:pt>
                <c:pt idx="1278">
                  <c:v>805</c:v>
                </c:pt>
                <c:pt idx="1279">
                  <c:v>738</c:v>
                </c:pt>
                <c:pt idx="1280">
                  <c:v>547</c:v>
                </c:pt>
                <c:pt idx="1281">
                  <c:v>633</c:v>
                </c:pt>
                <c:pt idx="1282">
                  <c:v>673</c:v>
                </c:pt>
                <c:pt idx="1283">
                  <c:v>1235</c:v>
                </c:pt>
                <c:pt idx="1284">
                  <c:v>1064</c:v>
                </c:pt>
                <c:pt idx="1285">
                  <c:v>951</c:v>
                </c:pt>
                <c:pt idx="1286">
                  <c:v>893</c:v>
                </c:pt>
                <c:pt idx="1287">
                  <c:v>605</c:v>
                </c:pt>
                <c:pt idx="1288">
                  <c:v>627</c:v>
                </c:pt>
                <c:pt idx="1289">
                  <c:v>1042</c:v>
                </c:pt>
                <c:pt idx="1290">
                  <c:v>1045</c:v>
                </c:pt>
                <c:pt idx="1291">
                  <c:v>1020</c:v>
                </c:pt>
                <c:pt idx="1292">
                  <c:v>971</c:v>
                </c:pt>
                <c:pt idx="1293">
                  <c:v>864</c:v>
                </c:pt>
                <c:pt idx="1294">
                  <c:v>669</c:v>
                </c:pt>
                <c:pt idx="1295">
                  <c:v>645</c:v>
                </c:pt>
                <c:pt idx="1296">
                  <c:v>1277</c:v>
                </c:pt>
                <c:pt idx="1297">
                  <c:v>1194</c:v>
                </c:pt>
                <c:pt idx="1298">
                  <c:v>1154</c:v>
                </c:pt>
                <c:pt idx="1299">
                  <c:v>1054</c:v>
                </c:pt>
                <c:pt idx="1300">
                  <c:v>916</c:v>
                </c:pt>
                <c:pt idx="1301">
                  <c:v>562</c:v>
                </c:pt>
                <c:pt idx="1302">
                  <c:v>641</c:v>
                </c:pt>
                <c:pt idx="1303">
                  <c:v>1064</c:v>
                </c:pt>
                <c:pt idx="1304">
                  <c:v>1100</c:v>
                </c:pt>
                <c:pt idx="1305">
                  <c:v>993</c:v>
                </c:pt>
                <c:pt idx="1306">
                  <c:v>888</c:v>
                </c:pt>
                <c:pt idx="1307">
                  <c:v>547</c:v>
                </c:pt>
                <c:pt idx="1308">
                  <c:v>462</c:v>
                </c:pt>
                <c:pt idx="1309">
                  <c:v>494</c:v>
                </c:pt>
                <c:pt idx="1310">
                  <c:v>957</c:v>
                </c:pt>
                <c:pt idx="1311">
                  <c:v>831</c:v>
                </c:pt>
                <c:pt idx="1312">
                  <c:v>776</c:v>
                </c:pt>
                <c:pt idx="1313">
                  <c:v>685</c:v>
                </c:pt>
                <c:pt idx="1314">
                  <c:v>529</c:v>
                </c:pt>
                <c:pt idx="1315">
                  <c:v>357</c:v>
                </c:pt>
                <c:pt idx="1316">
                  <c:v>356</c:v>
                </c:pt>
                <c:pt idx="1317">
                  <c:v>625</c:v>
                </c:pt>
                <c:pt idx="1318">
                  <c:v>597</c:v>
                </c:pt>
                <c:pt idx="1319">
                  <c:v>542</c:v>
                </c:pt>
                <c:pt idx="1320">
                  <c:v>571</c:v>
                </c:pt>
                <c:pt idx="1321">
                  <c:v>442</c:v>
                </c:pt>
                <c:pt idx="1322">
                  <c:v>256</c:v>
                </c:pt>
                <c:pt idx="1323">
                  <c:v>333</c:v>
                </c:pt>
                <c:pt idx="1324">
                  <c:v>590</c:v>
                </c:pt>
                <c:pt idx="1325">
                  <c:v>503</c:v>
                </c:pt>
                <c:pt idx="1326">
                  <c:v>504</c:v>
                </c:pt>
                <c:pt idx="1327">
                  <c:v>479</c:v>
                </c:pt>
                <c:pt idx="1328">
                  <c:v>427</c:v>
                </c:pt>
                <c:pt idx="1329">
                  <c:v>291</c:v>
                </c:pt>
                <c:pt idx="1330">
                  <c:v>257</c:v>
                </c:pt>
                <c:pt idx="1331">
                  <c:v>532</c:v>
                </c:pt>
                <c:pt idx="1332">
                  <c:v>456</c:v>
                </c:pt>
                <c:pt idx="1333">
                  <c:v>442</c:v>
                </c:pt>
                <c:pt idx="1334">
                  <c:v>376</c:v>
                </c:pt>
                <c:pt idx="1335">
                  <c:v>328</c:v>
                </c:pt>
                <c:pt idx="1336">
                  <c:v>255</c:v>
                </c:pt>
                <c:pt idx="1337">
                  <c:v>218</c:v>
                </c:pt>
                <c:pt idx="1338">
                  <c:v>394</c:v>
                </c:pt>
                <c:pt idx="1339">
                  <c:v>334</c:v>
                </c:pt>
                <c:pt idx="1340">
                  <c:v>329</c:v>
                </c:pt>
                <c:pt idx="1341">
                  <c:v>315</c:v>
                </c:pt>
                <c:pt idx="1342">
                  <c:v>283</c:v>
                </c:pt>
                <c:pt idx="1343">
                  <c:v>201</c:v>
                </c:pt>
                <c:pt idx="1344">
                  <c:v>216</c:v>
                </c:pt>
                <c:pt idx="1345">
                  <c:v>403</c:v>
                </c:pt>
                <c:pt idx="1346">
                  <c:v>382</c:v>
                </c:pt>
                <c:pt idx="1347">
                  <c:v>365</c:v>
                </c:pt>
                <c:pt idx="1348">
                  <c:v>384</c:v>
                </c:pt>
                <c:pt idx="1349">
                  <c:v>335</c:v>
                </c:pt>
                <c:pt idx="1350">
                  <c:v>203</c:v>
                </c:pt>
                <c:pt idx="1351">
                  <c:v>255</c:v>
                </c:pt>
                <c:pt idx="1352">
                  <c:v>440</c:v>
                </c:pt>
                <c:pt idx="1353">
                  <c:v>405</c:v>
                </c:pt>
                <c:pt idx="1354">
                  <c:v>418</c:v>
                </c:pt>
                <c:pt idx="1355">
                  <c:v>428</c:v>
                </c:pt>
                <c:pt idx="1356">
                  <c:v>430</c:v>
                </c:pt>
                <c:pt idx="1357">
                  <c:v>277</c:v>
                </c:pt>
                <c:pt idx="1358">
                  <c:v>302</c:v>
                </c:pt>
                <c:pt idx="1359">
                  <c:v>582</c:v>
                </c:pt>
                <c:pt idx="1360">
                  <c:v>481</c:v>
                </c:pt>
                <c:pt idx="1361">
                  <c:v>463</c:v>
                </c:pt>
                <c:pt idx="1362">
                  <c:v>210</c:v>
                </c:pt>
                <c:pt idx="1363">
                  <c:v>422</c:v>
                </c:pt>
                <c:pt idx="1364">
                  <c:v>323</c:v>
                </c:pt>
                <c:pt idx="1365">
                  <c:v>415</c:v>
                </c:pt>
                <c:pt idx="1366">
                  <c:v>796</c:v>
                </c:pt>
                <c:pt idx="1367">
                  <c:v>637</c:v>
                </c:pt>
                <c:pt idx="1368">
                  <c:v>595</c:v>
                </c:pt>
                <c:pt idx="1369">
                  <c:v>602</c:v>
                </c:pt>
                <c:pt idx="1370">
                  <c:v>534</c:v>
                </c:pt>
                <c:pt idx="1371">
                  <c:v>405</c:v>
                </c:pt>
                <c:pt idx="1372">
                  <c:v>409</c:v>
                </c:pt>
                <c:pt idx="1373">
                  <c:v>788</c:v>
                </c:pt>
                <c:pt idx="1374">
                  <c:v>769</c:v>
                </c:pt>
                <c:pt idx="1375">
                  <c:v>684</c:v>
                </c:pt>
                <c:pt idx="1376">
                  <c:v>715</c:v>
                </c:pt>
                <c:pt idx="1377">
                  <c:v>700</c:v>
                </c:pt>
                <c:pt idx="1378">
                  <c:v>520</c:v>
                </c:pt>
                <c:pt idx="1379">
                  <c:v>528</c:v>
                </c:pt>
                <c:pt idx="1380">
                  <c:v>1095</c:v>
                </c:pt>
                <c:pt idx="1381">
                  <c:v>1037</c:v>
                </c:pt>
                <c:pt idx="1382">
                  <c:v>1036</c:v>
                </c:pt>
                <c:pt idx="1383">
                  <c:v>983</c:v>
                </c:pt>
                <c:pt idx="1384">
                  <c:v>948</c:v>
                </c:pt>
                <c:pt idx="1385">
                  <c:v>742</c:v>
                </c:pt>
                <c:pt idx="1386">
                  <c:v>828</c:v>
                </c:pt>
                <c:pt idx="1387">
                  <c:v>1527</c:v>
                </c:pt>
                <c:pt idx="1388">
                  <c:v>1477</c:v>
                </c:pt>
                <c:pt idx="1389">
                  <c:v>1451</c:v>
                </c:pt>
                <c:pt idx="1390">
                  <c:v>1368</c:v>
                </c:pt>
                <c:pt idx="1391">
                  <c:v>1186</c:v>
                </c:pt>
                <c:pt idx="1392">
                  <c:v>918</c:v>
                </c:pt>
                <c:pt idx="1393">
                  <c:v>824</c:v>
                </c:pt>
                <c:pt idx="1394">
                  <c:v>850</c:v>
                </c:pt>
                <c:pt idx="1395">
                  <c:v>1973</c:v>
                </c:pt>
                <c:pt idx="1396">
                  <c:v>1925</c:v>
                </c:pt>
                <c:pt idx="1397">
                  <c:v>1825</c:v>
                </c:pt>
                <c:pt idx="1398">
                  <c:v>1687</c:v>
                </c:pt>
                <c:pt idx="1399">
                  <c:v>1250</c:v>
                </c:pt>
                <c:pt idx="1400">
                  <c:v>1011</c:v>
                </c:pt>
              </c:numCache>
            </c:numRef>
          </c:val>
          <c:smooth val="0"/>
          <c:extLst>
            <c:ext xmlns:c16="http://schemas.microsoft.com/office/drawing/2014/chart" uri="{C3380CC4-5D6E-409C-BE32-E72D297353CC}">
              <c16:uniqueId val="{00000001-C144-4DEF-815A-068BE5B5D489}"/>
            </c:ext>
          </c:extLst>
        </c:ser>
        <c:dLbls>
          <c:showLegendKey val="0"/>
          <c:showVal val="0"/>
          <c:showCatName val="0"/>
          <c:showSerName val="0"/>
          <c:showPercent val="0"/>
          <c:showBubbleSize val="0"/>
        </c:dLbls>
        <c:marker val="1"/>
        <c:smooth val="0"/>
        <c:axId val="1291196848"/>
        <c:axId val="1291190608"/>
      </c:lineChart>
      <c:dateAx>
        <c:axId val="741348255"/>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Date</a:t>
                </a:r>
                <a:endParaRPr lang="ko-K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numFmt formatCode="[$-409]mmm&quot;-&quot;yy;@"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KR"/>
          </a:p>
        </c:txPr>
        <c:crossAx val="741354015"/>
        <c:crosses val="autoZero"/>
        <c:auto val="1"/>
        <c:lblOffset val="100"/>
        <c:baseTimeUnit val="days"/>
      </c:dateAx>
      <c:valAx>
        <c:axId val="741354015"/>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The number of movements</a:t>
                </a:r>
                <a:endParaRPr lang="ko-KR"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KR"/>
          </a:p>
        </c:txPr>
        <c:crossAx val="741348255"/>
        <c:crosses val="autoZero"/>
        <c:crossBetween val="between"/>
      </c:valAx>
      <c:valAx>
        <c:axId val="1291190608"/>
        <c:scaling>
          <c:orientation val="minMax"/>
          <c:max val="12000"/>
        </c:scaling>
        <c:delete val="0"/>
        <c:axPos val="r"/>
        <c:title>
          <c:tx>
            <c:rich>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The number of Infection Cases</a:t>
                </a:r>
                <a:endParaRPr lang="ko-K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ko-K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KR"/>
          </a:p>
        </c:txPr>
        <c:crossAx val="1291196848"/>
        <c:crosses val="max"/>
        <c:crossBetween val="between"/>
        <c:majorUnit val="2000"/>
      </c:valAx>
      <c:dateAx>
        <c:axId val="1291196848"/>
        <c:scaling>
          <c:orientation val="minMax"/>
        </c:scaling>
        <c:delete val="1"/>
        <c:axPos val="b"/>
        <c:numFmt formatCode="[$-409]mmm&quot;-&quot;yy;@" sourceLinked="1"/>
        <c:majorTickMark val="out"/>
        <c:minorTickMark val="none"/>
        <c:tickLblPos val="nextTo"/>
        <c:crossAx val="1291190608"/>
        <c:crosses val="autoZero"/>
        <c:auto val="1"/>
        <c:lblOffset val="100"/>
        <c:baseTimeUnit val="days"/>
      </c:dateAx>
      <c:spPr>
        <a:noFill/>
        <a:ln>
          <a:solidFill>
            <a:schemeClr val="tx1"/>
          </a:solidFill>
        </a:ln>
        <a:effectLst/>
      </c:spPr>
    </c:plotArea>
    <c:legend>
      <c:legendPos val="b"/>
      <c:layout>
        <c:manualLayout>
          <c:xMode val="edge"/>
          <c:yMode val="edge"/>
          <c:x val="0.52215020375671617"/>
          <c:y val="0.11713812511403988"/>
          <c:w val="0.31857237219594858"/>
          <c:h val="0.14444257302061841"/>
        </c:manualLayout>
      </c:layout>
      <c:overlay val="1"/>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K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chemeClr val="tx1"/>
          </a:solidFill>
          <a:latin typeface="Times New Roman" panose="02020603050405020304" pitchFamily="18" charset="0"/>
          <a:cs typeface="Times New Roman" panose="02020603050405020304" pitchFamily="18" charset="0"/>
        </a:defRPr>
      </a:pPr>
      <a:endParaRPr lang="en-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2D698FBF-3A73-5CE4-ACF4-EC42EF0EBC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6F8A7972-6BA5-2F5B-80B6-021642B8A0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325F07-B772-4A71-82E0-E7CCFC0980E4}" type="datetimeFigureOut">
              <a:rPr lang="ko-KR" altLang="en-US" smtClean="0"/>
              <a:t>2025. 8. 6.</a:t>
            </a:fld>
            <a:endParaRPr lang="ko-KR" altLang="en-US"/>
          </a:p>
        </p:txBody>
      </p:sp>
      <p:sp>
        <p:nvSpPr>
          <p:cNvPr id="4" name="바닥글 개체 틀 3">
            <a:extLst>
              <a:ext uri="{FF2B5EF4-FFF2-40B4-BE49-F238E27FC236}">
                <a16:creationId xmlns:a16="http://schemas.microsoft.com/office/drawing/2014/main" id="{ED7CE7AA-E6ED-6F3C-8887-58A3A6169A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F40C72A1-0F62-9BEF-957E-FD2A8C3463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AF8F36-7238-4D6F-AE98-FB5FD6819965}" type="slidenum">
              <a:rPr lang="ko-KR" altLang="en-US" smtClean="0"/>
              <a:t>‹#›</a:t>
            </a:fld>
            <a:endParaRPr lang="ko-KR" altLang="en-US"/>
          </a:p>
        </p:txBody>
      </p:sp>
    </p:spTree>
    <p:extLst>
      <p:ext uri="{BB962C8B-B14F-4D97-AF65-F5344CB8AC3E}">
        <p14:creationId xmlns:p14="http://schemas.microsoft.com/office/powerpoint/2010/main" val="5874695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D7133C-AABE-4A7F-9064-30742B789DEB}" type="datetimeFigureOut">
              <a:rPr lang="ko-KR" altLang="en-US" smtClean="0"/>
              <a:t>2025. 8. 6.</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3C2ED4-954B-4B92-AE2D-EC7D78213649}" type="slidenum">
              <a:rPr lang="ko-KR" altLang="en-US" smtClean="0"/>
              <a:t>‹#›</a:t>
            </a:fld>
            <a:endParaRPr lang="ko-KR" altLang="en-US"/>
          </a:p>
        </p:txBody>
      </p:sp>
    </p:spTree>
    <p:extLst>
      <p:ext uri="{BB962C8B-B14F-4D97-AF65-F5344CB8AC3E}">
        <p14:creationId xmlns:p14="http://schemas.microsoft.com/office/powerpoint/2010/main" val="32619730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Hello, our paper title is ‘Bi-Modal Learning for Networked Time Series’.</a:t>
            </a:r>
          </a:p>
          <a:p>
            <a:r>
              <a:rPr lang="en-US" altLang="ko-KR" dirty="0"/>
              <a:t>Let me introduce our work.</a:t>
            </a:r>
          </a:p>
        </p:txBody>
      </p:sp>
      <p:sp>
        <p:nvSpPr>
          <p:cNvPr id="4" name="슬라이드 번호 개체 틀 3"/>
          <p:cNvSpPr>
            <a:spLocks noGrp="1"/>
          </p:cNvSpPr>
          <p:nvPr>
            <p:ph type="sldNum" sz="quarter" idx="5"/>
          </p:nvPr>
        </p:nvSpPr>
        <p:spPr/>
        <p:txBody>
          <a:bodyPr/>
          <a:lstStyle/>
          <a:p>
            <a:fld id="{0E3C2ED4-954B-4B92-AE2D-EC7D78213649}" type="slidenum">
              <a:rPr lang="ko-KR" altLang="en-US" smtClean="0"/>
              <a:t>1</a:t>
            </a:fld>
            <a:endParaRPr lang="ko-KR" altLang="en-US"/>
          </a:p>
        </p:txBody>
      </p:sp>
    </p:spTree>
    <p:extLst>
      <p:ext uri="{BB962C8B-B14F-4D97-AF65-F5344CB8AC3E}">
        <p14:creationId xmlns:p14="http://schemas.microsoft.com/office/powerpoint/2010/main" val="471890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r>
              <a:rPr lang="en-US" altLang="ko-KR" sz="1100" dirty="0"/>
              <a:t>Therefore, we proposed a framework named bi-modal learning for networked time series, BINTS, which effectively fuses the two modalities.</a:t>
            </a:r>
          </a:p>
          <a:p>
            <a:r>
              <a:rPr lang="en-US" altLang="ko-KR" sz="1100" dirty="0"/>
              <a:t>In this case, contrastive learning between 3D cubes of similarity between regions and cubes that replicate the adjacency matrix in 3D dimensions is called spatial contrastive learning,</a:t>
            </a:r>
          </a:p>
          <a:p>
            <a:r>
              <a:rPr lang="en-US" altLang="ko-KR" sz="1100" dirty="0"/>
              <a:t>and contrastive learning for snapshots in 2D dimensions at each point in time is called temporal contrastive learning with a gaussian distribution base so that the closer the time is, the closer the representation becomes.</a:t>
            </a:r>
          </a:p>
          <a:p>
            <a:r>
              <a:rPr lang="en-US" altLang="ko-KR" sz="1100" dirty="0"/>
              <a:t>Predictions are derived through a linear model that predicts the predicted target by region with the learned representation.</a:t>
            </a:r>
          </a:p>
          <a:p>
            <a:r>
              <a:rPr lang="en-US" altLang="ko-KR" sz="1100" dirty="0"/>
              <a:t>The predicted target is a combination of M, the dimension of node-oriented time-series, and 2N, the two dimensions of origin and destination of the target node's interactions with all other nodes.</a:t>
            </a:r>
          </a:p>
          <a:p>
            <a:pPr marL="0" lvl="0" indent="0" algn="l" rtl="0">
              <a:lnSpc>
                <a:spcPct val="100000"/>
              </a:lnSpc>
              <a:spcBef>
                <a:spcPts val="0"/>
              </a:spcBef>
              <a:spcAft>
                <a:spcPts val="0"/>
              </a:spcAft>
              <a:buClr>
                <a:schemeClr val="dk1"/>
              </a:buClr>
              <a:buSzPts val="1100"/>
              <a:buFont typeface="Malgun Gothic"/>
              <a:buNone/>
            </a:pPr>
            <a:endParaRPr lang="en-US" sz="1100" dirty="0"/>
          </a:p>
          <a:p>
            <a:pPr marL="0" lvl="0" indent="0" algn="l" rtl="0">
              <a:lnSpc>
                <a:spcPct val="100000"/>
              </a:lnSpc>
              <a:spcBef>
                <a:spcPts val="0"/>
              </a:spcBef>
              <a:spcAft>
                <a:spcPts val="0"/>
              </a:spcAft>
              <a:buClr>
                <a:schemeClr val="dk1"/>
              </a:buClr>
              <a:buSzPts val="1100"/>
              <a:buFont typeface="Malgun Gothic"/>
              <a:buNone/>
            </a:pPr>
            <a:endParaRPr lang="en-US" sz="1100" dirty="0"/>
          </a:p>
          <a:p>
            <a:pPr marL="0" lvl="0" indent="0" algn="l" rtl="0">
              <a:lnSpc>
                <a:spcPct val="100000"/>
              </a:lnSpc>
              <a:spcBef>
                <a:spcPts val="0"/>
              </a:spcBef>
              <a:spcAft>
                <a:spcPts val="0"/>
              </a:spcAft>
              <a:buClr>
                <a:schemeClr val="dk1"/>
              </a:buClr>
              <a:buSzPts val="1100"/>
              <a:buFont typeface="Malgun Gothic"/>
              <a:buNone/>
            </a:pPr>
            <a:r>
              <a:rPr lang="en-KR" sz="1100" dirty="0"/>
              <a:t>따라서 </a:t>
            </a:r>
            <a:r>
              <a:rPr lang="en-US" altLang="ko-KR" sz="1100" i="1" dirty="0">
                <a:solidFill>
                  <a:schemeClr val="tx1">
                    <a:lumMod val="75000"/>
                  </a:schemeClr>
                </a:solidFill>
              </a:rPr>
              <a:t>bi-modal learning for networked time series</a:t>
            </a:r>
            <a:r>
              <a:rPr lang="en-US" altLang="ko-KR" sz="1100" i="0" dirty="0">
                <a:solidFill>
                  <a:schemeClr val="tx1">
                    <a:lumMod val="75000"/>
                  </a:schemeClr>
                </a:solidFill>
              </a:rPr>
              <a:t>,</a:t>
            </a:r>
            <a:r>
              <a:rPr lang="ko-KR" altLang="en-US" sz="1100" i="0" dirty="0">
                <a:solidFill>
                  <a:schemeClr val="tx1">
                    <a:lumMod val="75000"/>
                  </a:schemeClr>
                </a:solidFill>
              </a:rPr>
              <a:t> </a:t>
            </a:r>
            <a:r>
              <a:rPr lang="en-US" altLang="ko-KR" sz="1100" i="0" dirty="0">
                <a:solidFill>
                  <a:schemeClr val="tx1">
                    <a:lumMod val="75000"/>
                  </a:schemeClr>
                </a:solidFill>
              </a:rPr>
              <a:t>BINTS</a:t>
            </a:r>
            <a:r>
              <a:rPr lang="ko-KR" altLang="en-US" sz="1100" i="0" dirty="0">
                <a:solidFill>
                  <a:schemeClr val="tx1">
                    <a:lumMod val="75000"/>
                  </a:schemeClr>
                </a:solidFill>
              </a:rPr>
              <a:t>라는 이름의 프레임워크를 제안하였고 두 가지 </a:t>
            </a:r>
            <a:r>
              <a:rPr lang="ko-KR" altLang="en-US" sz="1100" i="0" dirty="0" err="1">
                <a:solidFill>
                  <a:schemeClr val="tx1">
                    <a:lumMod val="75000"/>
                  </a:schemeClr>
                </a:solidFill>
              </a:rPr>
              <a:t>모달리티를</a:t>
            </a:r>
            <a:r>
              <a:rPr lang="ko-KR" altLang="en-US" sz="1100" i="0" dirty="0">
                <a:solidFill>
                  <a:schemeClr val="tx1">
                    <a:lumMod val="75000"/>
                  </a:schemeClr>
                </a:solidFill>
              </a:rPr>
              <a:t> 효과적으로 융합하게 됩니다</a:t>
            </a:r>
            <a:r>
              <a:rPr lang="en-US" altLang="ko-KR" sz="1100" i="0" dirty="0">
                <a:solidFill>
                  <a:schemeClr val="tx1">
                    <a:lumMod val="75000"/>
                  </a:schemeClr>
                </a:solidFill>
              </a:rPr>
              <a:t>.</a:t>
            </a:r>
          </a:p>
          <a:p>
            <a:pPr marL="0" lvl="0" indent="0" algn="l" rtl="0">
              <a:lnSpc>
                <a:spcPct val="100000"/>
              </a:lnSpc>
              <a:spcBef>
                <a:spcPts val="0"/>
              </a:spcBef>
              <a:spcAft>
                <a:spcPts val="0"/>
              </a:spcAft>
              <a:buClr>
                <a:schemeClr val="dk1"/>
              </a:buClr>
              <a:buSzPts val="1100"/>
              <a:buFont typeface="Malgun Gothic"/>
              <a:buNone/>
            </a:pPr>
            <a:r>
              <a:rPr lang="en-US" sz="1100" i="0" dirty="0" err="1">
                <a:solidFill>
                  <a:schemeClr val="tx1">
                    <a:lumMod val="75000"/>
                  </a:schemeClr>
                </a:solidFill>
              </a:rPr>
              <a:t>이</a:t>
            </a:r>
            <a:r>
              <a:rPr lang="en-US" sz="1100" i="0" dirty="0">
                <a:solidFill>
                  <a:schemeClr val="tx1">
                    <a:lumMod val="75000"/>
                  </a:schemeClr>
                </a:solidFill>
              </a:rPr>
              <a:t> </a:t>
            </a:r>
            <a:r>
              <a:rPr lang="en-US" sz="1100" i="0" dirty="0" err="1">
                <a:solidFill>
                  <a:schemeClr val="tx1">
                    <a:lumMod val="75000"/>
                  </a:schemeClr>
                </a:solidFill>
              </a:rPr>
              <a:t>때</a:t>
            </a:r>
            <a:r>
              <a:rPr lang="en-US" altLang="ko-KR" sz="1100" i="0" dirty="0">
                <a:solidFill>
                  <a:schemeClr val="tx1">
                    <a:lumMod val="75000"/>
                  </a:schemeClr>
                </a:solidFill>
              </a:rPr>
              <a:t>, </a:t>
            </a:r>
            <a:r>
              <a:rPr lang="ko-KR" altLang="en-US" sz="1100" i="0" dirty="0">
                <a:solidFill>
                  <a:schemeClr val="tx1">
                    <a:lumMod val="75000"/>
                  </a:schemeClr>
                </a:solidFill>
              </a:rPr>
              <a:t>같은 지역간 유사도</a:t>
            </a:r>
            <a:r>
              <a:rPr lang="en-US" altLang="ko-KR" sz="1100" i="0" dirty="0">
                <a:solidFill>
                  <a:schemeClr val="tx1">
                    <a:lumMod val="75000"/>
                  </a:schemeClr>
                </a:solidFill>
              </a:rPr>
              <a:t> 3d cube</a:t>
            </a:r>
            <a:r>
              <a:rPr lang="ko-KR" altLang="en-US" sz="1100" i="0" dirty="0">
                <a:solidFill>
                  <a:schemeClr val="tx1">
                    <a:lumMod val="75000"/>
                  </a:schemeClr>
                </a:solidFill>
              </a:rPr>
              <a:t>와 </a:t>
            </a:r>
            <a:r>
              <a:rPr lang="en-US" altLang="ko-KR" sz="1100" i="0" dirty="0">
                <a:solidFill>
                  <a:schemeClr val="tx1">
                    <a:lumMod val="75000"/>
                  </a:schemeClr>
                </a:solidFill>
              </a:rPr>
              <a:t>adjacency matrix</a:t>
            </a:r>
            <a:r>
              <a:rPr lang="ko-KR" altLang="en-US" sz="1100" i="0" dirty="0" err="1">
                <a:solidFill>
                  <a:schemeClr val="tx1">
                    <a:lumMod val="75000"/>
                  </a:schemeClr>
                </a:solidFill>
              </a:rPr>
              <a:t>를</a:t>
            </a:r>
            <a:r>
              <a:rPr lang="ko-KR" altLang="en-US" sz="1100" i="0" dirty="0">
                <a:solidFill>
                  <a:schemeClr val="tx1">
                    <a:lumMod val="75000"/>
                  </a:schemeClr>
                </a:solidFill>
              </a:rPr>
              <a:t> </a:t>
            </a:r>
            <a:r>
              <a:rPr lang="en-US" altLang="ko-KR" sz="1100" i="0" dirty="0">
                <a:solidFill>
                  <a:schemeClr val="tx1">
                    <a:lumMod val="75000"/>
                  </a:schemeClr>
                </a:solidFill>
              </a:rPr>
              <a:t>3D</a:t>
            </a:r>
            <a:r>
              <a:rPr lang="ko-KR" altLang="en-US" sz="1100" i="0" dirty="0">
                <a:solidFill>
                  <a:schemeClr val="tx1">
                    <a:lumMod val="75000"/>
                  </a:schemeClr>
                </a:solidFill>
              </a:rPr>
              <a:t>차원으로 복제한 </a:t>
            </a:r>
            <a:r>
              <a:rPr lang="en-US" altLang="ko-KR" sz="1100" i="0" dirty="0">
                <a:solidFill>
                  <a:schemeClr val="tx1">
                    <a:lumMod val="75000"/>
                  </a:schemeClr>
                </a:solidFill>
              </a:rPr>
              <a:t>cube</a:t>
            </a:r>
            <a:r>
              <a:rPr lang="ko-KR" altLang="en-US" sz="1100" i="0" dirty="0">
                <a:solidFill>
                  <a:schemeClr val="tx1">
                    <a:lumMod val="75000"/>
                  </a:schemeClr>
                </a:solidFill>
              </a:rPr>
              <a:t>간 대조학습을 진행하는 것을 </a:t>
            </a:r>
            <a:r>
              <a:rPr lang="en-US" altLang="ko-KR" sz="1100" i="0" dirty="0">
                <a:solidFill>
                  <a:schemeClr val="tx1">
                    <a:lumMod val="75000"/>
                  </a:schemeClr>
                </a:solidFill>
              </a:rPr>
              <a:t>spatial contrastive learning</a:t>
            </a:r>
            <a:r>
              <a:rPr lang="ko-KR" altLang="en-US" sz="1100" i="0" dirty="0">
                <a:solidFill>
                  <a:schemeClr val="tx1">
                    <a:lumMod val="75000"/>
                  </a:schemeClr>
                </a:solidFill>
              </a:rPr>
              <a:t>이라고 하고</a:t>
            </a:r>
            <a:r>
              <a:rPr lang="en-US" altLang="ko-KR" sz="1100" i="0" dirty="0">
                <a:solidFill>
                  <a:schemeClr val="tx1">
                    <a:lumMod val="75000"/>
                  </a:schemeClr>
                </a:solidFill>
              </a:rPr>
              <a:t>,</a:t>
            </a:r>
          </a:p>
          <a:p>
            <a:pPr marL="0" lvl="0" indent="0" algn="l" rtl="0">
              <a:lnSpc>
                <a:spcPct val="100000"/>
              </a:lnSpc>
              <a:spcBef>
                <a:spcPts val="0"/>
              </a:spcBef>
              <a:spcAft>
                <a:spcPts val="0"/>
              </a:spcAft>
              <a:buClr>
                <a:schemeClr val="dk1"/>
              </a:buClr>
              <a:buSzPts val="1100"/>
              <a:buFont typeface="Malgun Gothic"/>
              <a:buNone/>
            </a:pPr>
            <a:r>
              <a:rPr lang="en-US" sz="1100" i="0" dirty="0" err="1">
                <a:solidFill>
                  <a:schemeClr val="tx1">
                    <a:lumMod val="75000"/>
                  </a:schemeClr>
                </a:solidFill>
              </a:rPr>
              <a:t>이후</a:t>
            </a:r>
            <a:r>
              <a:rPr lang="en-US" sz="1100" i="0" dirty="0">
                <a:solidFill>
                  <a:schemeClr val="tx1">
                    <a:lumMod val="75000"/>
                  </a:schemeClr>
                </a:solidFill>
              </a:rPr>
              <a:t> </a:t>
            </a:r>
            <a:r>
              <a:rPr lang="en-US" sz="1100" i="0" dirty="0" err="1">
                <a:solidFill>
                  <a:schemeClr val="tx1">
                    <a:lumMod val="75000"/>
                  </a:schemeClr>
                </a:solidFill>
              </a:rPr>
              <a:t>각</a:t>
            </a:r>
            <a:r>
              <a:rPr lang="en-US" sz="1100" i="0" dirty="0">
                <a:solidFill>
                  <a:schemeClr val="tx1">
                    <a:lumMod val="75000"/>
                  </a:schemeClr>
                </a:solidFill>
              </a:rPr>
              <a:t> </a:t>
            </a:r>
            <a:r>
              <a:rPr lang="en-US" sz="1100" i="0" dirty="0" err="1">
                <a:solidFill>
                  <a:schemeClr val="tx1">
                    <a:lumMod val="75000"/>
                  </a:schemeClr>
                </a:solidFill>
              </a:rPr>
              <a:t>시점별</a:t>
            </a:r>
            <a:r>
              <a:rPr lang="en-US" sz="1100" i="0" dirty="0">
                <a:solidFill>
                  <a:schemeClr val="tx1">
                    <a:lumMod val="75000"/>
                  </a:schemeClr>
                </a:solidFill>
              </a:rPr>
              <a:t> </a:t>
            </a:r>
            <a:r>
              <a:rPr lang="en-US" altLang="ko-KR" sz="1100" i="0" dirty="0">
                <a:solidFill>
                  <a:schemeClr val="tx1">
                    <a:lumMod val="75000"/>
                  </a:schemeClr>
                </a:solidFill>
              </a:rPr>
              <a:t>2D </a:t>
            </a:r>
            <a:r>
              <a:rPr lang="ko-KR" altLang="en-US" sz="1100" i="0" dirty="0">
                <a:solidFill>
                  <a:schemeClr val="tx1">
                    <a:lumMod val="75000"/>
                  </a:schemeClr>
                </a:solidFill>
              </a:rPr>
              <a:t>차원의 스냅샷을 대상으로  </a:t>
            </a:r>
            <a:r>
              <a:rPr lang="en-US" altLang="ko-KR" sz="1100" i="0" dirty="0">
                <a:solidFill>
                  <a:schemeClr val="tx1">
                    <a:lumMod val="75000"/>
                  </a:schemeClr>
                </a:solidFill>
              </a:rPr>
              <a:t>gaussian </a:t>
            </a:r>
            <a:r>
              <a:rPr lang="ko-KR" altLang="en-US" sz="1100" i="0" dirty="0">
                <a:solidFill>
                  <a:schemeClr val="tx1">
                    <a:lumMod val="75000"/>
                  </a:schemeClr>
                </a:solidFill>
              </a:rPr>
              <a:t>분포 베이스로 시간이 가까울수록 더 가까워질 수 있게 대조학습을 진행한 것을 </a:t>
            </a:r>
            <a:r>
              <a:rPr lang="en-US" altLang="ko-KR" sz="1100" i="0" dirty="0">
                <a:solidFill>
                  <a:schemeClr val="tx1">
                    <a:lumMod val="75000"/>
                  </a:schemeClr>
                </a:solidFill>
              </a:rPr>
              <a:t>temporal contrastive learning</a:t>
            </a:r>
            <a:r>
              <a:rPr lang="ko-KR" altLang="en-US" sz="1100" i="0" dirty="0">
                <a:solidFill>
                  <a:schemeClr val="tx1">
                    <a:lumMod val="75000"/>
                  </a:schemeClr>
                </a:solidFill>
              </a:rPr>
              <a:t>이라고 합니다</a:t>
            </a:r>
            <a:r>
              <a:rPr lang="en-US" altLang="ko-KR" sz="1100" i="0" dirty="0">
                <a:solidFill>
                  <a:schemeClr val="tx1">
                    <a:lumMod val="75000"/>
                  </a:schemeClr>
                </a:solidFill>
              </a:rPr>
              <a:t>.</a:t>
            </a:r>
          </a:p>
          <a:p>
            <a:pPr marL="0" lvl="0" indent="0" algn="l" rtl="0">
              <a:lnSpc>
                <a:spcPct val="100000"/>
              </a:lnSpc>
              <a:spcBef>
                <a:spcPts val="0"/>
              </a:spcBef>
              <a:spcAft>
                <a:spcPts val="0"/>
              </a:spcAft>
              <a:buClr>
                <a:schemeClr val="dk1"/>
              </a:buClr>
              <a:buSzPts val="1100"/>
              <a:buFont typeface="Malgun Gothic"/>
              <a:buNone/>
            </a:pPr>
            <a:r>
              <a:rPr lang="en-US" sz="1100" i="0" dirty="0" err="1">
                <a:solidFill>
                  <a:schemeClr val="tx1">
                    <a:lumMod val="75000"/>
                  </a:schemeClr>
                </a:solidFill>
              </a:rPr>
              <a:t>이렇게</a:t>
            </a:r>
            <a:r>
              <a:rPr lang="en-US" sz="1100" i="0" dirty="0">
                <a:solidFill>
                  <a:schemeClr val="tx1">
                    <a:lumMod val="75000"/>
                  </a:schemeClr>
                </a:solidFill>
              </a:rPr>
              <a:t> </a:t>
            </a:r>
            <a:r>
              <a:rPr lang="en-US" sz="1100" i="0" dirty="0" err="1">
                <a:solidFill>
                  <a:schemeClr val="tx1">
                    <a:lumMod val="75000"/>
                  </a:schemeClr>
                </a:solidFill>
              </a:rPr>
              <a:t>학습된</a:t>
            </a:r>
            <a:r>
              <a:rPr lang="en-US" sz="1100" i="0" dirty="0">
                <a:solidFill>
                  <a:schemeClr val="tx1">
                    <a:lumMod val="75000"/>
                  </a:schemeClr>
                </a:solidFill>
              </a:rPr>
              <a:t> </a:t>
            </a:r>
            <a:r>
              <a:rPr lang="en-US" sz="1100" i="0" dirty="0" err="1">
                <a:solidFill>
                  <a:schemeClr val="tx1">
                    <a:lumMod val="75000"/>
                  </a:schemeClr>
                </a:solidFill>
              </a:rPr>
              <a:t>representation으로</a:t>
            </a:r>
            <a:r>
              <a:rPr lang="en-US" sz="1100" i="0" dirty="0">
                <a:solidFill>
                  <a:schemeClr val="tx1">
                    <a:lumMod val="75000"/>
                  </a:schemeClr>
                </a:solidFill>
              </a:rPr>
              <a:t> </a:t>
            </a:r>
            <a:r>
              <a:rPr lang="en-US" sz="1100" i="0" dirty="0" err="1">
                <a:solidFill>
                  <a:schemeClr val="tx1">
                    <a:lumMod val="75000"/>
                  </a:schemeClr>
                </a:solidFill>
              </a:rPr>
              <a:t>지역별</a:t>
            </a:r>
            <a:r>
              <a:rPr lang="en-US" sz="1100" i="0" dirty="0">
                <a:solidFill>
                  <a:schemeClr val="tx1">
                    <a:lumMod val="75000"/>
                  </a:schemeClr>
                </a:solidFill>
              </a:rPr>
              <a:t> </a:t>
            </a:r>
            <a:r>
              <a:rPr lang="en-US" sz="1100" i="0" dirty="0" err="1">
                <a:solidFill>
                  <a:schemeClr val="tx1">
                    <a:lumMod val="75000"/>
                  </a:schemeClr>
                </a:solidFill>
              </a:rPr>
              <a:t>예측</a:t>
            </a:r>
            <a:r>
              <a:rPr lang="en-US" sz="1100" i="0" dirty="0">
                <a:solidFill>
                  <a:schemeClr val="tx1">
                    <a:lumMod val="75000"/>
                  </a:schemeClr>
                </a:solidFill>
              </a:rPr>
              <a:t> </a:t>
            </a:r>
            <a:r>
              <a:rPr lang="en-US" sz="1100" i="0" dirty="0" err="1">
                <a:solidFill>
                  <a:schemeClr val="tx1">
                    <a:lumMod val="75000"/>
                  </a:schemeClr>
                </a:solidFill>
              </a:rPr>
              <a:t>대상을</a:t>
            </a:r>
            <a:r>
              <a:rPr lang="en-US" sz="1100" i="0" dirty="0">
                <a:solidFill>
                  <a:schemeClr val="tx1">
                    <a:lumMod val="75000"/>
                  </a:schemeClr>
                </a:solidFill>
              </a:rPr>
              <a:t> </a:t>
            </a:r>
            <a:r>
              <a:rPr lang="en-US" sz="1100" i="0" dirty="0" err="1">
                <a:solidFill>
                  <a:schemeClr val="tx1">
                    <a:lumMod val="75000"/>
                  </a:schemeClr>
                </a:solidFill>
              </a:rPr>
              <a:t>예측하는</a:t>
            </a:r>
            <a:r>
              <a:rPr lang="en-US" sz="1100" i="0" dirty="0">
                <a:solidFill>
                  <a:schemeClr val="tx1">
                    <a:lumMod val="75000"/>
                  </a:schemeClr>
                </a:solidFill>
              </a:rPr>
              <a:t> </a:t>
            </a:r>
            <a:r>
              <a:rPr lang="en-US" sz="1100" i="0" dirty="0" err="1">
                <a:solidFill>
                  <a:schemeClr val="tx1">
                    <a:lumMod val="75000"/>
                  </a:schemeClr>
                </a:solidFill>
              </a:rPr>
              <a:t>linear모델을</a:t>
            </a:r>
            <a:r>
              <a:rPr lang="en-US" sz="1100" i="0" dirty="0">
                <a:solidFill>
                  <a:schemeClr val="tx1">
                    <a:lumMod val="75000"/>
                  </a:schemeClr>
                </a:solidFill>
              </a:rPr>
              <a:t> </a:t>
            </a:r>
            <a:r>
              <a:rPr lang="en-US" sz="1100" i="0" dirty="0" err="1">
                <a:solidFill>
                  <a:schemeClr val="tx1">
                    <a:lumMod val="75000"/>
                  </a:schemeClr>
                </a:solidFill>
              </a:rPr>
              <a:t>거쳐</a:t>
            </a:r>
            <a:r>
              <a:rPr lang="en-US" sz="1100" i="0" dirty="0">
                <a:solidFill>
                  <a:schemeClr val="tx1">
                    <a:lumMod val="75000"/>
                  </a:schemeClr>
                </a:solidFill>
              </a:rPr>
              <a:t> </a:t>
            </a:r>
            <a:r>
              <a:rPr lang="en-US" sz="1100" i="0" dirty="0" err="1">
                <a:solidFill>
                  <a:schemeClr val="tx1">
                    <a:lumMod val="75000"/>
                  </a:schemeClr>
                </a:solidFill>
              </a:rPr>
              <a:t>예측값을</a:t>
            </a:r>
            <a:r>
              <a:rPr lang="en-US" sz="1100" i="0" dirty="0">
                <a:solidFill>
                  <a:schemeClr val="tx1">
                    <a:lumMod val="75000"/>
                  </a:schemeClr>
                </a:solidFill>
              </a:rPr>
              <a:t> </a:t>
            </a:r>
            <a:r>
              <a:rPr lang="en-US" sz="1100" i="0" dirty="0" err="1">
                <a:solidFill>
                  <a:schemeClr val="tx1">
                    <a:lumMod val="75000"/>
                  </a:schemeClr>
                </a:solidFill>
              </a:rPr>
              <a:t>도출하게</a:t>
            </a:r>
            <a:r>
              <a:rPr lang="en-US" sz="1100" i="0" dirty="0">
                <a:solidFill>
                  <a:schemeClr val="tx1">
                    <a:lumMod val="75000"/>
                  </a:schemeClr>
                </a:solidFill>
              </a:rPr>
              <a:t> </a:t>
            </a:r>
            <a:r>
              <a:rPr lang="en-US" sz="1100" i="0" dirty="0" err="1">
                <a:solidFill>
                  <a:schemeClr val="tx1">
                    <a:lumMod val="75000"/>
                  </a:schemeClr>
                </a:solidFill>
              </a:rPr>
              <a:t>됩니다</a:t>
            </a:r>
            <a:r>
              <a:rPr lang="en-US" altLang="ko-KR" sz="1100" i="0" dirty="0">
                <a:solidFill>
                  <a:schemeClr val="tx1">
                    <a:lumMod val="75000"/>
                  </a:schemeClr>
                </a:solidFill>
              </a:rPr>
              <a:t>.</a:t>
            </a:r>
          </a:p>
          <a:p>
            <a:pPr marL="0" lvl="0" indent="0" algn="l" rtl="0">
              <a:lnSpc>
                <a:spcPct val="100000"/>
              </a:lnSpc>
              <a:spcBef>
                <a:spcPts val="0"/>
              </a:spcBef>
              <a:spcAft>
                <a:spcPts val="0"/>
              </a:spcAft>
              <a:buClr>
                <a:schemeClr val="dk1"/>
              </a:buClr>
              <a:buSzPts val="1100"/>
              <a:buFont typeface="Malgun Gothic"/>
              <a:buNone/>
            </a:pPr>
            <a:r>
              <a:rPr lang="en-KR" sz="1100" dirty="0"/>
              <a:t>예측 대상은 노드 feature의 차원 M과</a:t>
            </a:r>
            <a:r>
              <a:rPr lang="en-US" altLang="ko-KR" sz="1100" dirty="0"/>
              <a:t>, </a:t>
            </a:r>
            <a:r>
              <a:rPr lang="ko-KR" altLang="en-US" sz="1100" dirty="0"/>
              <a:t>타겟 노드와 다른 모든 노드 </a:t>
            </a:r>
            <a:r>
              <a:rPr lang="en-US" altLang="ko-KR" sz="1100" dirty="0"/>
              <a:t>interaction</a:t>
            </a:r>
            <a:r>
              <a:rPr lang="ko-KR" altLang="en-US" sz="1100" dirty="0"/>
              <a:t>의 </a:t>
            </a:r>
            <a:r>
              <a:rPr lang="en-US" altLang="ko-KR" sz="1100" dirty="0"/>
              <a:t>origin, destination </a:t>
            </a:r>
            <a:r>
              <a:rPr lang="ko-KR" altLang="en-US" sz="1100" dirty="0"/>
              <a:t>두 가지 차원인 </a:t>
            </a:r>
            <a:r>
              <a:rPr lang="en-US" altLang="ko-KR" sz="1100" dirty="0"/>
              <a:t>2N</a:t>
            </a:r>
            <a:r>
              <a:rPr lang="ko-KR" altLang="en-US" sz="1100" dirty="0"/>
              <a:t>의 조합입니다</a:t>
            </a:r>
            <a:r>
              <a:rPr lang="en-US" altLang="ko-KR" sz="1100" dirty="0"/>
              <a:t>.</a:t>
            </a:r>
          </a:p>
        </p:txBody>
      </p:sp>
    </p:spTree>
    <p:extLst>
      <p:ext uri="{BB962C8B-B14F-4D97-AF65-F5344CB8AC3E}">
        <p14:creationId xmlns:p14="http://schemas.microsoft.com/office/powerpoint/2010/main" val="3436311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r>
              <a:rPr lang="en-US" altLang="ko-KR" sz="1100" dirty="0"/>
              <a:t>The experiments were conducted using four traffic datasets and two coronavirus datasets that were directly integrated and processed.</a:t>
            </a:r>
          </a:p>
          <a:p>
            <a:r>
              <a:rPr lang="en-US" altLang="ko-KR" sz="1100" dirty="0"/>
              <a:t>Different types of comparison models were analyzed.</a:t>
            </a:r>
            <a:endParaRPr lang="en-US" sz="1100" dirty="0"/>
          </a:p>
          <a:p>
            <a:pPr marL="0" lvl="0" indent="0" algn="l" rtl="0">
              <a:lnSpc>
                <a:spcPct val="100000"/>
              </a:lnSpc>
              <a:spcBef>
                <a:spcPts val="0"/>
              </a:spcBef>
              <a:spcAft>
                <a:spcPts val="0"/>
              </a:spcAft>
              <a:buClr>
                <a:schemeClr val="dk1"/>
              </a:buClr>
              <a:buSzPts val="1100"/>
              <a:buFont typeface="Malgun Gothic"/>
              <a:buNone/>
            </a:pPr>
            <a:endParaRPr lang="en-US" sz="1100" dirty="0"/>
          </a:p>
          <a:p>
            <a:pPr marL="0" lvl="0" indent="0" algn="l" rtl="0">
              <a:lnSpc>
                <a:spcPct val="100000"/>
              </a:lnSpc>
              <a:spcBef>
                <a:spcPts val="0"/>
              </a:spcBef>
              <a:spcAft>
                <a:spcPts val="0"/>
              </a:spcAft>
              <a:buClr>
                <a:schemeClr val="dk1"/>
              </a:buClr>
              <a:buSzPts val="1100"/>
              <a:buFont typeface="Malgun Gothic"/>
              <a:buNone/>
            </a:pPr>
            <a:endParaRPr lang="en-US" sz="1100" dirty="0"/>
          </a:p>
          <a:p>
            <a:pPr marL="0" lvl="0" indent="0" algn="l" rtl="0">
              <a:lnSpc>
                <a:spcPct val="100000"/>
              </a:lnSpc>
              <a:spcBef>
                <a:spcPts val="0"/>
              </a:spcBef>
              <a:spcAft>
                <a:spcPts val="0"/>
              </a:spcAft>
              <a:buClr>
                <a:schemeClr val="dk1"/>
              </a:buClr>
              <a:buSzPts val="1100"/>
              <a:buFont typeface="Malgun Gothic"/>
              <a:buNone/>
            </a:pPr>
            <a:r>
              <a:rPr lang="en-KR" sz="1100" dirty="0"/>
              <a:t>실험은 </a:t>
            </a:r>
            <a:r>
              <a:rPr lang="en-US" altLang="ko-KR" sz="1100" dirty="0"/>
              <a:t>4</a:t>
            </a:r>
            <a:r>
              <a:rPr lang="ko-KR" altLang="en-US" sz="1100" dirty="0"/>
              <a:t>가지의 교통 데이터셋과 </a:t>
            </a:r>
            <a:r>
              <a:rPr lang="en-US" altLang="ko-KR" sz="1100" dirty="0"/>
              <a:t>2</a:t>
            </a:r>
            <a:r>
              <a:rPr lang="ko-KR" altLang="en-US" sz="1100" dirty="0"/>
              <a:t>가지의 코로나 데이터를 직접 통합하고 가공하여 사용했습니다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en-US" sz="1100" dirty="0" err="1"/>
              <a:t>비교</a:t>
            </a:r>
            <a:r>
              <a:rPr lang="en-US" sz="1100" dirty="0"/>
              <a:t> </a:t>
            </a:r>
            <a:r>
              <a:rPr lang="en-US" sz="1100" dirty="0" err="1"/>
              <a:t>모델로는</a:t>
            </a:r>
            <a:r>
              <a:rPr lang="en-US" sz="1100" dirty="0"/>
              <a:t> </a:t>
            </a:r>
            <a:r>
              <a:rPr lang="en-US" sz="1100" dirty="0" err="1"/>
              <a:t>여러가지</a:t>
            </a:r>
            <a:r>
              <a:rPr lang="en-US" sz="1100" dirty="0"/>
              <a:t> </a:t>
            </a:r>
            <a:r>
              <a:rPr lang="en-US" sz="1100" dirty="0" err="1"/>
              <a:t>타입에</a:t>
            </a:r>
            <a:r>
              <a:rPr lang="en-US" sz="1100" dirty="0"/>
              <a:t> </a:t>
            </a:r>
            <a:r>
              <a:rPr lang="en-US" sz="1100" dirty="0" err="1"/>
              <a:t>대해서</a:t>
            </a:r>
            <a:r>
              <a:rPr lang="en-US" sz="1100" dirty="0"/>
              <a:t> </a:t>
            </a:r>
            <a:r>
              <a:rPr lang="en-US" sz="1100" dirty="0" err="1"/>
              <a:t>비교분석</a:t>
            </a:r>
            <a:r>
              <a:rPr lang="en-US" sz="1100" dirty="0"/>
              <a:t> </a:t>
            </a:r>
            <a:r>
              <a:rPr lang="en-US" sz="1100" dirty="0" err="1"/>
              <a:t>하였습니다</a:t>
            </a:r>
            <a:r>
              <a:rPr lang="en-US" altLang="ko-KR" sz="1100" dirty="0"/>
              <a:t>.</a:t>
            </a:r>
            <a:endParaRPr sz="1100" dirty="0"/>
          </a:p>
        </p:txBody>
      </p:sp>
    </p:spTree>
    <p:extLst>
      <p:ext uri="{BB962C8B-B14F-4D97-AF65-F5344CB8AC3E}">
        <p14:creationId xmlns:p14="http://schemas.microsoft.com/office/powerpoint/2010/main" val="484399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r>
              <a:rPr lang="en-US" altLang="ko-KR" sz="1100" dirty="0"/>
              <a:t>The comparison models did not accept bimodality, so we treated the data from both modalities as simple time series data and increased the dimensionality to make it a single modality.</a:t>
            </a:r>
          </a:p>
          <a:p>
            <a:r>
              <a:rPr lang="en-US" altLang="ko-KR" sz="1100" dirty="0"/>
              <a:t>As a result, the proposed </a:t>
            </a:r>
            <a:r>
              <a:rPr lang="en-US" altLang="ko-KR" sz="1100" b="1" dirty="0"/>
              <a:t>BINTS</a:t>
            </a:r>
            <a:r>
              <a:rPr lang="en-US" altLang="ko-KR" sz="1100" dirty="0"/>
              <a:t> has an overall lower forecasting loss, which can be attributed to the semantic integration of the two modalities through bimodal learning.</a:t>
            </a:r>
          </a:p>
          <a:p>
            <a:pPr marL="0" lvl="0" indent="0" algn="l" rtl="0">
              <a:lnSpc>
                <a:spcPct val="100000"/>
              </a:lnSpc>
              <a:spcBef>
                <a:spcPts val="0"/>
              </a:spcBef>
              <a:spcAft>
                <a:spcPts val="0"/>
              </a:spcAft>
              <a:buClr>
                <a:schemeClr val="dk1"/>
              </a:buClr>
              <a:buSzPts val="1100"/>
              <a:buFont typeface="Malgun Gothic"/>
              <a:buNone/>
            </a:pPr>
            <a:endParaRPr lang="en-US" sz="1100" dirty="0"/>
          </a:p>
          <a:p>
            <a:pPr marL="0" lvl="0" indent="0" algn="l" rtl="0">
              <a:lnSpc>
                <a:spcPct val="100000"/>
              </a:lnSpc>
              <a:spcBef>
                <a:spcPts val="0"/>
              </a:spcBef>
              <a:spcAft>
                <a:spcPts val="0"/>
              </a:spcAft>
              <a:buClr>
                <a:schemeClr val="dk1"/>
              </a:buClr>
              <a:buSzPts val="1100"/>
              <a:buFont typeface="Malgun Gothic"/>
              <a:buNone/>
            </a:pPr>
            <a:endParaRPr lang="en-US" sz="1100" dirty="0"/>
          </a:p>
          <a:p>
            <a:pPr marL="0" lvl="0" indent="0" algn="l" rtl="0">
              <a:lnSpc>
                <a:spcPct val="100000"/>
              </a:lnSpc>
              <a:spcBef>
                <a:spcPts val="0"/>
              </a:spcBef>
              <a:spcAft>
                <a:spcPts val="0"/>
              </a:spcAft>
              <a:buClr>
                <a:schemeClr val="dk1"/>
              </a:buClr>
              <a:buSzPts val="1100"/>
              <a:buFont typeface="Malgun Gothic"/>
              <a:buNone/>
            </a:pPr>
            <a:r>
              <a:rPr lang="en-US" sz="1100" dirty="0" err="1"/>
              <a:t>비교</a:t>
            </a:r>
            <a:r>
              <a:rPr lang="en-US" sz="1100" dirty="0"/>
              <a:t> </a:t>
            </a:r>
            <a:r>
              <a:rPr lang="en-US" sz="1100" dirty="0" err="1"/>
              <a:t>모델들은</a:t>
            </a:r>
            <a:r>
              <a:rPr lang="en-US" sz="1100" dirty="0"/>
              <a:t> </a:t>
            </a:r>
            <a:r>
              <a:rPr lang="en-US" sz="1100" dirty="0" err="1"/>
              <a:t>바이모달리티를</a:t>
            </a:r>
            <a:r>
              <a:rPr lang="en-US" sz="1100" dirty="0"/>
              <a:t> </a:t>
            </a:r>
            <a:r>
              <a:rPr lang="en-US" sz="1100" dirty="0" err="1"/>
              <a:t>받아들이는</a:t>
            </a:r>
            <a:r>
              <a:rPr lang="en-US" sz="1100" dirty="0"/>
              <a:t> </a:t>
            </a:r>
            <a:r>
              <a:rPr lang="en-US" sz="1100" dirty="0" err="1"/>
              <a:t>부분이</a:t>
            </a:r>
            <a:r>
              <a:rPr lang="en-US" sz="1100" dirty="0"/>
              <a:t> </a:t>
            </a:r>
            <a:r>
              <a:rPr lang="en-US" sz="1100" dirty="0" err="1"/>
              <a:t>없어</a:t>
            </a:r>
            <a:r>
              <a:rPr lang="en-US" sz="1100" dirty="0"/>
              <a:t> 두 </a:t>
            </a:r>
            <a:r>
              <a:rPr lang="en-US" sz="1100" dirty="0" err="1"/>
              <a:t>가지</a:t>
            </a:r>
            <a:r>
              <a:rPr lang="en-US" sz="1100" dirty="0"/>
              <a:t> </a:t>
            </a:r>
            <a:r>
              <a:rPr lang="en-US" sz="1100" dirty="0" err="1"/>
              <a:t>모달리티의</a:t>
            </a:r>
            <a:r>
              <a:rPr lang="en-US" sz="1100" dirty="0"/>
              <a:t> </a:t>
            </a:r>
            <a:r>
              <a:rPr lang="en-US" sz="1100" dirty="0" err="1"/>
              <a:t>데이터를</a:t>
            </a:r>
            <a:r>
              <a:rPr lang="en-US" sz="1100" dirty="0"/>
              <a:t> </a:t>
            </a:r>
            <a:r>
              <a:rPr lang="en-US" sz="1100" dirty="0" err="1"/>
              <a:t>단순</a:t>
            </a:r>
            <a:r>
              <a:rPr lang="en-US" sz="1100" dirty="0"/>
              <a:t> </a:t>
            </a:r>
            <a:r>
              <a:rPr lang="en-US" sz="1100" dirty="0" err="1"/>
              <a:t>시계열</a:t>
            </a:r>
            <a:r>
              <a:rPr lang="en-US" sz="1100" dirty="0"/>
              <a:t> </a:t>
            </a:r>
            <a:r>
              <a:rPr lang="en-US" sz="1100" dirty="0" err="1"/>
              <a:t>데이터로</a:t>
            </a:r>
            <a:r>
              <a:rPr lang="en-US" sz="1100" dirty="0"/>
              <a:t> </a:t>
            </a:r>
            <a:r>
              <a:rPr lang="en-US" sz="1100" dirty="0" err="1"/>
              <a:t>간주하고</a:t>
            </a:r>
            <a:r>
              <a:rPr lang="en-US" sz="1100" dirty="0"/>
              <a:t> </a:t>
            </a:r>
            <a:r>
              <a:rPr lang="en-US" sz="1100" dirty="0" err="1"/>
              <a:t>차원을</a:t>
            </a:r>
            <a:r>
              <a:rPr lang="en-US" sz="1100" dirty="0"/>
              <a:t> </a:t>
            </a:r>
            <a:r>
              <a:rPr lang="en-US" sz="1100" dirty="0" err="1"/>
              <a:t>늘려</a:t>
            </a:r>
            <a:r>
              <a:rPr lang="en-US" sz="1100" dirty="0"/>
              <a:t> single </a:t>
            </a:r>
            <a:r>
              <a:rPr lang="en-US" sz="1100" dirty="0" err="1"/>
              <a:t>모달리티로</a:t>
            </a:r>
            <a:r>
              <a:rPr lang="en-US" sz="1100" dirty="0"/>
              <a:t> </a:t>
            </a:r>
            <a:r>
              <a:rPr lang="en-US" sz="1100" dirty="0" err="1"/>
              <a:t>만들어</a:t>
            </a:r>
            <a:r>
              <a:rPr lang="en-US" sz="1100" dirty="0"/>
              <a:t> </a:t>
            </a:r>
            <a:r>
              <a:rPr lang="en-US" sz="1100" dirty="0" err="1"/>
              <a:t>사용했습니다</a:t>
            </a:r>
            <a:r>
              <a:rPr lang="en-US" altLang="ko-KR" sz="1100" dirty="0"/>
              <a:t>.</a:t>
            </a:r>
            <a:endParaRPr lang="en-US" sz="1100" dirty="0"/>
          </a:p>
          <a:p>
            <a:pPr marL="0" lvl="0" indent="0" algn="l" rtl="0">
              <a:lnSpc>
                <a:spcPct val="100000"/>
              </a:lnSpc>
              <a:spcBef>
                <a:spcPts val="0"/>
              </a:spcBef>
              <a:spcAft>
                <a:spcPts val="0"/>
              </a:spcAft>
              <a:buClr>
                <a:schemeClr val="dk1"/>
              </a:buClr>
              <a:buSzPts val="1100"/>
              <a:buFont typeface="Malgun Gothic"/>
              <a:buNone/>
            </a:pPr>
            <a:r>
              <a:rPr lang="en-KR" sz="1100" dirty="0"/>
              <a:t>결과적으로 제안한 BINTS가 전반적으로 낮은 forecasting loss를 가지며 이는 바이모달 학습을 통해 두 모달리티를 의미론적으로 통합시킨 결과라고 볼 수 있습니다</a:t>
            </a:r>
            <a:r>
              <a:rPr lang="en-US" altLang="ko-KR" sz="1100" dirty="0"/>
              <a:t>.</a:t>
            </a:r>
            <a:endParaRPr sz="1100" dirty="0"/>
          </a:p>
        </p:txBody>
      </p:sp>
    </p:spTree>
    <p:extLst>
      <p:ext uri="{BB962C8B-B14F-4D97-AF65-F5344CB8AC3E}">
        <p14:creationId xmlns:p14="http://schemas.microsoft.com/office/powerpoint/2010/main" val="263461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r>
              <a:rPr lang="en-US" altLang="ko-KR" sz="1100" dirty="0"/>
              <a:t>Ablation study on a 14-day forecasting task on the Daegu dataset, showed that all major components of the BINTS framework were significant, with the time-contrast learning component performing the best.</a:t>
            </a:r>
          </a:p>
          <a:p>
            <a:r>
              <a:rPr lang="en-US" altLang="ko-KR" sz="1100" dirty="0"/>
              <a:t>Overall, the framework with all the necessary components for bimodal learning is the best performing.</a:t>
            </a:r>
          </a:p>
          <a:p>
            <a:pPr marL="0" lvl="0" indent="0" algn="l" rtl="0">
              <a:lnSpc>
                <a:spcPct val="100000"/>
              </a:lnSpc>
              <a:spcBef>
                <a:spcPts val="0"/>
              </a:spcBef>
              <a:spcAft>
                <a:spcPts val="0"/>
              </a:spcAft>
              <a:buClr>
                <a:schemeClr val="dk1"/>
              </a:buClr>
              <a:buSzPts val="1100"/>
              <a:buFont typeface="Malgun Gothic"/>
              <a:buNone/>
            </a:pPr>
            <a:endParaRPr lang="en-US" sz="1100" dirty="0"/>
          </a:p>
          <a:p>
            <a:pPr marL="0" lvl="0" indent="0" algn="l" rtl="0">
              <a:lnSpc>
                <a:spcPct val="100000"/>
              </a:lnSpc>
              <a:spcBef>
                <a:spcPts val="0"/>
              </a:spcBef>
              <a:spcAft>
                <a:spcPts val="0"/>
              </a:spcAft>
              <a:buClr>
                <a:schemeClr val="dk1"/>
              </a:buClr>
              <a:buSzPts val="1100"/>
              <a:buFont typeface="Malgun Gothic"/>
              <a:buNone/>
            </a:pPr>
            <a:endParaRPr lang="en-US" sz="1100" dirty="0"/>
          </a:p>
          <a:p>
            <a:pPr marL="0" lvl="0" indent="0" algn="l" rtl="0">
              <a:lnSpc>
                <a:spcPct val="100000"/>
              </a:lnSpc>
              <a:spcBef>
                <a:spcPts val="0"/>
              </a:spcBef>
              <a:spcAft>
                <a:spcPts val="0"/>
              </a:spcAft>
              <a:buClr>
                <a:schemeClr val="dk1"/>
              </a:buClr>
              <a:buSzPts val="1100"/>
              <a:buFont typeface="Malgun Gothic"/>
              <a:buNone/>
            </a:pPr>
            <a:r>
              <a:rPr lang="en-US" sz="1100" dirty="0" err="1"/>
              <a:t>대구</a:t>
            </a:r>
            <a:r>
              <a:rPr lang="en-US" sz="1100" dirty="0"/>
              <a:t> </a:t>
            </a:r>
            <a:r>
              <a:rPr lang="en-US" sz="1100" dirty="0" err="1"/>
              <a:t>데이터셋의</a:t>
            </a:r>
            <a:r>
              <a:rPr lang="en-US" sz="1100" dirty="0"/>
              <a:t> </a:t>
            </a:r>
            <a:r>
              <a:rPr lang="en-US" altLang="ko-KR" sz="1100" dirty="0"/>
              <a:t>14</a:t>
            </a:r>
            <a:r>
              <a:rPr lang="ko-KR" altLang="en-US" sz="1100" dirty="0"/>
              <a:t>일치 예측 </a:t>
            </a:r>
            <a:r>
              <a:rPr lang="en-US" altLang="ko-KR" sz="1100" dirty="0"/>
              <a:t>task</a:t>
            </a:r>
            <a:r>
              <a:rPr lang="ko-KR" altLang="en-US" sz="1100" dirty="0" err="1"/>
              <a:t>에</a:t>
            </a:r>
            <a:r>
              <a:rPr lang="ko-KR" altLang="en-US" sz="1100" dirty="0"/>
              <a:t> 대해 </a:t>
            </a:r>
            <a:r>
              <a:rPr lang="en-US" sz="1100" dirty="0"/>
              <a:t>Ablation study </a:t>
            </a:r>
            <a:r>
              <a:rPr lang="en-US" sz="1100" dirty="0" err="1"/>
              <a:t>결과</a:t>
            </a:r>
            <a:r>
              <a:rPr lang="en-US" altLang="ko-KR" sz="1100" dirty="0"/>
              <a:t>,</a:t>
            </a:r>
            <a:endParaRPr lang="en-US" sz="1100" dirty="0"/>
          </a:p>
          <a:p>
            <a:pPr marL="0" lvl="0" indent="0" algn="l" rtl="0">
              <a:lnSpc>
                <a:spcPct val="100000"/>
              </a:lnSpc>
              <a:spcBef>
                <a:spcPts val="0"/>
              </a:spcBef>
              <a:spcAft>
                <a:spcPts val="0"/>
              </a:spcAft>
              <a:buClr>
                <a:schemeClr val="dk1"/>
              </a:buClr>
              <a:buSzPts val="1100"/>
              <a:buFont typeface="Malgun Gothic"/>
              <a:buNone/>
            </a:pPr>
            <a:r>
              <a:rPr lang="en-US" sz="1100" dirty="0"/>
              <a:t>BINTS </a:t>
            </a:r>
            <a:r>
              <a:rPr lang="ko-KR" altLang="en-US" sz="1100" dirty="0"/>
              <a:t>프레임워크의 모든 주요 구성 요소가 중요한 것으로 나타났으며</a:t>
            </a:r>
            <a:r>
              <a:rPr lang="en-US" altLang="ko-KR" sz="1100" dirty="0"/>
              <a:t>, </a:t>
            </a:r>
            <a:r>
              <a:rPr lang="ko-KR" altLang="en-US" sz="1100" dirty="0"/>
              <a:t>시간 대조 학습 구성 요소가 가장 뛰어난 효과를 보였음을 알 수 있었습니다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ko-KR" altLang="en-US" sz="1100" dirty="0"/>
              <a:t>전반적으로 </a:t>
            </a:r>
            <a:r>
              <a:rPr lang="ko-KR" altLang="en-US" sz="1100" dirty="0" err="1"/>
              <a:t>바이모달러닝에</a:t>
            </a:r>
            <a:r>
              <a:rPr lang="ko-KR" altLang="en-US" sz="1100" dirty="0"/>
              <a:t> 필요한 모든 구성요소가 포함된 전체 프레임워크가 최고의 성능을 보이고 있습니다</a:t>
            </a:r>
            <a:r>
              <a:rPr lang="en-US" altLang="ko-KR" sz="1100" dirty="0"/>
              <a:t>.</a:t>
            </a:r>
            <a:endParaRPr lang="ko-KR" altLang="en-US" sz="1100" dirty="0"/>
          </a:p>
        </p:txBody>
      </p:sp>
    </p:spTree>
    <p:extLst>
      <p:ext uri="{BB962C8B-B14F-4D97-AF65-F5344CB8AC3E}">
        <p14:creationId xmlns:p14="http://schemas.microsoft.com/office/powerpoint/2010/main" val="1076877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342900" indent="-342900" latinLnBrk="0">
              <a:lnSpc>
                <a:spcPct val="120000"/>
              </a:lnSpc>
              <a:buFont typeface="Wingdings" panose="05000000000000000000" pitchFamily="2" charset="2"/>
              <a:buChar char="§"/>
            </a:pPr>
            <a:r>
              <a:rPr lang="en-US" altLang="ko-KR" sz="1100" dirty="0">
                <a:solidFill>
                  <a:schemeClr val="tx1">
                    <a:lumMod val="75000"/>
                  </a:schemeClr>
                </a:solidFill>
              </a:rPr>
              <a:t>We contribute to the advancement of bi-modal learning in the context of human mobility analysis</a:t>
            </a:r>
          </a:p>
          <a:p>
            <a:pPr marL="342900" indent="-342900" latinLnBrk="0">
              <a:lnSpc>
                <a:spcPct val="120000"/>
              </a:lnSpc>
              <a:buFont typeface="Wingdings" panose="05000000000000000000" pitchFamily="2" charset="2"/>
              <a:buChar char="§"/>
            </a:pPr>
            <a:r>
              <a:rPr lang="en-US" altLang="ko-KR" sz="1100" dirty="0">
                <a:solidFill>
                  <a:schemeClr val="tx1">
                    <a:lumMod val="75000"/>
                  </a:schemeClr>
                </a:solidFill>
              </a:rPr>
              <a:t>We provide the comprehensive bi-modal dataset collection for mobility analysis</a:t>
            </a:r>
          </a:p>
          <a:p>
            <a:pPr marL="342900" indent="-342900" latinLnBrk="0">
              <a:lnSpc>
                <a:spcPct val="120000"/>
              </a:lnSpc>
              <a:buFont typeface="Wingdings" panose="05000000000000000000" pitchFamily="2" charset="2"/>
              <a:buChar char="§"/>
            </a:pPr>
            <a:r>
              <a:rPr lang="en-US" altLang="ko-KR" sz="1100" dirty="0">
                <a:solidFill>
                  <a:schemeClr val="tx1">
                    <a:lumMod val="75000"/>
                  </a:schemeClr>
                </a:solidFill>
              </a:rPr>
              <a:t>Extensive experiments on six real-world datasets from transportation and epidemic domains show that BINTS consistently outperforms the ten baselines in terms of MAE by up to 69.32% and MSE by up to 76.05%</a:t>
            </a:r>
          </a:p>
        </p:txBody>
      </p:sp>
    </p:spTree>
    <p:extLst>
      <p:ext uri="{BB962C8B-B14F-4D97-AF65-F5344CB8AC3E}">
        <p14:creationId xmlns:p14="http://schemas.microsoft.com/office/powerpoint/2010/main" val="2601304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KR" dirty="0"/>
              <a:t>This is the end of the presentation.</a:t>
            </a:r>
          </a:p>
          <a:p>
            <a:pPr marL="0" marR="0" lvl="0" indent="0" algn="l" defTabSz="914400" rtl="0" eaLnBrk="1" fontAlgn="auto" latinLnBrk="1" hangingPunct="1">
              <a:lnSpc>
                <a:spcPct val="100000"/>
              </a:lnSpc>
              <a:spcBef>
                <a:spcPts val="0"/>
              </a:spcBef>
              <a:spcAft>
                <a:spcPts val="0"/>
              </a:spcAft>
              <a:buClrTx/>
              <a:buSzTx/>
              <a:buFontTx/>
              <a:buNone/>
              <a:tabLst/>
              <a:defRPr/>
            </a:pPr>
            <a:r>
              <a:rPr lang="en-KR" dirty="0"/>
              <a:t>Thank you for listening.</a:t>
            </a:r>
            <a:endParaRPr lang="en-US" altLang="ko-KR" sz="1200" i="1" dirty="0">
              <a:solidFill>
                <a:schemeClr val="bg1"/>
              </a:solidFill>
              <a:ea typeface="+mj-ea"/>
            </a:endParaRPr>
          </a:p>
        </p:txBody>
      </p:sp>
      <p:sp>
        <p:nvSpPr>
          <p:cNvPr id="4" name="Slide Number Placeholder 3"/>
          <p:cNvSpPr>
            <a:spLocks noGrp="1"/>
          </p:cNvSpPr>
          <p:nvPr>
            <p:ph type="sldNum" sz="quarter" idx="5"/>
          </p:nvPr>
        </p:nvSpPr>
        <p:spPr/>
        <p:txBody>
          <a:bodyPr/>
          <a:lstStyle/>
          <a:p>
            <a:fld id="{0E3C2ED4-954B-4B92-AE2D-EC7D78213649}" type="slidenum">
              <a:rPr lang="ko-KR" altLang="en-US" smtClean="0"/>
              <a:t>15</a:t>
            </a:fld>
            <a:endParaRPr lang="ko-KR" altLang="en-US"/>
          </a:p>
        </p:txBody>
      </p:sp>
    </p:spTree>
    <p:extLst>
      <p:ext uri="{BB962C8B-B14F-4D97-AF65-F5344CB8AC3E}">
        <p14:creationId xmlns:p14="http://schemas.microsoft.com/office/powerpoint/2010/main" val="3793279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Malgun Gothic"/>
              <a:buNone/>
            </a:pPr>
            <a:r>
              <a:rPr lang="en-US" sz="1100" dirty="0"/>
              <a:t>Human mobility</a:t>
            </a:r>
            <a:r>
              <a:rPr lang="ko-KR" altLang="en-US" sz="1100" dirty="0" err="1"/>
              <a:t>를</a:t>
            </a:r>
            <a:r>
              <a:rPr lang="ko-KR" altLang="en-US" sz="1100" dirty="0"/>
              <a:t> 분석해왔던 데이터들은 여러 가지가 있는데요</a:t>
            </a:r>
            <a:r>
              <a:rPr lang="en-US" altLang="ko-KR" sz="1100" dirty="0"/>
              <a:t>,</a:t>
            </a:r>
            <a:r>
              <a:rPr lang="ko-KR" altLang="en-US" sz="1100" dirty="0"/>
              <a:t> 그 중 세 가지를 소개해보도록 하겠습니다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ko-KR" altLang="en-US" sz="1100" dirty="0"/>
              <a:t>사람들의 이동패턴은 다양한 그래프 기반 데이터로 </a:t>
            </a:r>
            <a:r>
              <a:rPr lang="ko-KR" altLang="en-US" sz="1100" dirty="0" err="1"/>
              <a:t>캡쳐됩니다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ko-KR" altLang="en-US" sz="1100" dirty="0"/>
              <a:t>지리적 위치를 나타내는 노드</a:t>
            </a:r>
            <a:r>
              <a:rPr lang="en-US" altLang="ko-KR" sz="1100" dirty="0"/>
              <a:t>, </a:t>
            </a:r>
            <a:r>
              <a:rPr lang="ko-KR" altLang="en-US" sz="1100" dirty="0"/>
              <a:t>그리고 이 지역들 간 연결 정보인 </a:t>
            </a:r>
            <a:r>
              <a:rPr lang="en-US" altLang="ko-KR" sz="1100" dirty="0"/>
              <a:t>edge,</a:t>
            </a:r>
          </a:p>
          <a:p>
            <a:pPr marL="0" marR="0" lvl="0" indent="0" algn="l" defTabSz="914400" rtl="0" eaLnBrk="1" fontAlgn="auto" latinLnBrk="1" hangingPunct="1">
              <a:lnSpc>
                <a:spcPct val="100000"/>
              </a:lnSpc>
              <a:spcBef>
                <a:spcPts val="0"/>
              </a:spcBef>
              <a:spcAft>
                <a:spcPts val="0"/>
              </a:spcAft>
              <a:buClr>
                <a:schemeClr val="dk1"/>
              </a:buClr>
              <a:buSzPts val="1100"/>
              <a:buFont typeface="Malgun Gothic"/>
              <a:buNone/>
              <a:tabLst/>
              <a:defRPr/>
            </a:pPr>
            <a:r>
              <a:rPr lang="ko-KR" altLang="en-US" sz="1100" dirty="0"/>
              <a:t>이러한 위치 간의 이동을 나타내는 </a:t>
            </a:r>
            <a:r>
              <a:rPr lang="en-US" altLang="ko-KR" sz="1100" dirty="0"/>
              <a:t>origin-destination</a:t>
            </a:r>
            <a:r>
              <a:rPr lang="ko-KR" altLang="en-US" sz="1100" dirty="0"/>
              <a:t>데이터가 있습니다</a:t>
            </a:r>
            <a:r>
              <a:rPr lang="en-US" altLang="ko-KR" sz="1100" dirty="0"/>
              <a:t>.</a:t>
            </a:r>
          </a:p>
        </p:txBody>
      </p:sp>
    </p:spTree>
    <p:extLst>
      <p:ext uri="{BB962C8B-B14F-4D97-AF65-F5344CB8AC3E}">
        <p14:creationId xmlns:p14="http://schemas.microsoft.com/office/powerpoint/2010/main" val="3681404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Malgun Gothic"/>
              <a:buNone/>
            </a:pPr>
            <a:r>
              <a:rPr lang="en-KR" sz="1100" dirty="0"/>
              <a:t>예측 대상은 노드 feature의 차원 M과</a:t>
            </a:r>
            <a:r>
              <a:rPr lang="en-US" altLang="ko-KR" sz="1100" dirty="0"/>
              <a:t>, </a:t>
            </a:r>
            <a:r>
              <a:rPr lang="ko-KR" altLang="en-US" sz="1100" dirty="0"/>
              <a:t>타겟 노드와 다른 모든 노드 </a:t>
            </a:r>
            <a:r>
              <a:rPr lang="en-US" altLang="ko-KR" sz="1100" dirty="0"/>
              <a:t>interaction</a:t>
            </a:r>
            <a:r>
              <a:rPr lang="ko-KR" altLang="en-US" sz="1100" dirty="0"/>
              <a:t>의 </a:t>
            </a:r>
            <a:r>
              <a:rPr lang="en-US" altLang="ko-KR" sz="1100" dirty="0"/>
              <a:t>origin, destination </a:t>
            </a:r>
            <a:r>
              <a:rPr lang="ko-KR" altLang="en-US" sz="1100" dirty="0"/>
              <a:t>두 가지 차원인 </a:t>
            </a:r>
            <a:r>
              <a:rPr lang="en-US" altLang="ko-KR" sz="1100" dirty="0"/>
              <a:t>2N</a:t>
            </a:r>
            <a:r>
              <a:rPr lang="ko-KR" altLang="en-US" sz="1100" dirty="0"/>
              <a:t>의 조합입니다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en-US" sz="1100" dirty="0"/>
              <a:t>Node </a:t>
            </a:r>
            <a:r>
              <a:rPr lang="en-US" sz="1100" dirty="0" err="1"/>
              <a:t>feature는</a:t>
            </a:r>
            <a:r>
              <a:rPr lang="en-US" sz="1100" dirty="0"/>
              <a:t> </a:t>
            </a:r>
            <a:r>
              <a:rPr lang="en-US" sz="1100" dirty="0" err="1"/>
              <a:t>시계열이기</a:t>
            </a:r>
            <a:r>
              <a:rPr lang="en-US" sz="1100" dirty="0"/>
              <a:t> </a:t>
            </a:r>
            <a:r>
              <a:rPr lang="en-US" sz="1100" dirty="0" err="1"/>
              <a:t>때문에</a:t>
            </a:r>
            <a:r>
              <a:rPr lang="en-US" sz="1100" dirty="0"/>
              <a:t> </a:t>
            </a:r>
            <a:r>
              <a:rPr lang="en-US" sz="1100" dirty="0" err="1"/>
              <a:t>TCN모델</a:t>
            </a:r>
            <a:r>
              <a:rPr lang="en-US" altLang="ko-KR" sz="1100" dirty="0"/>
              <a:t>, node interaction</a:t>
            </a:r>
            <a:r>
              <a:rPr lang="ko-KR" altLang="en-US" sz="1100" dirty="0"/>
              <a:t>은 </a:t>
            </a:r>
            <a:r>
              <a:rPr lang="en-US" altLang="ko-KR" sz="1100" dirty="0"/>
              <a:t>complete graph</a:t>
            </a:r>
            <a:r>
              <a:rPr lang="ko-KR" altLang="en-US" sz="1100" dirty="0"/>
              <a:t>형태를 띄기 때문에 </a:t>
            </a:r>
            <a:r>
              <a:rPr lang="en-US" altLang="ko-KR" sz="1100" dirty="0"/>
              <a:t>GCN</a:t>
            </a:r>
            <a:r>
              <a:rPr lang="ko-KR" altLang="en-US" sz="1100" dirty="0"/>
              <a:t>모델</a:t>
            </a:r>
            <a:r>
              <a:rPr lang="en-US" altLang="ko-KR" sz="1100" dirty="0"/>
              <a:t>, </a:t>
            </a:r>
            <a:r>
              <a:rPr lang="ko-KR" altLang="en-US" sz="1100" dirty="0"/>
              <a:t>그리고 </a:t>
            </a:r>
            <a:r>
              <a:rPr lang="en-US" altLang="ko-KR" sz="1100" dirty="0"/>
              <a:t>static</a:t>
            </a:r>
            <a:r>
              <a:rPr lang="ko-KR" altLang="en-US" sz="1100" dirty="0"/>
              <a:t>한 네트워크를 바탕으로 </a:t>
            </a:r>
            <a:r>
              <a:rPr lang="en-US" altLang="ko-KR" sz="1100" dirty="0"/>
              <a:t>k-hop adjacency matrix</a:t>
            </a:r>
            <a:r>
              <a:rPr lang="ko-KR" altLang="en-US" sz="1100" dirty="0" err="1"/>
              <a:t>를</a:t>
            </a:r>
            <a:r>
              <a:rPr lang="ko-KR" altLang="en-US" sz="1100" dirty="0"/>
              <a:t> 활용하였습니다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en-US" sz="1100" dirty="0" err="1"/>
              <a:t>즉</a:t>
            </a:r>
            <a:r>
              <a:rPr lang="en-US" sz="1100" dirty="0"/>
              <a:t> </a:t>
            </a:r>
            <a:r>
              <a:rPr lang="en-US" sz="1100" dirty="0" err="1"/>
              <a:t>단순히</a:t>
            </a:r>
            <a:r>
              <a:rPr lang="en-US" sz="1100" dirty="0"/>
              <a:t> </a:t>
            </a:r>
            <a:r>
              <a:rPr lang="en-US" sz="1100" dirty="0" err="1"/>
              <a:t>연결상태</a:t>
            </a:r>
            <a:r>
              <a:rPr lang="en-US" sz="1100" dirty="0"/>
              <a:t> </a:t>
            </a:r>
            <a:r>
              <a:rPr lang="en-US" sz="1100" dirty="0" err="1"/>
              <a:t>여부가</a:t>
            </a:r>
            <a:r>
              <a:rPr lang="en-US" sz="1100" dirty="0"/>
              <a:t> </a:t>
            </a:r>
            <a:r>
              <a:rPr lang="en-US" altLang="ko-KR" sz="1100" dirty="0"/>
              <a:t>0, 1</a:t>
            </a:r>
            <a:r>
              <a:rPr lang="ko-KR" altLang="en-US" sz="1100" dirty="0" err="1"/>
              <a:t>으로만</a:t>
            </a:r>
            <a:r>
              <a:rPr lang="ko-KR" altLang="en-US" sz="1100" dirty="0"/>
              <a:t> </a:t>
            </a:r>
            <a:r>
              <a:rPr lang="ko-KR" altLang="en-US" sz="1100" dirty="0" err="1"/>
              <a:t>표현되어있는</a:t>
            </a:r>
            <a:r>
              <a:rPr lang="ko-KR" altLang="en-US" sz="1100" dirty="0"/>
              <a:t> 원본 </a:t>
            </a:r>
            <a:r>
              <a:rPr lang="en-US" altLang="ko-KR" sz="1100" dirty="0"/>
              <a:t>adjacency matrix</a:t>
            </a:r>
            <a:r>
              <a:rPr lang="ko-KR" altLang="en-US" sz="1100" dirty="0"/>
              <a:t>가 아니라 </a:t>
            </a:r>
            <a:r>
              <a:rPr lang="en-US" altLang="ko-KR" sz="1100" dirty="0"/>
              <a:t>k hop </a:t>
            </a:r>
            <a:r>
              <a:rPr lang="ko-KR" altLang="en-US" sz="1100" dirty="0"/>
              <a:t>내에 떨어진 지역까지 단계적으로 반영할 수 있는 </a:t>
            </a:r>
            <a:r>
              <a:rPr lang="en-US" altLang="ko-KR" sz="1100" dirty="0"/>
              <a:t>k-hop based</a:t>
            </a:r>
            <a:r>
              <a:rPr lang="ko-KR" altLang="en-US" sz="1100" dirty="0"/>
              <a:t>의 인접행렬을 만들었습니다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en-US" sz="1100" dirty="0" err="1"/>
              <a:t>그리고</a:t>
            </a:r>
            <a:r>
              <a:rPr lang="en-US" sz="1100" dirty="0"/>
              <a:t> </a:t>
            </a:r>
            <a:r>
              <a:rPr lang="en-US" sz="1100" dirty="0" err="1"/>
              <a:t>먼저</a:t>
            </a:r>
            <a:r>
              <a:rPr lang="en-US" sz="1100" dirty="0"/>
              <a:t> spatial </a:t>
            </a:r>
            <a:r>
              <a:rPr lang="en-US" sz="1100" dirty="0" err="1"/>
              <a:t>대조</a:t>
            </a:r>
            <a:r>
              <a:rPr lang="en-US" sz="1100" dirty="0"/>
              <a:t> </a:t>
            </a:r>
            <a:r>
              <a:rPr lang="en-US" sz="1100" dirty="0" err="1"/>
              <a:t>학습을</a:t>
            </a:r>
            <a:r>
              <a:rPr lang="en-US" sz="1100" dirty="0"/>
              <a:t> </a:t>
            </a:r>
            <a:r>
              <a:rPr lang="en-US" altLang="ko-KR" sz="1100" dirty="0"/>
              <a:t>marginal ranking loss</a:t>
            </a:r>
            <a:r>
              <a:rPr lang="ko-KR" altLang="en-US" sz="1100" dirty="0"/>
              <a:t>로 수행하였습니다</a:t>
            </a:r>
            <a:r>
              <a:rPr lang="en-US" altLang="ko-KR" sz="1100" dirty="0"/>
              <a:t>. </a:t>
            </a:r>
            <a:r>
              <a:rPr lang="ko-KR" altLang="en-US" sz="1100" dirty="0"/>
              <a:t>멀리 떨어진 정도에</a:t>
            </a:r>
            <a:r>
              <a:rPr lang="en-US" altLang="ko-KR" sz="1100" dirty="0"/>
              <a:t> </a:t>
            </a:r>
            <a:r>
              <a:rPr lang="ko-KR" altLang="en-US" sz="1100" dirty="0"/>
              <a:t>따라 </a:t>
            </a:r>
            <a:r>
              <a:rPr lang="en-US" altLang="ko-KR" sz="1100" dirty="0"/>
              <a:t>latent</a:t>
            </a:r>
            <a:r>
              <a:rPr lang="ko-KR" altLang="en-US" sz="1100" dirty="0"/>
              <a:t> </a:t>
            </a:r>
            <a:r>
              <a:rPr lang="en-US" altLang="ko-KR" sz="1100" dirty="0"/>
              <a:t>vector</a:t>
            </a:r>
            <a:r>
              <a:rPr lang="ko-KR" altLang="en-US" sz="1100" dirty="0"/>
              <a:t>가 가까워져야 하는 정도를 반영하여 대조학습을 수행하게 됩니다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en-US" sz="1100" dirty="0" err="1"/>
              <a:t>그</a:t>
            </a:r>
            <a:r>
              <a:rPr lang="en-US" sz="1100" dirty="0"/>
              <a:t> </a:t>
            </a:r>
            <a:r>
              <a:rPr lang="en-US" sz="1100" dirty="0" err="1"/>
              <a:t>후에는</a:t>
            </a:r>
            <a:r>
              <a:rPr lang="en-US" sz="1100" dirty="0"/>
              <a:t> </a:t>
            </a:r>
            <a:r>
              <a:rPr lang="en-US" sz="1100" dirty="0" err="1"/>
              <a:t>시간</a:t>
            </a:r>
            <a:r>
              <a:rPr lang="en-US" sz="1100" dirty="0"/>
              <a:t> </a:t>
            </a:r>
            <a:r>
              <a:rPr lang="en-US" sz="1100" dirty="0" err="1"/>
              <a:t>축을</a:t>
            </a:r>
            <a:r>
              <a:rPr lang="en-US" sz="1100" dirty="0"/>
              <a:t> </a:t>
            </a:r>
            <a:r>
              <a:rPr lang="en-US" sz="1100" dirty="0" err="1"/>
              <a:t>따라</a:t>
            </a:r>
            <a:r>
              <a:rPr lang="en-US" sz="1100" dirty="0"/>
              <a:t> </a:t>
            </a:r>
            <a:r>
              <a:rPr lang="en-US" sz="1100" dirty="0" err="1"/>
              <a:t>정사각행렬의</a:t>
            </a:r>
            <a:r>
              <a:rPr lang="en-US" sz="1100" dirty="0"/>
              <a:t> </a:t>
            </a:r>
            <a:r>
              <a:rPr lang="en-US" sz="1100" dirty="0" err="1"/>
              <a:t>representation을</a:t>
            </a:r>
            <a:r>
              <a:rPr lang="en-US" sz="1100" dirty="0"/>
              <a:t> </a:t>
            </a:r>
            <a:r>
              <a:rPr lang="en-US" sz="1100" dirty="0" err="1"/>
              <a:t>가지고</a:t>
            </a:r>
            <a:r>
              <a:rPr lang="en-US" sz="1100" dirty="0"/>
              <a:t> Gaussian </a:t>
            </a:r>
            <a:r>
              <a:rPr lang="en-US" sz="1100" dirty="0" err="1"/>
              <a:t>분포</a:t>
            </a:r>
            <a:r>
              <a:rPr lang="en-US" sz="1100" dirty="0"/>
              <a:t> </a:t>
            </a:r>
            <a:r>
              <a:rPr lang="en-US" sz="1100" dirty="0" err="1"/>
              <a:t>형태처럼</a:t>
            </a:r>
            <a:r>
              <a:rPr lang="en-US" sz="1100" dirty="0"/>
              <a:t> </a:t>
            </a:r>
            <a:r>
              <a:rPr lang="en-US" sz="1100" dirty="0" err="1"/>
              <a:t>시간</a:t>
            </a:r>
            <a:r>
              <a:rPr lang="en-US" sz="1100" dirty="0"/>
              <a:t> </a:t>
            </a:r>
            <a:r>
              <a:rPr lang="en-US" sz="1100" dirty="0" err="1"/>
              <a:t>축으로부터</a:t>
            </a:r>
            <a:r>
              <a:rPr lang="en-US" sz="1100" dirty="0"/>
              <a:t> </a:t>
            </a:r>
            <a:r>
              <a:rPr lang="en-US" sz="1100" dirty="0" err="1"/>
              <a:t>가까울수록</a:t>
            </a:r>
            <a:r>
              <a:rPr lang="en-US" sz="1100" dirty="0"/>
              <a:t> </a:t>
            </a:r>
            <a:r>
              <a:rPr lang="en-US" sz="1100" dirty="0" err="1"/>
              <a:t>유사도가</a:t>
            </a:r>
            <a:r>
              <a:rPr lang="en-US" sz="1100" dirty="0"/>
              <a:t> </a:t>
            </a:r>
            <a:r>
              <a:rPr lang="en-US" sz="1100" dirty="0" err="1"/>
              <a:t>높게</a:t>
            </a:r>
            <a:r>
              <a:rPr lang="en-US" sz="1100" dirty="0"/>
              <a:t> </a:t>
            </a:r>
            <a:r>
              <a:rPr lang="en-US" sz="1100" dirty="0" err="1"/>
              <a:t>하고</a:t>
            </a:r>
            <a:r>
              <a:rPr lang="en-US" altLang="ko-KR" sz="1100" dirty="0"/>
              <a:t>, </a:t>
            </a:r>
            <a:r>
              <a:rPr lang="ko-KR" altLang="en-US" sz="1100" dirty="0"/>
              <a:t>멀어질수록 다르게 되도록 </a:t>
            </a:r>
            <a:r>
              <a:rPr lang="en-US" altLang="ko-KR" sz="1100" dirty="0"/>
              <a:t>temporal </a:t>
            </a:r>
            <a:r>
              <a:rPr lang="ko-KR" altLang="en-US" sz="1100" dirty="0"/>
              <a:t>대조학습을 수행합니다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en-US" sz="1100" dirty="0" err="1"/>
              <a:t>대조학습을</a:t>
            </a:r>
            <a:r>
              <a:rPr lang="en-US" sz="1100" dirty="0"/>
              <a:t> </a:t>
            </a:r>
            <a:r>
              <a:rPr lang="en-US" sz="1100" dirty="0" err="1"/>
              <a:t>마친</a:t>
            </a:r>
            <a:r>
              <a:rPr lang="en-US" sz="1100" dirty="0"/>
              <a:t> </a:t>
            </a:r>
            <a:r>
              <a:rPr lang="en-US" sz="1100" dirty="0" err="1"/>
              <a:t>후에는</a:t>
            </a:r>
            <a:r>
              <a:rPr lang="en-US" sz="1100" dirty="0"/>
              <a:t> </a:t>
            </a:r>
            <a:r>
              <a:rPr lang="en-US" altLang="ko-KR" sz="1100" dirty="0"/>
              <a:t>representation</a:t>
            </a:r>
            <a:r>
              <a:rPr lang="ko-KR" altLang="en-US" sz="1100" dirty="0"/>
              <a:t>을</a:t>
            </a:r>
            <a:r>
              <a:rPr lang="en-US" sz="1100" dirty="0"/>
              <a:t> linear </a:t>
            </a:r>
            <a:r>
              <a:rPr lang="en-US" sz="1100" dirty="0" err="1"/>
              <a:t>forecasing</a:t>
            </a:r>
            <a:r>
              <a:rPr lang="en-US" sz="1100" dirty="0"/>
              <a:t> </a:t>
            </a:r>
            <a:r>
              <a:rPr lang="en-US" sz="1100" dirty="0" err="1"/>
              <a:t>model을</a:t>
            </a:r>
            <a:r>
              <a:rPr lang="en-US" sz="1100" dirty="0"/>
              <a:t> </a:t>
            </a:r>
            <a:r>
              <a:rPr lang="en-US" sz="1100" dirty="0" err="1"/>
              <a:t>통과시켜</a:t>
            </a:r>
            <a:r>
              <a:rPr lang="en-US" sz="1100" dirty="0"/>
              <a:t> </a:t>
            </a:r>
            <a:r>
              <a:rPr lang="en-US" sz="1100" dirty="0" err="1"/>
              <a:t>미래</a:t>
            </a:r>
            <a:r>
              <a:rPr lang="en-US" sz="1100" dirty="0"/>
              <a:t>  </a:t>
            </a:r>
            <a:r>
              <a:rPr lang="en-US" sz="1100" dirty="0" err="1"/>
              <a:t>시점의</a:t>
            </a:r>
            <a:r>
              <a:rPr lang="en-US" sz="1100" dirty="0"/>
              <a:t> </a:t>
            </a:r>
            <a:r>
              <a:rPr lang="en-US" sz="1100" dirty="0" err="1"/>
              <a:t>값들을</a:t>
            </a:r>
            <a:r>
              <a:rPr lang="en-US" sz="1100" dirty="0"/>
              <a:t> </a:t>
            </a:r>
            <a:r>
              <a:rPr lang="en-US" sz="1100" dirty="0" err="1"/>
              <a:t>예측하게</a:t>
            </a:r>
            <a:r>
              <a:rPr lang="en-US" sz="1100" dirty="0"/>
              <a:t> </a:t>
            </a:r>
            <a:r>
              <a:rPr lang="en-US" sz="1100" dirty="0" err="1"/>
              <a:t>됩니다</a:t>
            </a:r>
            <a:r>
              <a:rPr lang="en-US" altLang="ko-KR" sz="1100" dirty="0"/>
              <a:t>.</a:t>
            </a:r>
            <a:endParaRPr sz="1100" dirty="0"/>
          </a:p>
        </p:txBody>
      </p:sp>
    </p:spTree>
    <p:extLst>
      <p:ext uri="{BB962C8B-B14F-4D97-AF65-F5344CB8AC3E}">
        <p14:creationId xmlns:p14="http://schemas.microsoft.com/office/powerpoint/2010/main" val="3155087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BFF1D99B-AE5E-4C4B-258F-FF9BA9340C3D}"/>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152C0043-87C0-461A-EA96-9D4B060439B7}"/>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2:notes">
            <a:extLst>
              <a:ext uri="{FF2B5EF4-FFF2-40B4-BE49-F238E27FC236}">
                <a16:creationId xmlns:a16="http://schemas.microsoft.com/office/drawing/2014/main" id="{503AA1A5-975F-DD64-68E0-F6DC0E12B9AD}"/>
              </a:ext>
            </a:extLst>
          </p:cNvPr>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r>
              <a:rPr lang="en-US" altLang="ko-KR" sz="1100" dirty="0"/>
              <a:t>Human mobility is a very important application for analyzing human behavior.</a:t>
            </a:r>
          </a:p>
          <a:p>
            <a:r>
              <a:rPr lang="en-US" altLang="ko-KR" sz="1100" dirty="0"/>
              <a:t>It can be used in a variety of fields, such as </a:t>
            </a:r>
            <a:r>
              <a:rPr lang="en-US" altLang="ko-KR" sz="1100" dirty="0">
                <a:solidFill>
                  <a:schemeClr val="tx1">
                    <a:lumMod val="75000"/>
                  </a:schemeClr>
                </a:solidFill>
              </a:rPr>
              <a:t>public transportation planning, smart city arrangement, and epidemic control.</a:t>
            </a:r>
            <a:endParaRPr lang="en-US" altLang="ko-KR" sz="1100" dirty="0"/>
          </a:p>
          <a:p>
            <a:r>
              <a:rPr lang="en-US" altLang="ko-KR" sz="1100" dirty="0"/>
              <a:t>Understanding the complex patterns of how individuals move across different geographies through human mobility analysis can provide insights into resource allocation.</a:t>
            </a:r>
          </a:p>
          <a:p>
            <a:pPr marL="0" lvl="0" indent="0" algn="l" rtl="0">
              <a:lnSpc>
                <a:spcPct val="100000"/>
              </a:lnSpc>
              <a:spcBef>
                <a:spcPts val="0"/>
              </a:spcBef>
              <a:spcAft>
                <a:spcPts val="0"/>
              </a:spcAft>
              <a:buClr>
                <a:schemeClr val="dk1"/>
              </a:buClr>
              <a:buSzPts val="1100"/>
              <a:buFont typeface="Malgun Gothic"/>
              <a:buNone/>
            </a:pPr>
            <a:endParaRPr lang="en-US" sz="1100" dirty="0"/>
          </a:p>
          <a:p>
            <a:pPr marL="0" lvl="0" indent="0" algn="l" rtl="0">
              <a:lnSpc>
                <a:spcPct val="100000"/>
              </a:lnSpc>
              <a:spcBef>
                <a:spcPts val="0"/>
              </a:spcBef>
              <a:spcAft>
                <a:spcPts val="0"/>
              </a:spcAft>
              <a:buClr>
                <a:schemeClr val="dk1"/>
              </a:buClr>
              <a:buSzPts val="1100"/>
              <a:buFont typeface="Malgun Gothic"/>
              <a:buNone/>
            </a:pPr>
            <a:endParaRPr lang="en-US" sz="1100" dirty="0"/>
          </a:p>
          <a:p>
            <a:pPr marL="0" lvl="0" indent="0" algn="l" rtl="0">
              <a:lnSpc>
                <a:spcPct val="100000"/>
              </a:lnSpc>
              <a:spcBef>
                <a:spcPts val="0"/>
              </a:spcBef>
              <a:spcAft>
                <a:spcPts val="0"/>
              </a:spcAft>
              <a:buClr>
                <a:schemeClr val="dk1"/>
              </a:buClr>
              <a:buSzPts val="1100"/>
              <a:buFont typeface="Malgun Gothic"/>
              <a:buNone/>
            </a:pPr>
            <a:r>
              <a:rPr lang="en-US" sz="1100" dirty="0"/>
              <a:t>Human mobility</a:t>
            </a:r>
            <a:r>
              <a:rPr lang="ko-KR" altLang="en-US" sz="1100" dirty="0"/>
              <a:t>는 사람들의 행동양식을 분석하는 아주 중요한 어플리케이션입니다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ko-KR" altLang="en-US" sz="1100" dirty="0"/>
              <a:t>교통수단 배치 계획이나 스마트도시 계획</a:t>
            </a:r>
            <a:r>
              <a:rPr lang="en-US" altLang="ko-KR" sz="1100" dirty="0"/>
              <a:t>,</a:t>
            </a:r>
            <a:r>
              <a:rPr lang="ko-KR" altLang="en-US" sz="1100" dirty="0"/>
              <a:t> 전염병 통제 등 다양한 분야에서 활용될 수 있습니다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ko-KR" altLang="en-US" sz="1100" dirty="0"/>
              <a:t>이러한 </a:t>
            </a:r>
            <a:r>
              <a:rPr lang="en-US" sz="1100" dirty="0"/>
              <a:t>Human mobility</a:t>
            </a:r>
            <a:r>
              <a:rPr lang="ko-KR" altLang="en-US" sz="1100" dirty="0"/>
              <a:t> 분석을 통해 개인이 다양한 지역에서 이동하는 방식의 복잡한 패턴을 이해하면 리소스 할당에 대한 인사이트를 얻을 수 있습니다</a:t>
            </a:r>
            <a:r>
              <a:rPr lang="en-US" altLang="ko-KR" sz="1100" dirty="0"/>
              <a:t>.</a:t>
            </a:r>
            <a:endParaRPr sz="1100" dirty="0"/>
          </a:p>
        </p:txBody>
      </p:sp>
    </p:spTree>
    <p:extLst>
      <p:ext uri="{BB962C8B-B14F-4D97-AF65-F5344CB8AC3E}">
        <p14:creationId xmlns:p14="http://schemas.microsoft.com/office/powerpoint/2010/main" val="3000618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1" hangingPunct="1">
              <a:lnSpc>
                <a:spcPct val="100000"/>
              </a:lnSpc>
              <a:spcBef>
                <a:spcPts val="0"/>
              </a:spcBef>
              <a:spcAft>
                <a:spcPts val="0"/>
              </a:spcAft>
              <a:buClr>
                <a:schemeClr val="dk1"/>
              </a:buClr>
              <a:buSzPts val="1100"/>
              <a:buFont typeface="Malgun Gothic"/>
              <a:buNone/>
              <a:tabLst/>
              <a:defRPr/>
            </a:pPr>
            <a:r>
              <a:rPr lang="en-US" altLang="ko-KR" sz="1100" dirty="0"/>
              <a:t>People's movement patterns are captured in a variety of graph-based data. Three types of data have been used to analyze human mobility, all of which have time-varying characteristics.</a:t>
            </a:r>
          </a:p>
          <a:p>
            <a:pPr marL="0" marR="0" lvl="0" indent="0" algn="l" defTabSz="914400" rtl="0" eaLnBrk="1" fontAlgn="auto" latinLnBrk="1" hangingPunct="1">
              <a:lnSpc>
                <a:spcPct val="100000"/>
              </a:lnSpc>
              <a:spcBef>
                <a:spcPts val="0"/>
              </a:spcBef>
              <a:spcAft>
                <a:spcPts val="0"/>
              </a:spcAft>
              <a:buClr>
                <a:schemeClr val="dk1"/>
              </a:buClr>
              <a:buSzPts val="1100"/>
              <a:buFont typeface="Malgun Gothic"/>
              <a:buNone/>
              <a:tabLst/>
              <a:defRPr/>
            </a:pPr>
            <a:endParaRPr lang="en-US" altLang="ko-KR" sz="1100" dirty="0"/>
          </a:p>
          <a:p>
            <a:pPr marL="0" marR="0" lvl="0" indent="0" algn="l" defTabSz="914400" rtl="0" eaLnBrk="1" fontAlgn="auto" latinLnBrk="1" hangingPunct="1">
              <a:lnSpc>
                <a:spcPct val="100000"/>
              </a:lnSpc>
              <a:spcBef>
                <a:spcPts val="0"/>
              </a:spcBef>
              <a:spcAft>
                <a:spcPts val="0"/>
              </a:spcAft>
              <a:buClr>
                <a:schemeClr val="dk1"/>
              </a:buClr>
              <a:buSzPts val="1100"/>
              <a:buFont typeface="Malgun Gothic"/>
              <a:buNone/>
              <a:tabLst/>
              <a:defRPr/>
            </a:pPr>
            <a:r>
              <a:rPr lang="en-US" altLang="ko-KR" sz="1100" dirty="0"/>
              <a:t>There are nodes, which represent geographic locations, and edges, which are connections between these locations. There is origin-destination data, which represents travel between these locations.</a:t>
            </a:r>
          </a:p>
          <a:p>
            <a:pPr marL="0" marR="0" lvl="0" indent="0" algn="l" defTabSz="914400" rtl="0" eaLnBrk="1" fontAlgn="auto" latinLnBrk="1" hangingPunct="1">
              <a:lnSpc>
                <a:spcPct val="100000"/>
              </a:lnSpc>
              <a:spcBef>
                <a:spcPts val="0"/>
              </a:spcBef>
              <a:spcAft>
                <a:spcPts val="0"/>
              </a:spcAft>
              <a:buClr>
                <a:schemeClr val="dk1"/>
              </a:buClr>
              <a:buSzPts val="1100"/>
              <a:buFont typeface="Malgun Gothic"/>
              <a:buNone/>
              <a:tabLst/>
              <a:defRPr/>
            </a:pPr>
            <a:r>
              <a:rPr lang="en-US" altLang="ko-KR" sz="1100" dirty="0"/>
              <a:t>And there are maps, which represent geographic relationships.</a:t>
            </a:r>
          </a:p>
          <a:p>
            <a:pPr marL="0" marR="0" lvl="0" indent="0" algn="l" defTabSz="914400" rtl="0" eaLnBrk="1" fontAlgn="auto" latinLnBrk="1" hangingPunct="1">
              <a:lnSpc>
                <a:spcPct val="100000"/>
              </a:lnSpc>
              <a:spcBef>
                <a:spcPts val="0"/>
              </a:spcBef>
              <a:spcAft>
                <a:spcPts val="0"/>
              </a:spcAft>
              <a:buClr>
                <a:schemeClr val="dk1"/>
              </a:buClr>
              <a:buSzPts val="1100"/>
              <a:buFont typeface="Malgun Gothic"/>
              <a:buNone/>
              <a:tabLst/>
              <a:defRPr/>
            </a:pPr>
            <a:endParaRPr lang="en-US" altLang="ko-KR" sz="1100" dirty="0"/>
          </a:p>
          <a:p>
            <a:pPr marL="0" marR="0" lvl="0" indent="0" algn="l" defTabSz="914400" rtl="0" eaLnBrk="1" fontAlgn="auto" latinLnBrk="1" hangingPunct="1">
              <a:lnSpc>
                <a:spcPct val="100000"/>
              </a:lnSpc>
              <a:spcBef>
                <a:spcPts val="0"/>
              </a:spcBef>
              <a:spcAft>
                <a:spcPts val="0"/>
              </a:spcAft>
              <a:buClr>
                <a:schemeClr val="dk1"/>
              </a:buClr>
              <a:buSzPts val="1100"/>
              <a:buFont typeface="Malgun Gothic"/>
              <a:buNone/>
              <a:tabLst/>
              <a:defRPr/>
            </a:pPr>
            <a:r>
              <a:rPr lang="en-US" altLang="ko-KR" sz="1100" dirty="0"/>
              <a:t>The target of this research is a situation where there are separate node-oriented time series and edge-oriented time series, and a common map that the two modalities semantically share. </a:t>
            </a:r>
          </a:p>
          <a:p>
            <a:pPr marL="0" marR="0" lvl="0" indent="0" algn="l" defTabSz="914400" rtl="0" eaLnBrk="1" fontAlgn="auto" latinLnBrk="1" hangingPunct="1">
              <a:lnSpc>
                <a:spcPct val="100000"/>
              </a:lnSpc>
              <a:spcBef>
                <a:spcPts val="0"/>
              </a:spcBef>
              <a:spcAft>
                <a:spcPts val="0"/>
              </a:spcAft>
              <a:buClr>
                <a:schemeClr val="dk1"/>
              </a:buClr>
              <a:buSzPts val="1100"/>
              <a:buFont typeface="Malgun Gothic"/>
              <a:buNone/>
              <a:tabLst/>
              <a:defRPr/>
            </a:pPr>
            <a:r>
              <a:rPr lang="en-US" altLang="ko-KR" sz="1100" dirty="0"/>
              <a:t>For example, the common network is a subway map, the node-oriented time series is the number of COVID-19 infections in each area, and the edge-oriented time series is the number of people who traveled between regions by transportation.</a:t>
            </a:r>
          </a:p>
          <a:p>
            <a:pPr marL="0" marR="0" lvl="0" indent="0" algn="l" defTabSz="914400" rtl="0" eaLnBrk="1" fontAlgn="auto" latinLnBrk="1" hangingPunct="1">
              <a:lnSpc>
                <a:spcPct val="100000"/>
              </a:lnSpc>
              <a:spcBef>
                <a:spcPts val="0"/>
              </a:spcBef>
              <a:spcAft>
                <a:spcPts val="0"/>
              </a:spcAft>
              <a:buClr>
                <a:schemeClr val="dk1"/>
              </a:buClr>
              <a:buSzPts val="1100"/>
              <a:buFont typeface="Malgun Gothic"/>
              <a:buNone/>
              <a:tabLst/>
              <a:defRPr/>
            </a:pPr>
            <a:r>
              <a:rPr lang="en-US" altLang="ko-KR" sz="1100" dirty="0"/>
              <a:t>If we want to predict the future flow of people between these areas and the number of infected people, we can predict the future flow more accurately by integrating the semantics between the two modalities, which are more semantically related than if we were to predict using just one modality alone.</a:t>
            </a:r>
          </a:p>
          <a:p>
            <a:pPr marL="0" marR="0" lvl="0" indent="0" algn="l" defTabSz="914400" rtl="0" eaLnBrk="1" fontAlgn="auto" latinLnBrk="1" hangingPunct="1">
              <a:lnSpc>
                <a:spcPct val="100000"/>
              </a:lnSpc>
              <a:spcBef>
                <a:spcPts val="0"/>
              </a:spcBef>
              <a:spcAft>
                <a:spcPts val="0"/>
              </a:spcAft>
              <a:buClr>
                <a:schemeClr val="dk1"/>
              </a:buClr>
              <a:buSzPts val="1100"/>
              <a:buFont typeface="Malgun Gothic"/>
              <a:buNone/>
              <a:tabLst/>
              <a:defRPr/>
            </a:pPr>
            <a:r>
              <a:rPr lang="en-US" altLang="ko-KR" sz="1100" dirty="0"/>
              <a:t>We can see where people have been traveling from and to, rather than simply referring to areas that are close in distance.</a:t>
            </a:r>
          </a:p>
          <a:p>
            <a:pPr marL="0" marR="0" lvl="0" indent="0" algn="l" defTabSz="914400" rtl="0" eaLnBrk="1" fontAlgn="auto" latinLnBrk="1" hangingPunct="1">
              <a:lnSpc>
                <a:spcPct val="100000"/>
              </a:lnSpc>
              <a:spcBef>
                <a:spcPts val="0"/>
              </a:spcBef>
              <a:spcAft>
                <a:spcPts val="0"/>
              </a:spcAft>
              <a:buClr>
                <a:schemeClr val="dk1"/>
              </a:buClr>
              <a:buSzPts val="1100"/>
              <a:buFont typeface="Malgun Gothic"/>
              <a:buNone/>
              <a:tabLst/>
              <a:defRPr/>
            </a:pPr>
            <a:br>
              <a:rPr lang="en-US" altLang="ko-KR" sz="1100" dirty="0"/>
            </a:br>
            <a:br>
              <a:rPr lang="en-US" altLang="ko-KR" sz="1100" dirty="0"/>
            </a:br>
            <a:r>
              <a:rPr lang="ko-KR" altLang="en-US" sz="1100" dirty="0"/>
              <a:t>사람들의 이동패턴은 다양한 그래프 기반 데이터로 </a:t>
            </a:r>
            <a:r>
              <a:rPr lang="ko-KR" altLang="en-US" sz="1100" dirty="0" err="1"/>
              <a:t>캡쳐됩니다</a:t>
            </a:r>
            <a:r>
              <a:rPr lang="en-US" altLang="ko-KR" sz="1100" dirty="0"/>
              <a:t>.</a:t>
            </a:r>
            <a:endParaRPr lang="en-US" sz="1100" dirty="0"/>
          </a:p>
          <a:p>
            <a:pPr marL="0" marR="0" lvl="0" indent="0" algn="l" defTabSz="914400" rtl="0" eaLnBrk="1" fontAlgn="auto" latinLnBrk="1" hangingPunct="1">
              <a:lnSpc>
                <a:spcPct val="100000"/>
              </a:lnSpc>
              <a:spcBef>
                <a:spcPts val="0"/>
              </a:spcBef>
              <a:spcAft>
                <a:spcPts val="0"/>
              </a:spcAft>
              <a:buClr>
                <a:schemeClr val="dk1"/>
              </a:buClr>
              <a:buSzPts val="1100"/>
              <a:buFont typeface="Malgun Gothic"/>
              <a:buNone/>
              <a:tabLst/>
              <a:defRPr/>
            </a:pPr>
            <a:r>
              <a:rPr lang="en-US" sz="1100" dirty="0"/>
              <a:t>Human mobility</a:t>
            </a:r>
            <a:r>
              <a:rPr lang="ko-KR" altLang="en-US" sz="1100" dirty="0" err="1"/>
              <a:t>를</a:t>
            </a:r>
            <a:r>
              <a:rPr lang="ko-KR" altLang="en-US" sz="1100" dirty="0"/>
              <a:t> 분석해왔던 세 가지 종류의 데이터는 시간에 따라 달라지는 특징을 가지고 있는데요</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endParaRPr lang="en-US" altLang="ko-KR" sz="1100" dirty="0"/>
          </a:p>
          <a:p>
            <a:pPr marL="0" lvl="0" indent="0" algn="l" rtl="0">
              <a:lnSpc>
                <a:spcPct val="100000"/>
              </a:lnSpc>
              <a:spcBef>
                <a:spcPts val="0"/>
              </a:spcBef>
              <a:spcAft>
                <a:spcPts val="0"/>
              </a:spcAft>
              <a:buClr>
                <a:schemeClr val="dk1"/>
              </a:buClr>
              <a:buSzPts val="1100"/>
              <a:buFont typeface="Malgun Gothic"/>
              <a:buNone/>
            </a:pPr>
            <a:r>
              <a:rPr lang="ko-KR" altLang="en-US" sz="1100" dirty="0"/>
              <a:t>지리적 위치를 나타내는 노드</a:t>
            </a:r>
            <a:r>
              <a:rPr lang="en-US" altLang="ko-KR" sz="1100" dirty="0"/>
              <a:t>, </a:t>
            </a:r>
            <a:r>
              <a:rPr lang="ko-KR" altLang="en-US" sz="1100" dirty="0"/>
              <a:t>그리고 이 지역들 간 연결 정보인 </a:t>
            </a:r>
            <a:r>
              <a:rPr lang="en-US" altLang="ko-KR" sz="1100" dirty="0"/>
              <a:t>edge,</a:t>
            </a:r>
          </a:p>
          <a:p>
            <a:pPr marL="0" marR="0" lvl="0" indent="0" algn="l" defTabSz="914400" rtl="0" eaLnBrk="1" fontAlgn="auto" latinLnBrk="1" hangingPunct="1">
              <a:lnSpc>
                <a:spcPct val="100000"/>
              </a:lnSpc>
              <a:spcBef>
                <a:spcPts val="0"/>
              </a:spcBef>
              <a:spcAft>
                <a:spcPts val="0"/>
              </a:spcAft>
              <a:buClr>
                <a:schemeClr val="dk1"/>
              </a:buClr>
              <a:buSzPts val="1100"/>
              <a:buFont typeface="Malgun Gothic"/>
              <a:buNone/>
              <a:tabLst/>
              <a:defRPr/>
            </a:pPr>
            <a:r>
              <a:rPr lang="ko-KR" altLang="en-US" sz="1100" dirty="0"/>
              <a:t>이러한 위치 간의 이동을 나타내는 </a:t>
            </a:r>
            <a:r>
              <a:rPr lang="en-US" altLang="ko-KR" sz="1100" dirty="0"/>
              <a:t>origin-destination</a:t>
            </a:r>
            <a:r>
              <a:rPr lang="ko-KR" altLang="en-US" sz="1100" dirty="0"/>
              <a:t>데이터가 있습니다</a:t>
            </a:r>
            <a:r>
              <a:rPr lang="en-US" altLang="ko-KR" sz="1100" dirty="0"/>
              <a:t>.</a:t>
            </a:r>
          </a:p>
          <a:p>
            <a:pPr marL="0" marR="0" lvl="0" indent="0" algn="l" defTabSz="914400" rtl="0" eaLnBrk="1" fontAlgn="auto" latinLnBrk="1" hangingPunct="1">
              <a:lnSpc>
                <a:spcPct val="100000"/>
              </a:lnSpc>
              <a:spcBef>
                <a:spcPts val="0"/>
              </a:spcBef>
              <a:spcAft>
                <a:spcPts val="0"/>
              </a:spcAft>
              <a:buClr>
                <a:schemeClr val="dk1"/>
              </a:buClr>
              <a:buSzPts val="1100"/>
              <a:buFont typeface="Malgun Gothic"/>
              <a:buNone/>
              <a:tabLst/>
              <a:defRPr/>
            </a:pPr>
            <a:r>
              <a:rPr lang="ko-KR" altLang="en-US" sz="1100" dirty="0"/>
              <a:t>그리고 지리적 관계를 나타내는 지도가 있습니다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endParaRPr lang="en-US" altLang="ko-KR" sz="1100" dirty="0"/>
          </a:p>
          <a:p>
            <a:pPr marL="0" lvl="0" indent="0" algn="l" rtl="0">
              <a:lnSpc>
                <a:spcPct val="100000"/>
              </a:lnSpc>
              <a:spcBef>
                <a:spcPts val="0"/>
              </a:spcBef>
              <a:spcAft>
                <a:spcPts val="0"/>
              </a:spcAft>
              <a:buClr>
                <a:schemeClr val="dk1"/>
              </a:buClr>
              <a:buSzPts val="1100"/>
              <a:buFont typeface="Malgun Gothic"/>
              <a:buNone/>
            </a:pPr>
            <a:r>
              <a:rPr lang="ko-KR" altLang="en-US" sz="1100" dirty="0"/>
              <a:t>본 연구의 타겟은 </a:t>
            </a:r>
            <a:r>
              <a:rPr lang="en-US" altLang="ko-KR" sz="1100" dirty="0"/>
              <a:t>node-oriented</a:t>
            </a:r>
            <a:r>
              <a:rPr lang="ko-KR" altLang="en-US" sz="1100" dirty="0"/>
              <a:t> </a:t>
            </a:r>
            <a:r>
              <a:rPr lang="en-US" altLang="ko-KR" sz="1100" dirty="0"/>
              <a:t>time</a:t>
            </a:r>
            <a:r>
              <a:rPr lang="ko-KR" altLang="en-US" sz="1100" dirty="0"/>
              <a:t> </a:t>
            </a:r>
            <a:r>
              <a:rPr lang="en-US" altLang="ko-KR" sz="1100" dirty="0"/>
              <a:t>series</a:t>
            </a:r>
            <a:r>
              <a:rPr lang="ko-KR" altLang="en-US" sz="1100" dirty="0"/>
              <a:t>와 </a:t>
            </a:r>
            <a:r>
              <a:rPr lang="en-US" altLang="ko-KR" sz="1100" dirty="0"/>
              <a:t>edge-oriented time series</a:t>
            </a:r>
            <a:r>
              <a:rPr lang="ko-KR" altLang="en-US" sz="1100" dirty="0"/>
              <a:t>가 개별적으로 존재하고</a:t>
            </a:r>
            <a:r>
              <a:rPr lang="en-US" altLang="ko-KR" sz="1100" dirty="0"/>
              <a:t>,</a:t>
            </a:r>
            <a:r>
              <a:rPr lang="ko-KR" altLang="en-US" sz="1100" dirty="0"/>
              <a:t> 두 가지 </a:t>
            </a:r>
            <a:r>
              <a:rPr lang="ko-KR" altLang="en-US" sz="1100" dirty="0" err="1"/>
              <a:t>모달리티가</a:t>
            </a:r>
            <a:r>
              <a:rPr lang="ko-KR" altLang="en-US" sz="1100" dirty="0"/>
              <a:t> 서로 의미적으로 공유하는 공통의 지도가 있는 상황입니다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ko-KR" altLang="en-US" sz="1100" dirty="0"/>
              <a:t>예를 들면</a:t>
            </a:r>
            <a:r>
              <a:rPr lang="en-US" altLang="ko-KR" sz="1100" dirty="0"/>
              <a:t>,</a:t>
            </a:r>
            <a:r>
              <a:rPr lang="ko-KR" altLang="en-US" sz="1100" dirty="0"/>
              <a:t> </a:t>
            </a:r>
            <a:r>
              <a:rPr lang="en-US" altLang="ko-KR" sz="1100" dirty="0"/>
              <a:t>common network</a:t>
            </a:r>
            <a:r>
              <a:rPr lang="ko-KR" altLang="en-US" sz="1100" dirty="0"/>
              <a:t>가 지하철 노선도</a:t>
            </a:r>
            <a:r>
              <a:rPr lang="en-US" altLang="ko-KR" sz="1100" dirty="0"/>
              <a:t>, node feature</a:t>
            </a:r>
            <a:r>
              <a:rPr lang="ko-KR" altLang="en-US" sz="1100" dirty="0"/>
              <a:t>가 각 지역에서 발생한 코로나 감염자 수</a:t>
            </a:r>
            <a:r>
              <a:rPr lang="en-US" altLang="ko-KR" sz="1100" dirty="0"/>
              <a:t>, </a:t>
            </a:r>
            <a:r>
              <a:rPr lang="ko-KR" altLang="en-US" sz="1100" dirty="0"/>
              <a:t>그리고 </a:t>
            </a:r>
            <a:r>
              <a:rPr lang="en-US" altLang="ko-KR" sz="1100" dirty="0"/>
              <a:t>node interaction</a:t>
            </a:r>
            <a:r>
              <a:rPr lang="ko-KR" altLang="en-US" sz="1100" dirty="0"/>
              <a:t>은 각 지역 간에 교통수단 등으로 이동한 사람들의 수 입니다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en-KR" sz="1100" dirty="0"/>
              <a:t>만약 미래의 해당 지역 간 사람들의 통행량과 감염자 수를 예측하고 싶을 때</a:t>
            </a:r>
            <a:r>
              <a:rPr lang="en-US" altLang="ko-KR" sz="1100" dirty="0"/>
              <a:t>, </a:t>
            </a:r>
            <a:r>
              <a:rPr lang="ko-KR" altLang="en-US" sz="1100" dirty="0"/>
              <a:t>한 가지 </a:t>
            </a:r>
            <a:r>
              <a:rPr lang="ko-KR" altLang="en-US" sz="1100" dirty="0" err="1"/>
              <a:t>모달리티만으로</a:t>
            </a:r>
            <a:r>
              <a:rPr lang="ko-KR" altLang="en-US" sz="1100" dirty="0"/>
              <a:t> 예측할 때 보다 의미적으로 관련이 높은 두 </a:t>
            </a:r>
            <a:r>
              <a:rPr lang="ko-KR" altLang="en-US" sz="1100" dirty="0" err="1"/>
              <a:t>모달</a:t>
            </a:r>
            <a:r>
              <a:rPr lang="ko-KR" altLang="en-US" sz="1100" dirty="0"/>
              <a:t> 간 의미 통합을 통해 보다 더 정확하게 예측할 수 있을 것입니다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en-US" sz="1100" dirty="0" err="1"/>
              <a:t>단순히</a:t>
            </a:r>
            <a:r>
              <a:rPr lang="en-US" sz="1100" dirty="0"/>
              <a:t> </a:t>
            </a:r>
            <a:r>
              <a:rPr lang="en-US" sz="1100" dirty="0" err="1"/>
              <a:t>거리가</a:t>
            </a:r>
            <a:r>
              <a:rPr lang="en-US" sz="1100" dirty="0"/>
              <a:t> </a:t>
            </a:r>
            <a:r>
              <a:rPr lang="en-US" sz="1100" dirty="0" err="1"/>
              <a:t>가까운</a:t>
            </a:r>
            <a:r>
              <a:rPr lang="en-US" sz="1100" dirty="0"/>
              <a:t> </a:t>
            </a:r>
            <a:r>
              <a:rPr lang="en-US" sz="1100" dirty="0" err="1"/>
              <a:t>지역만</a:t>
            </a:r>
            <a:r>
              <a:rPr lang="en-US" sz="1100" dirty="0"/>
              <a:t> </a:t>
            </a:r>
            <a:r>
              <a:rPr lang="en-US" sz="1100" dirty="0" err="1"/>
              <a:t>참고하는</a:t>
            </a:r>
            <a:r>
              <a:rPr lang="en-US" sz="1100" dirty="0"/>
              <a:t> </a:t>
            </a:r>
            <a:r>
              <a:rPr lang="en-US" sz="1100" dirty="0" err="1"/>
              <a:t>것이</a:t>
            </a:r>
            <a:r>
              <a:rPr lang="en-US" sz="1100" dirty="0"/>
              <a:t> </a:t>
            </a:r>
            <a:r>
              <a:rPr lang="en-US" sz="1100" dirty="0" err="1"/>
              <a:t>아니라</a:t>
            </a:r>
            <a:r>
              <a:rPr lang="en-US" sz="1100" dirty="0"/>
              <a:t> </a:t>
            </a:r>
            <a:r>
              <a:rPr lang="en-US" sz="1100" dirty="0" err="1"/>
              <a:t>어디서</a:t>
            </a:r>
            <a:r>
              <a:rPr lang="en-US" sz="1100" dirty="0"/>
              <a:t> </a:t>
            </a:r>
            <a:r>
              <a:rPr lang="en-US" sz="1100" dirty="0" err="1"/>
              <a:t>어디로</a:t>
            </a:r>
            <a:r>
              <a:rPr lang="en-US" sz="1100" dirty="0"/>
              <a:t> </a:t>
            </a:r>
            <a:r>
              <a:rPr lang="en-US" sz="1100" dirty="0" err="1"/>
              <a:t>사람들의</a:t>
            </a:r>
            <a:r>
              <a:rPr lang="en-US" sz="1100" dirty="0"/>
              <a:t> </a:t>
            </a:r>
            <a:r>
              <a:rPr lang="en-US" sz="1100" dirty="0" err="1"/>
              <a:t>이동이</a:t>
            </a:r>
            <a:r>
              <a:rPr lang="en-US" sz="1100" dirty="0"/>
              <a:t> </a:t>
            </a:r>
            <a:r>
              <a:rPr lang="en-US" sz="1100" dirty="0" err="1"/>
              <a:t>많았는지를</a:t>
            </a:r>
            <a:r>
              <a:rPr lang="en-US" sz="1100" dirty="0"/>
              <a:t> </a:t>
            </a:r>
            <a:r>
              <a:rPr lang="en-US" sz="1100" dirty="0" err="1"/>
              <a:t>파악할</a:t>
            </a:r>
            <a:r>
              <a:rPr lang="en-US" sz="1100" dirty="0"/>
              <a:t> </a:t>
            </a:r>
            <a:r>
              <a:rPr lang="en-US" sz="1100" dirty="0" err="1"/>
              <a:t>수</a:t>
            </a:r>
            <a:r>
              <a:rPr lang="en-US" sz="1100" dirty="0"/>
              <a:t> </a:t>
            </a:r>
            <a:r>
              <a:rPr lang="en-US" sz="1100" dirty="0" err="1"/>
              <a:t>있습니다</a:t>
            </a:r>
            <a:r>
              <a:rPr lang="en-US" altLang="ko-KR" sz="1100" dirty="0"/>
              <a:t>.</a:t>
            </a:r>
            <a:endParaRPr sz="1100" dirty="0"/>
          </a:p>
        </p:txBody>
      </p:sp>
    </p:spTree>
    <p:extLst>
      <p:ext uri="{BB962C8B-B14F-4D97-AF65-F5344CB8AC3E}">
        <p14:creationId xmlns:p14="http://schemas.microsoft.com/office/powerpoint/2010/main" val="324781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r>
              <a:rPr lang="en-US" altLang="ko-KR" sz="1100" dirty="0"/>
              <a:t>However, there is no benchmark dataset for bi-modality analysis in practice; therefore, this study proposes a benchmarking data for bi-modality analysis purpose.</a:t>
            </a:r>
          </a:p>
          <a:p>
            <a:r>
              <a:rPr lang="en-US" altLang="ko-KR" sz="1100" dirty="0"/>
              <a:t>The transportation data actually used regional subway data in Korea and the U.S. </a:t>
            </a:r>
          </a:p>
          <a:p>
            <a:r>
              <a:rPr lang="en-US" altLang="ko-KR" sz="1100" dirty="0"/>
              <a:t>The node-oriented time series is the hourly get-on and get-off collected at each subway station in two dimensions, and the edge-oriented time series is the origin-destination data, which is the amount of travel between subway stations.</a:t>
            </a:r>
          </a:p>
          <a:p>
            <a:r>
              <a:rPr lang="en-US" altLang="ko-KR" sz="1100" dirty="0"/>
              <a:t>Left one is a plot of the total amount of data of the two modalities combined. You can see that the patterns between the two modalities by weekday and weekend, and by hour, are similar, even though the data is clearly from different sources.</a:t>
            </a:r>
          </a:p>
          <a:p>
            <a:endParaRPr lang="en-US" altLang="ko-KR" sz="1100" dirty="0"/>
          </a:p>
          <a:p>
            <a:r>
              <a:rPr lang="en-US" altLang="ko-KR" sz="1100" dirty="0"/>
              <a:t>Similarly, with the epidemic data, we plotted the number of people infected with COVID-19 in each region in Korea and the United States as a node feature and plotted the OD data between regions together.</a:t>
            </a:r>
          </a:p>
          <a:p>
            <a:r>
              <a:rPr lang="en-US" altLang="ko-KR" sz="1100" dirty="0"/>
              <a:t>The epidemic period was from the beginning of two thousand 20 to the end of 23. </a:t>
            </a:r>
          </a:p>
          <a:p>
            <a:r>
              <a:rPr lang="en-US" altLang="ko-KR" sz="1100" dirty="0"/>
              <a:t>If you look at the A, B, and C sections, you can see that the increase in the amount of people's movement is followed by an increase in the number of infected people, and the increase in the number of infected people is followed by a decrease in the amount of movement due to the government's distancing policy.</a:t>
            </a:r>
          </a:p>
          <a:p>
            <a:r>
              <a:rPr lang="en-US" altLang="ko-KR" sz="1100" dirty="0"/>
              <a:t>The analysis of the actual dataset motivated this study.</a:t>
            </a:r>
          </a:p>
          <a:p>
            <a:pPr marL="0" lvl="0" indent="0" algn="l" rtl="0">
              <a:lnSpc>
                <a:spcPct val="100000"/>
              </a:lnSpc>
              <a:spcBef>
                <a:spcPts val="0"/>
              </a:spcBef>
              <a:spcAft>
                <a:spcPts val="0"/>
              </a:spcAft>
              <a:buClr>
                <a:schemeClr val="dk1"/>
              </a:buClr>
              <a:buSzPts val="1100"/>
              <a:buFont typeface="Malgun Gothic"/>
              <a:buNone/>
            </a:pPr>
            <a:endParaRPr lang="en-US" sz="1100" dirty="0"/>
          </a:p>
          <a:p>
            <a:pPr marL="0" lvl="0" indent="0" algn="l" rtl="0">
              <a:lnSpc>
                <a:spcPct val="100000"/>
              </a:lnSpc>
              <a:spcBef>
                <a:spcPts val="0"/>
              </a:spcBef>
              <a:spcAft>
                <a:spcPts val="0"/>
              </a:spcAft>
              <a:buClr>
                <a:schemeClr val="dk1"/>
              </a:buClr>
              <a:buSzPts val="1100"/>
              <a:buFont typeface="Malgun Gothic"/>
              <a:buNone/>
            </a:pPr>
            <a:endParaRPr lang="en-US" sz="1100" dirty="0"/>
          </a:p>
          <a:p>
            <a:pPr marL="0" lvl="0" indent="0" algn="l" rtl="0">
              <a:lnSpc>
                <a:spcPct val="100000"/>
              </a:lnSpc>
              <a:spcBef>
                <a:spcPts val="0"/>
              </a:spcBef>
              <a:spcAft>
                <a:spcPts val="0"/>
              </a:spcAft>
              <a:buClr>
                <a:schemeClr val="dk1"/>
              </a:buClr>
              <a:buSzPts val="1100"/>
              <a:buFont typeface="Malgun Gothic"/>
              <a:buNone/>
            </a:pPr>
            <a:r>
              <a:rPr lang="en-KR" sz="1100" dirty="0"/>
              <a:t>그런데 실제로 bi-modality 분석을 위한 benchmark데이터가 존재하지는 않습니다</a:t>
            </a:r>
            <a:r>
              <a:rPr lang="en-US" altLang="ko-KR" sz="1100" dirty="0"/>
              <a:t>. </a:t>
            </a:r>
            <a:r>
              <a:rPr lang="ko-KR" altLang="en-US" sz="1100" dirty="0"/>
              <a:t>따라서 본 연구에서는 이를 위한 벤치마킹 데이터를 함께 제안합니다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ko-KR" altLang="en-US" sz="1800" b="0" i="0" u="none" strike="noStrike" dirty="0">
                <a:solidFill>
                  <a:srgbClr val="000000"/>
                </a:solidFill>
                <a:effectLst/>
                <a:latin typeface="Arial" panose="020B0604020202020204" pitchFamily="34" charset="0"/>
              </a:rPr>
              <a:t>교통 데이터는 실제로 한국과 미국의 지역별 지하철 데이터를 사용하였고 </a:t>
            </a:r>
            <a:r>
              <a:rPr lang="en-US" altLang="ko-KR" sz="1800" b="0" i="0" u="none" strike="noStrike" dirty="0">
                <a:solidFill>
                  <a:srgbClr val="000000"/>
                </a:solidFill>
                <a:effectLst/>
                <a:latin typeface="Arial" panose="020B0604020202020204" pitchFamily="34" charset="0"/>
              </a:rPr>
              <a:t>node-oriented time series</a:t>
            </a:r>
            <a:r>
              <a:rPr lang="ko-KR" altLang="en-US" sz="1800" b="0" i="0" u="none" strike="noStrike" dirty="0">
                <a:solidFill>
                  <a:srgbClr val="000000"/>
                </a:solidFill>
                <a:effectLst/>
                <a:latin typeface="Arial" panose="020B0604020202020204" pitchFamily="34" charset="0"/>
              </a:rPr>
              <a:t>는 각 지하철역에서 수집되는 시간별 승차</a:t>
            </a:r>
            <a:r>
              <a:rPr lang="en-US" altLang="ko-KR" sz="1800" b="0" i="0" u="none" strike="noStrike" dirty="0">
                <a:solidFill>
                  <a:srgbClr val="000000"/>
                </a:solidFill>
                <a:effectLst/>
                <a:latin typeface="Arial" panose="020B0604020202020204" pitchFamily="34" charset="0"/>
              </a:rPr>
              <a:t>, </a:t>
            </a:r>
            <a:r>
              <a:rPr lang="ko-KR" altLang="en-US" sz="1800" b="0" i="0" u="none" strike="noStrike" dirty="0">
                <a:solidFill>
                  <a:srgbClr val="000000"/>
                </a:solidFill>
                <a:effectLst/>
                <a:latin typeface="Arial" panose="020B0604020202020204" pitchFamily="34" charset="0"/>
              </a:rPr>
              <a:t>하차량이 </a:t>
            </a:r>
            <a:r>
              <a:rPr lang="en-US" altLang="ko-KR" sz="1800" b="0" i="0" u="none" strike="noStrike" dirty="0">
                <a:solidFill>
                  <a:srgbClr val="000000"/>
                </a:solidFill>
                <a:effectLst/>
                <a:latin typeface="Arial" panose="020B0604020202020204" pitchFamily="34" charset="0"/>
              </a:rPr>
              <a:t>2</a:t>
            </a:r>
            <a:r>
              <a:rPr lang="ko-KR" altLang="en-US" sz="1800" b="0" i="0" u="none" strike="noStrike" dirty="0">
                <a:solidFill>
                  <a:srgbClr val="000000"/>
                </a:solidFill>
                <a:effectLst/>
                <a:latin typeface="Arial" panose="020B0604020202020204" pitchFamily="34" charset="0"/>
              </a:rPr>
              <a:t>개 차원으로 존재하고 </a:t>
            </a:r>
            <a:r>
              <a:rPr lang="en-US" altLang="ko-KR" sz="1800" b="0" i="0" u="none" strike="noStrike" dirty="0">
                <a:solidFill>
                  <a:srgbClr val="000000"/>
                </a:solidFill>
                <a:effectLst/>
                <a:latin typeface="Arial" panose="020B0604020202020204" pitchFamily="34" charset="0"/>
              </a:rPr>
              <a:t>edge-oriented time series</a:t>
            </a:r>
            <a:r>
              <a:rPr lang="ko-KR" altLang="en-US" sz="1800" b="0" i="0" u="none" strike="noStrike" dirty="0">
                <a:solidFill>
                  <a:srgbClr val="000000"/>
                </a:solidFill>
                <a:effectLst/>
                <a:latin typeface="Arial" panose="020B0604020202020204" pitchFamily="34" charset="0"/>
              </a:rPr>
              <a:t>은 지하철 역 간 </a:t>
            </a:r>
            <a:r>
              <a:rPr lang="ko-KR" altLang="en-US" sz="1800" b="0" i="0" u="none" strike="noStrike" dirty="0" err="1">
                <a:solidFill>
                  <a:srgbClr val="000000"/>
                </a:solidFill>
                <a:effectLst/>
                <a:latin typeface="Arial" panose="020B0604020202020204" pitchFamily="34" charset="0"/>
              </a:rPr>
              <a:t>이동량인</a:t>
            </a:r>
            <a:r>
              <a:rPr lang="ko-KR" altLang="en-US" sz="1800" b="0" i="0" u="none" strike="noStrike" dirty="0">
                <a:solidFill>
                  <a:srgbClr val="000000"/>
                </a:solidFill>
                <a:effectLst/>
                <a:latin typeface="Arial" panose="020B0604020202020204" pitchFamily="34" charset="0"/>
              </a:rPr>
              <a:t> </a:t>
            </a:r>
            <a:r>
              <a:rPr lang="en-US" altLang="ko-KR" sz="1800" b="0" i="0" u="none" strike="noStrike" dirty="0">
                <a:solidFill>
                  <a:srgbClr val="000000"/>
                </a:solidFill>
                <a:effectLst/>
                <a:latin typeface="Arial" panose="020B0604020202020204" pitchFamily="34" charset="0"/>
              </a:rPr>
              <a:t>origin-destination </a:t>
            </a:r>
            <a:r>
              <a:rPr lang="ko-KR" altLang="en-US" sz="1800" b="0" i="0" u="none" strike="noStrike" dirty="0">
                <a:solidFill>
                  <a:srgbClr val="000000"/>
                </a:solidFill>
                <a:effectLst/>
                <a:latin typeface="Arial" panose="020B0604020202020204" pitchFamily="34" charset="0"/>
              </a:rPr>
              <a:t>데이터입니다</a:t>
            </a:r>
            <a:r>
              <a:rPr lang="en-US" altLang="ko-KR" sz="1800" b="0" i="0" u="none" strike="noStrike" dirty="0">
                <a:solidFill>
                  <a:srgbClr val="000000"/>
                </a:solidFill>
                <a:effectLst/>
                <a:latin typeface="Arial" panose="020B0604020202020204" pitchFamily="34" charset="0"/>
              </a:rPr>
              <a:t>.</a:t>
            </a:r>
          </a:p>
          <a:p>
            <a:pPr marL="0" lvl="0" indent="0" algn="l" rtl="0">
              <a:lnSpc>
                <a:spcPct val="100000"/>
              </a:lnSpc>
              <a:spcBef>
                <a:spcPts val="0"/>
              </a:spcBef>
              <a:spcAft>
                <a:spcPts val="0"/>
              </a:spcAft>
              <a:buClr>
                <a:schemeClr val="dk1"/>
              </a:buClr>
              <a:buSzPts val="1100"/>
              <a:buFont typeface="Malgun Gothic"/>
              <a:buNone/>
            </a:pPr>
            <a:r>
              <a:rPr lang="ko-KR" altLang="en-US" sz="1100" dirty="0"/>
              <a:t>두 가지 </a:t>
            </a:r>
            <a:r>
              <a:rPr lang="ko-KR" altLang="en-US" sz="1100" dirty="0" err="1"/>
              <a:t>모달리티의</a:t>
            </a:r>
            <a:r>
              <a:rPr lang="ko-KR" altLang="en-US" sz="1100" dirty="0"/>
              <a:t> 데이터의 총량을 각각 합친 값의 </a:t>
            </a:r>
            <a:r>
              <a:rPr lang="en-US" altLang="ko-KR" sz="1100" dirty="0"/>
              <a:t>plot</a:t>
            </a:r>
            <a:r>
              <a:rPr lang="ko-KR" altLang="en-US" sz="1100" dirty="0"/>
              <a:t>입니다</a:t>
            </a:r>
            <a:r>
              <a:rPr lang="en-US" altLang="ko-KR" sz="1100" dirty="0"/>
              <a:t>. </a:t>
            </a:r>
            <a:r>
              <a:rPr lang="ko-KR" altLang="en-US" sz="1100" dirty="0"/>
              <a:t>두 </a:t>
            </a:r>
            <a:r>
              <a:rPr lang="ko-KR" altLang="en-US" sz="1100" dirty="0" err="1"/>
              <a:t>모달리티</a:t>
            </a:r>
            <a:r>
              <a:rPr lang="ko-KR" altLang="en-US" sz="1100" dirty="0"/>
              <a:t> 간의 </a:t>
            </a:r>
            <a:r>
              <a:rPr lang="en-US" altLang="ko-KR" sz="1100" dirty="0"/>
              <a:t> </a:t>
            </a:r>
            <a:r>
              <a:rPr lang="ko-KR" altLang="en-US" sz="1100" dirty="0"/>
              <a:t>주간과 주말 별</a:t>
            </a:r>
            <a:r>
              <a:rPr lang="en-US" altLang="ko-KR" sz="1100" dirty="0"/>
              <a:t>, </a:t>
            </a:r>
            <a:r>
              <a:rPr lang="ko-KR" altLang="en-US" sz="1100" dirty="0"/>
              <a:t>시간 별 패턴을 보면 분명 다른 소스에서 나온 데이터이지만 비슷한 패턴을 보이는 것을 알 수 있습니다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en-US" sz="1100" dirty="0" err="1"/>
              <a:t>마찬가지로</a:t>
            </a:r>
            <a:r>
              <a:rPr lang="en-US" sz="1100" dirty="0"/>
              <a:t> epidemic </a:t>
            </a:r>
            <a:r>
              <a:rPr lang="en-US" sz="1100" dirty="0" err="1"/>
              <a:t>데이터로</a:t>
            </a:r>
            <a:r>
              <a:rPr lang="en-US" sz="1100" dirty="0"/>
              <a:t> </a:t>
            </a:r>
            <a:r>
              <a:rPr lang="en-US" sz="1100" dirty="0" err="1"/>
              <a:t>한국과</a:t>
            </a:r>
            <a:r>
              <a:rPr lang="en-US" sz="1100" dirty="0"/>
              <a:t> </a:t>
            </a:r>
            <a:r>
              <a:rPr lang="en-US" sz="1100" dirty="0" err="1"/>
              <a:t>미국에서</a:t>
            </a:r>
            <a:r>
              <a:rPr lang="en-US" sz="1100" dirty="0"/>
              <a:t> </a:t>
            </a:r>
            <a:r>
              <a:rPr lang="en-US" sz="1100" dirty="0" err="1"/>
              <a:t>각</a:t>
            </a:r>
            <a:r>
              <a:rPr lang="en-US" sz="1100" dirty="0"/>
              <a:t> </a:t>
            </a:r>
            <a:r>
              <a:rPr lang="en-US" sz="1100" dirty="0" err="1"/>
              <a:t>지역의</a:t>
            </a:r>
            <a:r>
              <a:rPr lang="en-US" sz="1100" dirty="0"/>
              <a:t> </a:t>
            </a:r>
            <a:r>
              <a:rPr lang="en-US" sz="1100" dirty="0" err="1"/>
              <a:t>코로나</a:t>
            </a:r>
            <a:r>
              <a:rPr lang="en-US" sz="1100" dirty="0"/>
              <a:t> </a:t>
            </a:r>
            <a:r>
              <a:rPr lang="en-US" sz="1100" dirty="0" err="1"/>
              <a:t>감염자</a:t>
            </a:r>
            <a:r>
              <a:rPr lang="en-US" sz="1100" dirty="0"/>
              <a:t> </a:t>
            </a:r>
            <a:r>
              <a:rPr lang="en-US" sz="1100" dirty="0" err="1"/>
              <a:t>수를</a:t>
            </a:r>
            <a:r>
              <a:rPr lang="en-US" sz="1100" dirty="0"/>
              <a:t> node </a:t>
            </a:r>
            <a:r>
              <a:rPr lang="en-US" sz="1100" dirty="0" err="1"/>
              <a:t>feature로</a:t>
            </a:r>
            <a:r>
              <a:rPr lang="en-US" sz="1100" dirty="0"/>
              <a:t> </a:t>
            </a:r>
            <a:r>
              <a:rPr lang="en-US" sz="1100" dirty="0" err="1"/>
              <a:t>하고</a:t>
            </a:r>
            <a:r>
              <a:rPr lang="en-US" sz="1100" dirty="0"/>
              <a:t> </a:t>
            </a:r>
            <a:r>
              <a:rPr lang="en-US" sz="1100" dirty="0" err="1"/>
              <a:t>지역</a:t>
            </a:r>
            <a:r>
              <a:rPr lang="en-US" sz="1100" dirty="0"/>
              <a:t> </a:t>
            </a:r>
            <a:r>
              <a:rPr lang="en-US" sz="1100" dirty="0" err="1"/>
              <a:t>간</a:t>
            </a:r>
            <a:r>
              <a:rPr lang="en-US" sz="1100" dirty="0"/>
              <a:t> </a:t>
            </a:r>
            <a:r>
              <a:rPr lang="en-US" sz="1100" dirty="0" err="1"/>
              <a:t>OD데이터를</a:t>
            </a:r>
            <a:r>
              <a:rPr lang="en-US" sz="1100" dirty="0"/>
              <a:t> </a:t>
            </a:r>
            <a:r>
              <a:rPr lang="en-US" sz="1100" dirty="0" err="1"/>
              <a:t>함께</a:t>
            </a:r>
            <a:r>
              <a:rPr lang="en-US" sz="1100" dirty="0"/>
              <a:t> 그려보았습니다</a:t>
            </a:r>
            <a:r>
              <a:rPr lang="en-US" altLang="ko-KR" sz="1100" dirty="0"/>
              <a:t>.20</a:t>
            </a:r>
            <a:r>
              <a:rPr lang="ko-KR" altLang="en-US" sz="1100" dirty="0"/>
              <a:t>년 초반부터 </a:t>
            </a:r>
            <a:r>
              <a:rPr lang="en-US" altLang="ko-KR" sz="1100" dirty="0"/>
              <a:t>23</a:t>
            </a:r>
            <a:r>
              <a:rPr lang="ko-KR" altLang="en-US" sz="1100" dirty="0"/>
              <a:t>년 말까지 코로나가 유행했던 기간입니다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en-US" sz="1100" dirty="0"/>
              <a:t>a, b, c </a:t>
            </a:r>
            <a:r>
              <a:rPr lang="en-US" sz="1100" dirty="0" err="1"/>
              <a:t>구간별로</a:t>
            </a:r>
            <a:r>
              <a:rPr lang="en-US" sz="1100" dirty="0"/>
              <a:t> </a:t>
            </a:r>
            <a:r>
              <a:rPr lang="en-US" sz="1100" dirty="0" err="1"/>
              <a:t>보면</a:t>
            </a:r>
            <a:r>
              <a:rPr lang="en-US" sz="1100" dirty="0"/>
              <a:t> </a:t>
            </a:r>
            <a:r>
              <a:rPr lang="en-US" sz="1100" dirty="0" err="1"/>
              <a:t>사람들의</a:t>
            </a:r>
            <a:r>
              <a:rPr lang="en-US" sz="1100" dirty="0"/>
              <a:t> </a:t>
            </a:r>
            <a:r>
              <a:rPr lang="en-US" sz="1100" dirty="0" err="1"/>
              <a:t>이동량이</a:t>
            </a:r>
            <a:r>
              <a:rPr lang="en-US" sz="1100" dirty="0"/>
              <a:t> </a:t>
            </a:r>
            <a:r>
              <a:rPr lang="en-US" sz="1100" dirty="0" err="1"/>
              <a:t>눈에</a:t>
            </a:r>
            <a:r>
              <a:rPr lang="en-US" sz="1100" dirty="0"/>
              <a:t> </a:t>
            </a:r>
            <a:r>
              <a:rPr lang="en-US" sz="1100" dirty="0" err="1"/>
              <a:t>띄게</a:t>
            </a:r>
            <a:r>
              <a:rPr lang="en-US" sz="1100" dirty="0"/>
              <a:t> </a:t>
            </a:r>
            <a:r>
              <a:rPr lang="en-US" sz="1100" dirty="0" err="1"/>
              <a:t>증가한</a:t>
            </a:r>
            <a:r>
              <a:rPr lang="en-US" sz="1100" dirty="0"/>
              <a:t> </a:t>
            </a:r>
            <a:r>
              <a:rPr lang="en-US" sz="1100" dirty="0" err="1"/>
              <a:t>뒤에는</a:t>
            </a:r>
            <a:r>
              <a:rPr lang="en-US" sz="1100" dirty="0"/>
              <a:t> </a:t>
            </a:r>
            <a:r>
              <a:rPr lang="en-US" sz="1100" dirty="0" err="1"/>
              <a:t>감염자</a:t>
            </a:r>
            <a:r>
              <a:rPr lang="en-US" sz="1100" dirty="0"/>
              <a:t> </a:t>
            </a:r>
            <a:r>
              <a:rPr lang="en-US" sz="1100" dirty="0" err="1"/>
              <a:t>수</a:t>
            </a:r>
            <a:r>
              <a:rPr lang="en-US" sz="1100" dirty="0"/>
              <a:t> </a:t>
            </a:r>
            <a:r>
              <a:rPr lang="en-US" sz="1100" dirty="0" err="1"/>
              <a:t>증가가</a:t>
            </a:r>
            <a:r>
              <a:rPr lang="en-US" sz="1100" dirty="0"/>
              <a:t> </a:t>
            </a:r>
            <a:r>
              <a:rPr lang="en-US" sz="1100" dirty="0" err="1"/>
              <a:t>따르고</a:t>
            </a:r>
            <a:r>
              <a:rPr lang="en-US" altLang="ko-KR" sz="1100" dirty="0"/>
              <a:t>, </a:t>
            </a:r>
            <a:r>
              <a:rPr lang="ko-KR" altLang="en-US" sz="1100" dirty="0"/>
              <a:t>또한 그 감염자 수 증가 뒤에는 정부 차원의 거리두기 정책으로 인해 </a:t>
            </a:r>
            <a:r>
              <a:rPr lang="ko-KR" altLang="en-US" sz="1100" dirty="0" err="1"/>
              <a:t>이동량이</a:t>
            </a:r>
            <a:r>
              <a:rPr lang="ko-KR" altLang="en-US" sz="1100" dirty="0"/>
              <a:t> 줄어드는 것을 확인할 수 있었습니다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en-US" sz="1100" dirty="0" err="1"/>
              <a:t>실제</a:t>
            </a:r>
            <a:r>
              <a:rPr lang="en-US" sz="1100" dirty="0"/>
              <a:t> </a:t>
            </a:r>
            <a:r>
              <a:rPr lang="en-US" sz="1100" dirty="0" err="1"/>
              <a:t>데이터셋분석을</a:t>
            </a:r>
            <a:r>
              <a:rPr lang="en-US" sz="1100" dirty="0"/>
              <a:t> </a:t>
            </a:r>
            <a:r>
              <a:rPr lang="en-US" sz="1100" dirty="0" err="1"/>
              <a:t>통해</a:t>
            </a:r>
            <a:r>
              <a:rPr lang="en-US" sz="1100" dirty="0"/>
              <a:t> </a:t>
            </a:r>
            <a:r>
              <a:rPr lang="en-US" sz="1100" dirty="0" err="1"/>
              <a:t>본</a:t>
            </a:r>
            <a:r>
              <a:rPr lang="en-US" sz="1100" dirty="0"/>
              <a:t> </a:t>
            </a:r>
            <a:r>
              <a:rPr lang="en-US" sz="1100" dirty="0" err="1"/>
              <a:t>연구의</a:t>
            </a:r>
            <a:r>
              <a:rPr lang="en-US" sz="1100" dirty="0"/>
              <a:t> </a:t>
            </a:r>
            <a:r>
              <a:rPr lang="en-US" sz="1100" dirty="0" err="1"/>
              <a:t>모티베이션을</a:t>
            </a:r>
            <a:r>
              <a:rPr lang="en-US" sz="1100" dirty="0"/>
              <a:t> </a:t>
            </a:r>
            <a:r>
              <a:rPr lang="en-US" sz="1100" dirty="0" err="1"/>
              <a:t>얻을</a:t>
            </a:r>
            <a:r>
              <a:rPr lang="en-US" sz="1100" dirty="0"/>
              <a:t> </a:t>
            </a:r>
            <a:r>
              <a:rPr lang="en-US" sz="1100" dirty="0" err="1"/>
              <a:t>수</a:t>
            </a:r>
            <a:r>
              <a:rPr lang="en-US" sz="1100" dirty="0"/>
              <a:t> </a:t>
            </a:r>
            <a:r>
              <a:rPr lang="en-US" sz="1100" dirty="0" err="1"/>
              <a:t>있었습니다</a:t>
            </a:r>
            <a:r>
              <a:rPr lang="en-US" altLang="ko-KR" sz="1100" dirty="0"/>
              <a:t>.</a:t>
            </a:r>
            <a:endParaRPr sz="1100" dirty="0"/>
          </a:p>
        </p:txBody>
      </p:sp>
    </p:spTree>
    <p:extLst>
      <p:ext uri="{BB962C8B-B14F-4D97-AF65-F5344CB8AC3E}">
        <p14:creationId xmlns:p14="http://schemas.microsoft.com/office/powerpoint/2010/main" val="18480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r>
              <a:rPr lang="en-US" altLang="ko-KR" sz="1100" dirty="0"/>
              <a:t>As another motivation,</a:t>
            </a:r>
          </a:p>
          <a:p>
            <a:r>
              <a:rPr lang="en-US" altLang="ko-KR" sz="1100" dirty="0"/>
              <a:t>previous studies have only focused on a single modality.</a:t>
            </a:r>
          </a:p>
          <a:p>
            <a:r>
              <a:rPr lang="en-US" altLang="ko-KR" sz="1100" dirty="0"/>
              <a:t>However, using two modalities can lead to potential synergies due to the strong correlation between modalities, resulting in more accurate predictions.</a:t>
            </a:r>
          </a:p>
          <a:p>
            <a:r>
              <a:rPr lang="en-US" altLang="ko-KR" sz="1100" dirty="0"/>
              <a:t>For example, when trying to predict the features of a target node A, it is difficult to accurately predict a sudden rise of population into area A using node-oriented time-series data alone because it only refers to neighborhoods based on proximity.</a:t>
            </a:r>
          </a:p>
          <a:p>
            <a:r>
              <a:rPr lang="en-US" altLang="ko-KR" sz="1100" dirty="0"/>
              <a:t>In contrast, with edge-oriented time-series data combined, it is possible to identify a sudden rise of population into area A, thus accurately capturing the sudden increase.</a:t>
            </a:r>
          </a:p>
          <a:p>
            <a:pPr marL="0" lvl="0" indent="0" algn="l" rtl="0">
              <a:lnSpc>
                <a:spcPct val="100000"/>
              </a:lnSpc>
              <a:spcBef>
                <a:spcPts val="0"/>
              </a:spcBef>
              <a:spcAft>
                <a:spcPts val="0"/>
              </a:spcAft>
              <a:buClr>
                <a:schemeClr val="dk1"/>
              </a:buClr>
              <a:buSzPts val="1100"/>
              <a:buFont typeface="Malgun Gothic"/>
              <a:buNone/>
            </a:pPr>
            <a:endParaRPr lang="en-US" sz="1100" dirty="0"/>
          </a:p>
          <a:p>
            <a:pPr marL="0" lvl="0" indent="0" algn="l" rtl="0">
              <a:lnSpc>
                <a:spcPct val="100000"/>
              </a:lnSpc>
              <a:spcBef>
                <a:spcPts val="0"/>
              </a:spcBef>
              <a:spcAft>
                <a:spcPts val="0"/>
              </a:spcAft>
              <a:buClr>
                <a:schemeClr val="dk1"/>
              </a:buClr>
              <a:buSzPts val="1100"/>
              <a:buFont typeface="Malgun Gothic"/>
              <a:buNone/>
            </a:pPr>
            <a:endParaRPr lang="en-US" sz="1100" dirty="0"/>
          </a:p>
          <a:p>
            <a:pPr marL="0" lvl="0" indent="0" algn="l" rtl="0">
              <a:lnSpc>
                <a:spcPct val="100000"/>
              </a:lnSpc>
              <a:spcBef>
                <a:spcPts val="0"/>
              </a:spcBef>
              <a:spcAft>
                <a:spcPts val="0"/>
              </a:spcAft>
              <a:buClr>
                <a:schemeClr val="dk1"/>
              </a:buClr>
              <a:buSzPts val="1100"/>
              <a:buFont typeface="Malgun Gothic"/>
              <a:buNone/>
            </a:pPr>
            <a:r>
              <a:rPr lang="en-KR" sz="1100" dirty="0"/>
              <a:t>또 다른 모티베이션으로</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ko-KR" altLang="en-US" sz="1100" dirty="0"/>
              <a:t>이전의 연구들은 싱글 </a:t>
            </a:r>
            <a:r>
              <a:rPr lang="ko-KR" altLang="en-US" sz="1100" dirty="0" err="1"/>
              <a:t>모달리티에만</a:t>
            </a:r>
            <a:r>
              <a:rPr lang="ko-KR" altLang="en-US" sz="1100" dirty="0"/>
              <a:t> 초점을 맞췄습니다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ko-KR" altLang="en-US" sz="1100" dirty="0"/>
              <a:t>그러나 두 가지 </a:t>
            </a:r>
            <a:r>
              <a:rPr lang="ko-KR" altLang="en-US" sz="1100" dirty="0" err="1"/>
              <a:t>모달리티를</a:t>
            </a:r>
            <a:r>
              <a:rPr lang="ko-KR" altLang="en-US" sz="1100" dirty="0"/>
              <a:t> 활용하면 </a:t>
            </a:r>
            <a:r>
              <a:rPr lang="ko-KR" altLang="en-US" sz="1100" dirty="0" err="1"/>
              <a:t>모달리티</a:t>
            </a:r>
            <a:r>
              <a:rPr lang="ko-KR" altLang="en-US" sz="1100" dirty="0"/>
              <a:t> 간의 강력한 상관관계로 인해 잠재적인 시너지가 발생하여 보다 정확한 예측이 가능합니다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ko-KR" altLang="en-US" sz="1100" dirty="0"/>
              <a:t>예를 들어</a:t>
            </a:r>
            <a:r>
              <a:rPr lang="en-US" altLang="ko-KR" sz="1100" dirty="0"/>
              <a:t>,</a:t>
            </a:r>
            <a:r>
              <a:rPr lang="ko-KR" altLang="en-US" sz="1100" dirty="0"/>
              <a:t> 타겟 노드 </a:t>
            </a:r>
            <a:r>
              <a:rPr lang="en-US" altLang="ko-KR" sz="1100" dirty="0"/>
              <a:t>A</a:t>
            </a:r>
            <a:r>
              <a:rPr lang="ko-KR" altLang="en-US" sz="1100" dirty="0"/>
              <a:t>의 특징을 예측하려고 할 때</a:t>
            </a:r>
            <a:r>
              <a:rPr lang="en-US" altLang="ko-KR" sz="1100" dirty="0"/>
              <a:t>, node feature </a:t>
            </a:r>
            <a:r>
              <a:rPr lang="ko-KR" altLang="en-US" sz="1100" dirty="0"/>
              <a:t>데이터만으로는 가까운 거리 기반의 지역만 참고하기 때문에 </a:t>
            </a:r>
            <a:r>
              <a:rPr lang="en-US" altLang="ko-KR" sz="1100" dirty="0"/>
              <a:t>A </a:t>
            </a:r>
            <a:r>
              <a:rPr lang="ko-KR" altLang="en-US" sz="1100" dirty="0"/>
              <a:t>지역으로의 급격한 인구 유입을 정확하게 예측하기 어렵습니다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ko-KR" altLang="en-US" sz="1100" dirty="0"/>
              <a:t>반면 </a:t>
            </a:r>
            <a:r>
              <a:rPr lang="en-US" altLang="ko-KR" sz="1100" dirty="0"/>
              <a:t>Node Pair</a:t>
            </a:r>
            <a:r>
              <a:rPr lang="ko-KR" altLang="en-US" sz="1100" dirty="0"/>
              <a:t>데이터가 결합된 상태에서는 </a:t>
            </a:r>
            <a:r>
              <a:rPr lang="en-US" altLang="ko-KR" sz="1100" dirty="0"/>
              <a:t>A</a:t>
            </a:r>
            <a:r>
              <a:rPr lang="ko-KR" altLang="en-US" sz="1100" dirty="0"/>
              <a:t>지역으로의 급격한 인구 유입을 파악할 수 있으므로 급격한 </a:t>
            </a:r>
            <a:r>
              <a:rPr lang="ko-KR" altLang="en-US" sz="1100" dirty="0" err="1"/>
              <a:t>증가량을</a:t>
            </a:r>
            <a:r>
              <a:rPr lang="ko-KR" altLang="en-US" sz="1100" dirty="0"/>
              <a:t> 정확하게 </a:t>
            </a:r>
            <a:r>
              <a:rPr lang="ko-KR" altLang="en-US" sz="1100" dirty="0" err="1"/>
              <a:t>캡쳐할</a:t>
            </a:r>
            <a:r>
              <a:rPr lang="ko-KR" altLang="en-US" sz="1100" dirty="0"/>
              <a:t> 수 있게 됩니다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endParaRPr sz="1100" dirty="0"/>
          </a:p>
        </p:txBody>
      </p:sp>
    </p:spTree>
    <p:extLst>
      <p:ext uri="{BB962C8B-B14F-4D97-AF65-F5344CB8AC3E}">
        <p14:creationId xmlns:p14="http://schemas.microsoft.com/office/powerpoint/2010/main" val="127416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r>
              <a:rPr lang="en-US" altLang="ko-KR" sz="1100" dirty="0"/>
              <a:t>To summarize, we defined bimodal in this study as data that exist independently of each other but have temporal characteristics that share consistent information.</a:t>
            </a:r>
          </a:p>
          <a:p>
            <a:r>
              <a:rPr lang="en-US" altLang="ko-KR" sz="1100" dirty="0"/>
              <a:t>When combining two modalities, we aimed to achieve strong synergies due to the strong correlation between the two modalities.</a:t>
            </a:r>
          </a:p>
          <a:p>
            <a:pPr marL="0" lvl="0" indent="0" algn="l" rtl="0">
              <a:lnSpc>
                <a:spcPct val="100000"/>
              </a:lnSpc>
              <a:spcBef>
                <a:spcPts val="0"/>
              </a:spcBef>
              <a:spcAft>
                <a:spcPts val="0"/>
              </a:spcAft>
              <a:buClr>
                <a:schemeClr val="dk1"/>
              </a:buClr>
              <a:buSzPts val="1100"/>
              <a:buFont typeface="Malgun Gothic"/>
              <a:buNone/>
            </a:pPr>
            <a:endParaRPr lang="en-US" altLang="ko-KR" sz="1100" dirty="0"/>
          </a:p>
          <a:p>
            <a:pPr marL="0" lvl="0" indent="0" algn="l" rtl="0">
              <a:lnSpc>
                <a:spcPct val="100000"/>
              </a:lnSpc>
              <a:spcBef>
                <a:spcPts val="0"/>
              </a:spcBef>
              <a:spcAft>
                <a:spcPts val="0"/>
              </a:spcAft>
              <a:buClr>
                <a:schemeClr val="dk1"/>
              </a:buClr>
              <a:buSzPts val="1100"/>
              <a:buFont typeface="Malgun Gothic"/>
              <a:buNone/>
            </a:pPr>
            <a:r>
              <a:rPr lang="ko-KR" altLang="en-US" sz="1100" dirty="0"/>
              <a:t>두 번째 파트에서는</a:t>
            </a:r>
            <a:r>
              <a:rPr lang="en-US" altLang="ko-KR" sz="1100" dirty="0"/>
              <a:t>, </a:t>
            </a:r>
            <a:r>
              <a:rPr lang="ko-KR" altLang="en-US" sz="1100" dirty="0" err="1"/>
              <a:t>바이모달리티에</a:t>
            </a:r>
            <a:r>
              <a:rPr lang="ko-KR" altLang="en-US" sz="1100" dirty="0"/>
              <a:t> 대해 다루었습니다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ko-KR" altLang="en-US" sz="1100" dirty="0"/>
              <a:t>본 연구에서 다룬 </a:t>
            </a:r>
            <a:r>
              <a:rPr lang="ko-KR" altLang="en-US" sz="1100" dirty="0" err="1"/>
              <a:t>바이모달은</a:t>
            </a:r>
            <a:r>
              <a:rPr lang="ko-KR" altLang="en-US" sz="1100" dirty="0"/>
              <a:t> 서로 독립적으로 존재하는 데이터지만 일관된 정보를 공유하는 시간적 특성을 가지는 데이터로 정의했습니다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ko-KR" altLang="en-US" sz="1100" dirty="0"/>
              <a:t>두 가지 </a:t>
            </a:r>
            <a:r>
              <a:rPr lang="ko-KR" altLang="en-US" sz="1100" dirty="0" err="1"/>
              <a:t>모달리티를</a:t>
            </a:r>
            <a:r>
              <a:rPr lang="ko-KR" altLang="en-US" sz="1100" dirty="0"/>
              <a:t> 결합하면 두 </a:t>
            </a:r>
            <a:r>
              <a:rPr lang="ko-KR" altLang="en-US" sz="1100" dirty="0" err="1"/>
              <a:t>모달리티</a:t>
            </a:r>
            <a:r>
              <a:rPr lang="ko-KR" altLang="en-US" sz="1100" dirty="0"/>
              <a:t> 간 상관관계가 강해 강한 시너지 효과를 얻는 것을 목표로 하였습니다</a:t>
            </a:r>
            <a:r>
              <a:rPr lang="en-US" altLang="ko-KR" sz="1100" dirty="0"/>
              <a:t>.</a:t>
            </a:r>
            <a:endParaRPr sz="1100" dirty="0"/>
          </a:p>
        </p:txBody>
      </p:sp>
    </p:spTree>
    <p:extLst>
      <p:ext uri="{BB962C8B-B14F-4D97-AF65-F5344CB8AC3E}">
        <p14:creationId xmlns:p14="http://schemas.microsoft.com/office/powerpoint/2010/main" val="3757939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r>
              <a:rPr lang="en-US" altLang="ko-KR" sz="1100" dirty="0"/>
              <a:t>Therefore, we solved the problem of semantically fusing two data sets that exist independently of each other to help analyze human mobility.</a:t>
            </a:r>
          </a:p>
          <a:p>
            <a:r>
              <a:rPr lang="en-US" altLang="ko-KR" sz="1100" dirty="0"/>
              <a:t>In human mobility analysis, movement patterns can be captured in a graph that changes over time.</a:t>
            </a:r>
          </a:p>
          <a:p>
            <a:r>
              <a:rPr lang="en-US" altLang="ko-KR" sz="1100" dirty="0"/>
              <a:t>We defined the node-oriented time series as place-specific data coming from each place, and the edge-oriented time series as the number of people moving between these places, and solved the problem of semantically fusing the two.</a:t>
            </a:r>
          </a:p>
          <a:p>
            <a:pPr marL="0" lvl="0" indent="0" algn="l" rtl="0">
              <a:lnSpc>
                <a:spcPct val="100000"/>
              </a:lnSpc>
              <a:spcBef>
                <a:spcPts val="0"/>
              </a:spcBef>
              <a:spcAft>
                <a:spcPts val="0"/>
              </a:spcAft>
              <a:buClr>
                <a:schemeClr val="dk1"/>
              </a:buClr>
              <a:buSzPts val="1100"/>
              <a:buFont typeface="Malgun Gothic"/>
              <a:buNone/>
            </a:pPr>
            <a:br>
              <a:rPr lang="en-US" altLang="ko-KR" sz="1100" dirty="0"/>
            </a:br>
            <a:br>
              <a:rPr lang="en-US" altLang="ko-KR" sz="1100" dirty="0"/>
            </a:br>
            <a:r>
              <a:rPr lang="ko-KR" altLang="en-US" sz="1100" dirty="0"/>
              <a:t>따라서 서로 독립적으로 존재하는 두 가지 데이터를 의미적 측면에서 </a:t>
            </a:r>
            <a:r>
              <a:rPr lang="ko-KR" altLang="en-US" sz="1100" dirty="0" err="1"/>
              <a:t>융합시켜</a:t>
            </a:r>
            <a:r>
              <a:rPr lang="ko-KR" altLang="en-US" sz="1100" dirty="0"/>
              <a:t> </a:t>
            </a:r>
            <a:r>
              <a:rPr lang="en-US" altLang="ko-KR" sz="1100" dirty="0"/>
              <a:t>human</a:t>
            </a:r>
            <a:r>
              <a:rPr lang="ko-KR" altLang="en-US" sz="1100" dirty="0"/>
              <a:t> </a:t>
            </a:r>
            <a:r>
              <a:rPr lang="en-US" altLang="ko-KR" sz="1100" dirty="0"/>
              <a:t>mobility</a:t>
            </a:r>
            <a:r>
              <a:rPr lang="ko-KR" altLang="en-US" sz="1100" dirty="0"/>
              <a:t> 분석에 도움이 될 수 있는 문제를 해결했습니다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en-US" sz="1100" dirty="0"/>
              <a:t>Human mobility </a:t>
            </a:r>
            <a:r>
              <a:rPr lang="ko-KR" altLang="en-US" sz="1100" dirty="0"/>
              <a:t>분석에서 이동 패턴은 시간에 따라 변하는 그래프로 </a:t>
            </a:r>
            <a:r>
              <a:rPr lang="ko-KR" altLang="en-US" sz="1100" dirty="0" err="1"/>
              <a:t>캡쳐할</a:t>
            </a:r>
            <a:r>
              <a:rPr lang="ko-KR" altLang="en-US" sz="1100" dirty="0"/>
              <a:t> 수 있는데요</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ko-KR" altLang="en-US" sz="1100" dirty="0"/>
              <a:t>이 때</a:t>
            </a:r>
            <a:r>
              <a:rPr lang="en-US" altLang="ko-KR" sz="1100" dirty="0"/>
              <a:t>, node-oriented time series</a:t>
            </a:r>
            <a:r>
              <a:rPr lang="ko-KR" altLang="en-US" sz="1100" dirty="0"/>
              <a:t>를 각 장소에서 나오는 장소 고유의 데이터</a:t>
            </a:r>
            <a:r>
              <a:rPr lang="en-US" altLang="ko-KR" sz="1100" dirty="0"/>
              <a:t>, edge-oriented time series</a:t>
            </a:r>
            <a:r>
              <a:rPr lang="ko-KR" altLang="en-US" sz="1100" dirty="0"/>
              <a:t>를 이러한 장소들 사이에 이동하는 사람들의 수로 정의하고 두 가지 정보를 의미적으로 융합하는 문제를 해결했습니다</a:t>
            </a:r>
            <a:r>
              <a:rPr lang="en-US" altLang="ko-KR" sz="1100" dirty="0"/>
              <a:t>.</a:t>
            </a:r>
            <a:endParaRPr sz="1100" dirty="0"/>
          </a:p>
        </p:txBody>
      </p:sp>
    </p:spTree>
    <p:extLst>
      <p:ext uri="{BB962C8B-B14F-4D97-AF65-F5344CB8AC3E}">
        <p14:creationId xmlns:p14="http://schemas.microsoft.com/office/powerpoint/2010/main" val="2016021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r>
              <a:rPr lang="en-US" altLang="ko-KR" sz="1100" dirty="0"/>
              <a:t>However, despite the complementary nature of the two modalities, integrating them is a challenge.</a:t>
            </a:r>
          </a:p>
          <a:p>
            <a:r>
              <a:rPr lang="en-US" altLang="ko-KR" sz="1100" dirty="0"/>
              <a:t>Due to their inherent differences, there are complicating factors in effectively combining the two modalities.</a:t>
            </a:r>
          </a:p>
          <a:p>
            <a:r>
              <a:rPr lang="en-US" altLang="ko-KR" sz="1100" dirty="0"/>
              <a:t>They also have inconsistent spatial and temporal resolution as they are generated from separate data sources.</a:t>
            </a:r>
          </a:p>
          <a:p>
            <a:r>
              <a:rPr lang="en-US" altLang="ko-KR" sz="1100" dirty="0"/>
              <a:t>Due to this heterogeneity in data sources and resolution, aligning and fusing semantic information from the two modalities is a major challenge for this study.</a:t>
            </a:r>
          </a:p>
          <a:p>
            <a:endParaRPr lang="en-US" altLang="ko-KR" sz="1100" dirty="0"/>
          </a:p>
          <a:p>
            <a:r>
              <a:rPr lang="en-US" altLang="ko-KR" sz="1100" dirty="0"/>
              <a:t>While previous studies have only had two of the three data types, in this study, we will integrate them comprehensively, making it a problem with nodes, complete directed edges, and static topological networks.</a:t>
            </a:r>
          </a:p>
          <a:p>
            <a:pPr marL="0" lvl="0" indent="0" algn="l" rtl="0">
              <a:lnSpc>
                <a:spcPct val="100000"/>
              </a:lnSpc>
              <a:spcBef>
                <a:spcPts val="0"/>
              </a:spcBef>
              <a:spcAft>
                <a:spcPts val="0"/>
              </a:spcAft>
              <a:buClr>
                <a:schemeClr val="dk1"/>
              </a:buClr>
              <a:buSzPts val="1100"/>
              <a:buFont typeface="Malgun Gothic"/>
              <a:buNone/>
            </a:pPr>
            <a:br>
              <a:rPr lang="en-US" sz="1100" dirty="0"/>
            </a:br>
            <a:br>
              <a:rPr lang="en-US" sz="1100" dirty="0"/>
            </a:br>
            <a:r>
              <a:rPr lang="en-KR" sz="1100" dirty="0"/>
              <a:t>그러나 두 가지 모달리티의 </a:t>
            </a:r>
            <a:r>
              <a:rPr lang="ko-KR" altLang="en-US" sz="1100" dirty="0"/>
              <a:t>상호 보완적인 특성에도 불구하고 두 </a:t>
            </a:r>
            <a:r>
              <a:rPr lang="ko-KR" altLang="en-US" sz="1100" dirty="0" err="1"/>
              <a:t>모달리티를</a:t>
            </a:r>
            <a:r>
              <a:rPr lang="ko-KR" altLang="en-US" sz="1100" dirty="0"/>
              <a:t> 통합하는 것은 어려운 과제입니다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ko-KR" altLang="en-US" sz="1100" dirty="0"/>
              <a:t>내재적 차이로 인해 두 가지 </a:t>
            </a:r>
            <a:r>
              <a:rPr lang="ko-KR" altLang="en-US" sz="1100" dirty="0" err="1"/>
              <a:t>모달리티를</a:t>
            </a:r>
            <a:r>
              <a:rPr lang="ko-KR" altLang="en-US" sz="1100" dirty="0"/>
              <a:t> 효과적으로 결합하는 데 복잡한 요소들이 있습니다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ko-KR" altLang="en-US" sz="1100" dirty="0"/>
              <a:t>또한 별도의 데이터 소스에서 생성되었기 때문에 공간적 시간적 해상도가 일치하지 않습니다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ko-KR" altLang="en-US" sz="1100" dirty="0"/>
              <a:t>이러한 데이터 소스 및 해상도의 이질성으로 인해 두 </a:t>
            </a:r>
            <a:r>
              <a:rPr lang="ko-KR" altLang="en-US" sz="1100" dirty="0" err="1"/>
              <a:t>모달리티의</a:t>
            </a:r>
            <a:r>
              <a:rPr lang="ko-KR" altLang="en-US" sz="1100" dirty="0"/>
              <a:t> 의미론적 정보를 정렬하고 융합하는 것이 이 연구의 주요 과제입니다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endParaRPr lang="en-US" sz="1100" dirty="0"/>
          </a:p>
          <a:p>
            <a:pPr marL="0" lvl="0" indent="0" algn="l" rtl="0">
              <a:lnSpc>
                <a:spcPct val="100000"/>
              </a:lnSpc>
              <a:spcBef>
                <a:spcPts val="0"/>
              </a:spcBef>
              <a:spcAft>
                <a:spcPts val="0"/>
              </a:spcAft>
              <a:buClr>
                <a:schemeClr val="dk1"/>
              </a:buClr>
              <a:buSzPts val="1100"/>
              <a:buFont typeface="Malgun Gothic"/>
              <a:buNone/>
            </a:pPr>
            <a:r>
              <a:rPr lang="en-KR" sz="1100" dirty="0"/>
              <a:t>이전의 연구들은 세 가지 데이터 종류 중 두 가지 형태만 존재하는 연구들이 많았었는데 본 연구에서는 이를 종합적으로 통합하여</a:t>
            </a:r>
            <a:r>
              <a:rPr lang="en-US" altLang="ko-KR" sz="1100" dirty="0"/>
              <a:t>, </a:t>
            </a:r>
            <a:r>
              <a:rPr lang="ko-KR" altLang="en-US" sz="1100" dirty="0"/>
              <a:t>노드</a:t>
            </a:r>
            <a:r>
              <a:rPr lang="en-US" altLang="ko-KR" sz="1100" dirty="0"/>
              <a:t>,</a:t>
            </a:r>
            <a:r>
              <a:rPr lang="ko-KR" altLang="en-US" sz="1100" dirty="0"/>
              <a:t> </a:t>
            </a:r>
            <a:r>
              <a:rPr lang="en-US" altLang="ko-KR" sz="1100" dirty="0"/>
              <a:t>complete directed edge, static topology network</a:t>
            </a:r>
            <a:r>
              <a:rPr lang="ko-KR" altLang="en-US" sz="1100" dirty="0" err="1"/>
              <a:t>를</a:t>
            </a:r>
            <a:r>
              <a:rPr lang="ko-KR" altLang="en-US" sz="1100" dirty="0"/>
              <a:t> 모두 갖춘 문제가 되겠습니다</a:t>
            </a:r>
            <a:r>
              <a:rPr lang="en-US" altLang="ko-KR" sz="1100" dirty="0"/>
              <a:t>.</a:t>
            </a:r>
            <a:endParaRPr sz="1100" dirty="0"/>
          </a:p>
        </p:txBody>
      </p:sp>
    </p:spTree>
    <p:extLst>
      <p:ext uri="{BB962C8B-B14F-4D97-AF65-F5344CB8AC3E}">
        <p14:creationId xmlns:p14="http://schemas.microsoft.com/office/powerpoint/2010/main" val="1273357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r>
              <a:rPr lang="en-US" altLang="ko-KR" sz="1100" dirty="0"/>
              <a:t>As we thought about how to effectively integrate the two modalities semantically, we developed the idea from CLIP, which is a traditional multimodal contrastive learning technique.</a:t>
            </a:r>
          </a:p>
          <a:p>
            <a:r>
              <a:rPr lang="en-US" altLang="ko-KR" sz="1100" dirty="0"/>
              <a:t>In traditional CLIP, contrastive learning is performed by increasing the cosine similarity of image and text data with the same class.</a:t>
            </a:r>
          </a:p>
          <a:p>
            <a:r>
              <a:rPr lang="en-US" altLang="ko-KR" sz="1100" dirty="0"/>
              <a:t>Similarly, we first perform contrastive learning by increasing the 2D cosine similarity between the latent vectors of nodes corresponding to the same region of two modalities, and then add one more dimension as the time axis</a:t>
            </a:r>
          </a:p>
          <a:p>
            <a:r>
              <a:rPr lang="en-US" altLang="ko-KR" sz="1100" dirty="0"/>
              <a:t>to increase the similarity as time approaches.</a:t>
            </a:r>
          </a:p>
          <a:p>
            <a:pPr marL="0" lvl="0" indent="0" algn="l" rtl="0">
              <a:lnSpc>
                <a:spcPct val="100000"/>
              </a:lnSpc>
              <a:spcBef>
                <a:spcPts val="0"/>
              </a:spcBef>
              <a:spcAft>
                <a:spcPts val="0"/>
              </a:spcAft>
              <a:buClr>
                <a:schemeClr val="dk1"/>
              </a:buClr>
              <a:buSzPts val="1100"/>
              <a:buFont typeface="Malgun Gothic"/>
              <a:buNone/>
            </a:pPr>
            <a:br>
              <a:rPr lang="en-US" sz="1100" dirty="0"/>
            </a:br>
            <a:br>
              <a:rPr lang="en-US" sz="1100" dirty="0"/>
            </a:br>
            <a:r>
              <a:rPr lang="en-KR" sz="1100" dirty="0"/>
              <a:t>두 가지 모달리티를 의미론적으로 어떻게 효과적으로 통합시킬까 고민하다가</a:t>
            </a:r>
            <a:r>
              <a:rPr lang="en-US" altLang="ko-KR" sz="1100" dirty="0"/>
              <a:t>,</a:t>
            </a:r>
            <a:r>
              <a:rPr lang="en-KR" sz="1100" dirty="0"/>
              <a:t> 기존의 멀티모달 대조학습 기법을 이용한 CLIP에서부터 아이디어를 발전시켰습니다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ko-KR" altLang="en-US" sz="1100" dirty="0"/>
              <a:t>기존 </a:t>
            </a:r>
            <a:r>
              <a:rPr lang="en-US" altLang="ko-KR" sz="1100" dirty="0"/>
              <a:t>CLIP</a:t>
            </a:r>
            <a:r>
              <a:rPr lang="ko-KR" altLang="en-US" sz="1100" dirty="0"/>
              <a:t>은 같은 클래스를 가지는 이미지와 텍스트 데이터의 코사인 유사도를 높이는 방향으로 대조학습을 진행하게 됩니다</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en-US" sz="1100" dirty="0" err="1"/>
              <a:t>마찬가지로</a:t>
            </a:r>
            <a:r>
              <a:rPr lang="en-US" sz="1100" dirty="0"/>
              <a:t> </a:t>
            </a:r>
            <a:r>
              <a:rPr lang="en-US" sz="1100" dirty="0" err="1"/>
              <a:t>먼저</a:t>
            </a:r>
            <a:r>
              <a:rPr lang="en-US" sz="1100" dirty="0"/>
              <a:t> </a:t>
            </a:r>
            <a:r>
              <a:rPr lang="en-US" sz="1100" dirty="0" err="1"/>
              <a:t>두</a:t>
            </a:r>
            <a:r>
              <a:rPr lang="en-US" sz="1100" dirty="0"/>
              <a:t> </a:t>
            </a:r>
            <a:r>
              <a:rPr lang="en-US" sz="1100" dirty="0" err="1"/>
              <a:t>가지</a:t>
            </a:r>
            <a:r>
              <a:rPr lang="en-US" sz="1100" dirty="0"/>
              <a:t> </a:t>
            </a:r>
            <a:r>
              <a:rPr lang="en-US" sz="1100" dirty="0" err="1"/>
              <a:t>모달리티의</a:t>
            </a:r>
            <a:r>
              <a:rPr lang="en-US" sz="1100" dirty="0"/>
              <a:t> </a:t>
            </a:r>
            <a:r>
              <a:rPr lang="en-US" sz="1100" dirty="0" err="1"/>
              <a:t>같은</a:t>
            </a:r>
            <a:r>
              <a:rPr lang="en-US" sz="1100" dirty="0"/>
              <a:t> </a:t>
            </a:r>
            <a:r>
              <a:rPr lang="en-US" sz="1100" dirty="0" err="1"/>
              <a:t>지역에</a:t>
            </a:r>
            <a:r>
              <a:rPr lang="en-US" sz="1100" dirty="0"/>
              <a:t> </a:t>
            </a:r>
            <a:r>
              <a:rPr lang="en-US" sz="1100" dirty="0" err="1"/>
              <a:t>해당하는</a:t>
            </a:r>
            <a:r>
              <a:rPr lang="en-US" sz="1100" dirty="0"/>
              <a:t> </a:t>
            </a:r>
            <a:r>
              <a:rPr lang="en-US" sz="1100" dirty="0" err="1"/>
              <a:t>노드의</a:t>
            </a:r>
            <a:r>
              <a:rPr lang="en-US" sz="1100" dirty="0"/>
              <a:t> latent </a:t>
            </a:r>
            <a:r>
              <a:rPr lang="en-US" sz="1100" dirty="0" err="1"/>
              <a:t>vector간</a:t>
            </a:r>
            <a:r>
              <a:rPr lang="en-US" sz="1100" dirty="0"/>
              <a:t> 2D </a:t>
            </a:r>
            <a:r>
              <a:rPr lang="en-US" sz="1100" dirty="0" err="1"/>
              <a:t>코사인</a:t>
            </a:r>
            <a:r>
              <a:rPr lang="en-US" sz="1100" dirty="0"/>
              <a:t> </a:t>
            </a:r>
            <a:r>
              <a:rPr lang="en-US" sz="1100" dirty="0" err="1"/>
              <a:t>유사도를</a:t>
            </a:r>
            <a:r>
              <a:rPr lang="en-US" sz="1100" dirty="0"/>
              <a:t> </a:t>
            </a:r>
            <a:r>
              <a:rPr lang="en-US" sz="1100" dirty="0" err="1"/>
              <a:t>높이는</a:t>
            </a:r>
            <a:r>
              <a:rPr lang="en-US" sz="1100" dirty="0"/>
              <a:t> </a:t>
            </a:r>
            <a:r>
              <a:rPr lang="en-US" sz="1100" dirty="0" err="1"/>
              <a:t>방향으로</a:t>
            </a:r>
            <a:r>
              <a:rPr lang="en-US" sz="1100" dirty="0"/>
              <a:t> </a:t>
            </a:r>
            <a:r>
              <a:rPr lang="en-US" sz="1100" dirty="0" err="1"/>
              <a:t>대조학습을</a:t>
            </a:r>
            <a:r>
              <a:rPr lang="en-US" sz="1100" dirty="0"/>
              <a:t> </a:t>
            </a:r>
            <a:r>
              <a:rPr lang="en-US" sz="1100" dirty="0" err="1"/>
              <a:t>진행한</a:t>
            </a:r>
            <a:r>
              <a:rPr lang="en-US" sz="1100" dirty="0"/>
              <a:t> </a:t>
            </a:r>
            <a:r>
              <a:rPr lang="en-US" sz="1100" dirty="0" err="1"/>
              <a:t>후에</a:t>
            </a:r>
            <a:r>
              <a:rPr lang="en-US" altLang="ko-KR" sz="1100" dirty="0"/>
              <a:t>,</a:t>
            </a:r>
          </a:p>
          <a:p>
            <a:pPr marL="0" lvl="0" indent="0" algn="l" rtl="0">
              <a:lnSpc>
                <a:spcPct val="100000"/>
              </a:lnSpc>
              <a:spcBef>
                <a:spcPts val="0"/>
              </a:spcBef>
              <a:spcAft>
                <a:spcPts val="0"/>
              </a:spcAft>
              <a:buClr>
                <a:schemeClr val="dk1"/>
              </a:buClr>
              <a:buSzPts val="1100"/>
              <a:buFont typeface="Malgun Gothic"/>
              <a:buNone/>
            </a:pPr>
            <a:r>
              <a:rPr lang="ko-KR" altLang="en-US" sz="1100" dirty="0"/>
              <a:t>시간 축으로 하나의 차원을 더 추가하여</a:t>
            </a:r>
            <a:r>
              <a:rPr lang="en-US" altLang="ko-KR" sz="1100" dirty="0"/>
              <a:t>, </a:t>
            </a:r>
            <a:r>
              <a:rPr lang="ko-KR" altLang="en-US" sz="1100" dirty="0"/>
              <a:t>시간이 근접할수록 유사도를 높이는 방향으로 대조학습을 수행합니다</a:t>
            </a:r>
            <a:r>
              <a:rPr lang="en-US" altLang="ko-KR" sz="1100" dirty="0"/>
              <a:t>.</a:t>
            </a:r>
            <a:endParaRPr lang="en-US" sz="1100" dirty="0"/>
          </a:p>
        </p:txBody>
      </p:sp>
    </p:spTree>
    <p:extLst>
      <p:ext uri="{BB962C8B-B14F-4D97-AF65-F5344CB8AC3E}">
        <p14:creationId xmlns:p14="http://schemas.microsoft.com/office/powerpoint/2010/main" val="4008676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FD081DBB-021C-4F6A-8DC0-C83489A6285A}"/>
              </a:ext>
            </a:extLst>
          </p:cNvPr>
          <p:cNvSpPr>
            <a:spLocks noGrp="1"/>
          </p:cNvSpPr>
          <p:nvPr>
            <p:ph type="dt" sz="half" idx="10"/>
          </p:nvPr>
        </p:nvSpPr>
        <p:spPr/>
        <p:txBody>
          <a:bodyPr/>
          <a:lstStyle/>
          <a:p>
            <a:fld id="{0798C944-0560-45E7-82A1-F0F04890A3FF}" type="datetime1">
              <a:rPr lang="ko-KR" altLang="en-US" smtClean="0"/>
              <a:t>2025. 8. 6.</a:t>
            </a:fld>
            <a:endParaRPr lang="ko-KR" altLang="en-US"/>
          </a:p>
        </p:txBody>
      </p:sp>
      <p:sp>
        <p:nvSpPr>
          <p:cNvPr id="3" name="바닥글 개체 틀 2">
            <a:extLst>
              <a:ext uri="{FF2B5EF4-FFF2-40B4-BE49-F238E27FC236}">
                <a16:creationId xmlns:a16="http://schemas.microsoft.com/office/drawing/2014/main" id="{8329AE3C-C68C-4CCE-AFB6-AE7D357C14F2}"/>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7FDA39CC-6014-4EDC-AFF0-C1C9751CD253}"/>
              </a:ext>
            </a:extLst>
          </p:cNvPr>
          <p:cNvSpPr>
            <a:spLocks noGrp="1"/>
          </p:cNvSpPr>
          <p:nvPr>
            <p:ph type="sldNum" sz="quarter" idx="12"/>
          </p:nvPr>
        </p:nvSpPr>
        <p:spPr/>
        <p:txBody>
          <a:bodyPr/>
          <a:lstStyle>
            <a:lvl1pPr>
              <a:defRPr>
                <a:latin typeface="+mj-lt"/>
              </a:defRPr>
            </a:lvl1pPr>
          </a:lstStyle>
          <a:p>
            <a:fld id="{C0A3B91F-C50B-48F2-B4A2-774A28F4BD5A}" type="slidenum">
              <a:rPr lang="ko-KR" altLang="en-US" smtClean="0"/>
              <a:pPr/>
              <a:t>‹#›</a:t>
            </a:fld>
            <a:endParaRPr lang="ko-KR" altLang="en-US"/>
          </a:p>
        </p:txBody>
      </p:sp>
    </p:spTree>
    <p:extLst>
      <p:ext uri="{BB962C8B-B14F-4D97-AF65-F5344CB8AC3E}">
        <p14:creationId xmlns:p14="http://schemas.microsoft.com/office/powerpoint/2010/main" val="2963541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빈 화면">
    <p:bg>
      <p:bgPr>
        <a:pattFill prst="smCheck">
          <a:fgClr>
            <a:schemeClr val="accent1"/>
          </a:fgClr>
          <a:bgClr>
            <a:schemeClr val="accent4"/>
          </a:bgClr>
        </a:pattFill>
        <a:effectLst/>
      </p:bgPr>
    </p:bg>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15E6C3BF-240D-44B2-B6E9-6B8BCA94ED7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날짜 개체 틀 1">
            <a:extLst>
              <a:ext uri="{FF2B5EF4-FFF2-40B4-BE49-F238E27FC236}">
                <a16:creationId xmlns:a16="http://schemas.microsoft.com/office/drawing/2014/main" id="{FD081DBB-021C-4F6A-8DC0-C83489A6285A}"/>
              </a:ext>
            </a:extLst>
          </p:cNvPr>
          <p:cNvSpPr>
            <a:spLocks noGrp="1"/>
          </p:cNvSpPr>
          <p:nvPr>
            <p:ph type="dt" sz="half" idx="10"/>
          </p:nvPr>
        </p:nvSpPr>
        <p:spPr/>
        <p:txBody>
          <a:bodyPr/>
          <a:lstStyle/>
          <a:p>
            <a:fld id="{914C9113-F9CD-47D1-9EF6-1188F6F80077}" type="datetime1">
              <a:rPr lang="ko-KR" altLang="en-US" smtClean="0"/>
              <a:t>2025. 8. 6.</a:t>
            </a:fld>
            <a:endParaRPr lang="ko-KR" altLang="en-US"/>
          </a:p>
        </p:txBody>
      </p:sp>
      <p:sp>
        <p:nvSpPr>
          <p:cNvPr id="3" name="바닥글 개체 틀 2">
            <a:extLst>
              <a:ext uri="{FF2B5EF4-FFF2-40B4-BE49-F238E27FC236}">
                <a16:creationId xmlns:a16="http://schemas.microsoft.com/office/drawing/2014/main" id="{8329AE3C-C68C-4CCE-AFB6-AE7D357C14F2}"/>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7FDA39CC-6014-4EDC-AFF0-C1C9751CD253}"/>
              </a:ext>
            </a:extLst>
          </p:cNvPr>
          <p:cNvSpPr>
            <a:spLocks noGrp="1"/>
          </p:cNvSpPr>
          <p:nvPr>
            <p:ph type="sldNum" sz="quarter" idx="12"/>
          </p:nvPr>
        </p:nvSpPr>
        <p:spPr/>
        <p:txBody>
          <a:bodyPr/>
          <a:lstStyle/>
          <a:p>
            <a:fld id="{C0A3B91F-C50B-48F2-B4A2-774A28F4BD5A}" type="slidenum">
              <a:rPr lang="ko-KR" altLang="en-US" smtClean="0"/>
              <a:t>‹#›</a:t>
            </a:fld>
            <a:endParaRPr lang="ko-KR" altLang="en-US"/>
          </a:p>
        </p:txBody>
      </p:sp>
      <p:sp>
        <p:nvSpPr>
          <p:cNvPr id="5" name="직사각형 4">
            <a:extLst>
              <a:ext uri="{FF2B5EF4-FFF2-40B4-BE49-F238E27FC236}">
                <a16:creationId xmlns:a16="http://schemas.microsoft.com/office/drawing/2014/main" id="{D7CD79C4-A7AF-419E-B33F-9C478B23F256}"/>
              </a:ext>
            </a:extLst>
          </p:cNvPr>
          <p:cNvSpPr/>
          <p:nvPr userDrawn="1"/>
        </p:nvSpPr>
        <p:spPr>
          <a:xfrm>
            <a:off x="292100" y="279400"/>
            <a:ext cx="11607800" cy="63119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042558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_빈 화면">
    <p:bg>
      <p:bgPr>
        <a:pattFill prst="smCheck">
          <a:fgClr>
            <a:schemeClr val="accent1"/>
          </a:fgClr>
          <a:bgClr>
            <a:schemeClr val="accent4"/>
          </a:bgClr>
        </a:pattFill>
        <a:effectLst/>
      </p:bgPr>
    </p:bg>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15E6C3BF-240D-44B2-B6E9-6B8BCA94ED7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날짜 개체 틀 1">
            <a:extLst>
              <a:ext uri="{FF2B5EF4-FFF2-40B4-BE49-F238E27FC236}">
                <a16:creationId xmlns:a16="http://schemas.microsoft.com/office/drawing/2014/main" id="{FD081DBB-021C-4F6A-8DC0-C83489A6285A}"/>
              </a:ext>
            </a:extLst>
          </p:cNvPr>
          <p:cNvSpPr>
            <a:spLocks noGrp="1"/>
          </p:cNvSpPr>
          <p:nvPr>
            <p:ph type="dt" sz="half" idx="10"/>
          </p:nvPr>
        </p:nvSpPr>
        <p:spPr/>
        <p:txBody>
          <a:bodyPr/>
          <a:lstStyle/>
          <a:p>
            <a:fld id="{08263595-49DB-424A-A72B-F477B0C39D77}" type="datetime1">
              <a:rPr lang="ko-KR" altLang="en-US" smtClean="0"/>
              <a:t>2025. 8. 6.</a:t>
            </a:fld>
            <a:endParaRPr lang="ko-KR" altLang="en-US"/>
          </a:p>
        </p:txBody>
      </p:sp>
      <p:sp>
        <p:nvSpPr>
          <p:cNvPr id="3" name="바닥글 개체 틀 2">
            <a:extLst>
              <a:ext uri="{FF2B5EF4-FFF2-40B4-BE49-F238E27FC236}">
                <a16:creationId xmlns:a16="http://schemas.microsoft.com/office/drawing/2014/main" id="{8329AE3C-C68C-4CCE-AFB6-AE7D357C14F2}"/>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7FDA39CC-6014-4EDC-AFF0-C1C9751CD253}"/>
              </a:ext>
            </a:extLst>
          </p:cNvPr>
          <p:cNvSpPr>
            <a:spLocks noGrp="1"/>
          </p:cNvSpPr>
          <p:nvPr>
            <p:ph type="sldNum" sz="quarter" idx="12"/>
          </p:nvPr>
        </p:nvSpPr>
        <p:spPr/>
        <p:txBody>
          <a:bodyPr/>
          <a:lstStyle/>
          <a:p>
            <a:fld id="{C0A3B91F-C50B-48F2-B4A2-774A28F4BD5A}" type="slidenum">
              <a:rPr lang="ko-KR" altLang="en-US" smtClean="0"/>
              <a:t>‹#›</a:t>
            </a:fld>
            <a:endParaRPr lang="ko-KR" altLang="en-US"/>
          </a:p>
        </p:txBody>
      </p:sp>
    </p:spTree>
    <p:extLst>
      <p:ext uri="{BB962C8B-B14F-4D97-AF65-F5344CB8AC3E}">
        <p14:creationId xmlns:p14="http://schemas.microsoft.com/office/powerpoint/2010/main" val="41387077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2819E820-297B-4E7A-AD9E-8634E7EF9B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18ABB5EC-44B3-4634-AAD1-49D244F663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3C818D3C-048D-4ECB-A1F7-B9AF9E96E1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6200F3-5AC1-4FEA-BD8C-C2CF6F2CF4F3}" type="datetime1">
              <a:rPr lang="ko-KR" altLang="en-US" smtClean="0"/>
              <a:t>2025. 8. 6.</a:t>
            </a:fld>
            <a:endParaRPr lang="ko-KR" altLang="en-US"/>
          </a:p>
        </p:txBody>
      </p:sp>
      <p:sp>
        <p:nvSpPr>
          <p:cNvPr id="5" name="바닥글 개체 틀 4">
            <a:extLst>
              <a:ext uri="{FF2B5EF4-FFF2-40B4-BE49-F238E27FC236}">
                <a16:creationId xmlns:a16="http://schemas.microsoft.com/office/drawing/2014/main" id="{17FF4397-3775-4DE7-8053-A4FD576F50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F061BEC1-B2D2-49D8-9F37-C53D11401C2B}"/>
              </a:ext>
            </a:extLst>
          </p:cNvPr>
          <p:cNvSpPr>
            <a:spLocks noGrp="1"/>
          </p:cNvSpPr>
          <p:nvPr>
            <p:ph type="sldNum" sz="quarter" idx="4"/>
          </p:nvPr>
        </p:nvSpPr>
        <p:spPr>
          <a:xfrm>
            <a:off x="9134475" y="6356350"/>
            <a:ext cx="2743200" cy="365125"/>
          </a:xfrm>
          <a:prstGeom prst="rect">
            <a:avLst/>
          </a:prstGeom>
        </p:spPr>
        <p:txBody>
          <a:bodyPr vert="horz" lIns="91440" tIns="45720" rIns="91440" bIns="45720" rtlCol="0" anchor="ctr"/>
          <a:lstStyle>
            <a:lvl1pPr algn="r">
              <a:defRPr sz="1400">
                <a:solidFill>
                  <a:schemeClr val="tx1"/>
                </a:solidFill>
                <a:latin typeface="+mj-lt"/>
              </a:defRPr>
            </a:lvl1pPr>
          </a:lstStyle>
          <a:p>
            <a:fld id="{C0A3B91F-C50B-48F2-B4A2-774A28F4BD5A}" type="slidenum">
              <a:rPr lang="ko-KR" altLang="en-US" smtClean="0"/>
              <a:pPr/>
              <a:t>‹#›</a:t>
            </a:fld>
            <a:endParaRPr lang="ko-KR" altLang="en-US" dirty="0"/>
          </a:p>
        </p:txBody>
      </p:sp>
    </p:spTree>
    <p:extLst>
      <p:ext uri="{BB962C8B-B14F-4D97-AF65-F5344CB8AC3E}">
        <p14:creationId xmlns:p14="http://schemas.microsoft.com/office/powerpoint/2010/main" val="3932037022"/>
      </p:ext>
    </p:extLst>
  </p:cSld>
  <p:clrMap bg1="lt1" tx1="dk1" bg2="lt2" tx2="dk2" accent1="accent1" accent2="accent2" accent3="accent3" accent4="accent4" accent5="accent5" accent6="accent6" hlink="hlink" folHlink="folHlink"/>
  <p:sldLayoutIdLst>
    <p:sldLayoutId id="2147483655" r:id="rId1"/>
    <p:sldLayoutId id="2147483661" r:id="rId2"/>
    <p:sldLayoutId id="2147483662" r:id="rId3"/>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86.png"/><Relationship Id="rId13" Type="http://schemas.openxmlformats.org/officeDocument/2006/relationships/image" Target="../media/image192.png"/><Relationship Id="rId18" Type="http://schemas.openxmlformats.org/officeDocument/2006/relationships/image" Target="../media/image197.png"/><Relationship Id="rId26" Type="http://schemas.openxmlformats.org/officeDocument/2006/relationships/image" Target="../media/image206.png"/><Relationship Id="rId3" Type="http://schemas.openxmlformats.org/officeDocument/2006/relationships/image" Target="../media/image181.png"/><Relationship Id="rId21" Type="http://schemas.openxmlformats.org/officeDocument/2006/relationships/image" Target="../media/image201.png"/><Relationship Id="rId7" Type="http://schemas.openxmlformats.org/officeDocument/2006/relationships/image" Target="../media/image185.png"/><Relationship Id="rId12" Type="http://schemas.openxmlformats.org/officeDocument/2006/relationships/image" Target="../media/image191.png"/><Relationship Id="rId17" Type="http://schemas.openxmlformats.org/officeDocument/2006/relationships/image" Target="../media/image196.png"/><Relationship Id="rId25" Type="http://schemas.openxmlformats.org/officeDocument/2006/relationships/image" Target="../media/image205.png"/><Relationship Id="rId2" Type="http://schemas.openxmlformats.org/officeDocument/2006/relationships/notesSlide" Target="../notesSlides/notesSlide10.xml"/><Relationship Id="rId16" Type="http://schemas.openxmlformats.org/officeDocument/2006/relationships/image" Target="../media/image195.png"/><Relationship Id="rId20" Type="http://schemas.openxmlformats.org/officeDocument/2006/relationships/image" Target="../media/image199.png"/><Relationship Id="rId1" Type="http://schemas.openxmlformats.org/officeDocument/2006/relationships/slideLayout" Target="../slideLayouts/slideLayout1.xml"/><Relationship Id="rId6" Type="http://schemas.openxmlformats.org/officeDocument/2006/relationships/image" Target="../media/image184.png"/><Relationship Id="rId11" Type="http://schemas.openxmlformats.org/officeDocument/2006/relationships/image" Target="../media/image189.png"/><Relationship Id="rId24" Type="http://schemas.openxmlformats.org/officeDocument/2006/relationships/image" Target="../media/image204.png"/><Relationship Id="rId5" Type="http://schemas.openxmlformats.org/officeDocument/2006/relationships/image" Target="../media/image183.png"/><Relationship Id="rId15" Type="http://schemas.openxmlformats.org/officeDocument/2006/relationships/image" Target="../media/image194.png"/><Relationship Id="rId23" Type="http://schemas.openxmlformats.org/officeDocument/2006/relationships/image" Target="../media/image203.png"/><Relationship Id="rId10" Type="http://schemas.openxmlformats.org/officeDocument/2006/relationships/image" Target="../media/image188.png"/><Relationship Id="rId19" Type="http://schemas.openxmlformats.org/officeDocument/2006/relationships/image" Target="../media/image198.png"/><Relationship Id="rId4" Type="http://schemas.openxmlformats.org/officeDocument/2006/relationships/image" Target="../media/image182.png"/><Relationship Id="rId9" Type="http://schemas.openxmlformats.org/officeDocument/2006/relationships/image" Target="../media/image187.png"/><Relationship Id="rId14" Type="http://schemas.openxmlformats.org/officeDocument/2006/relationships/image" Target="../media/image193.png"/><Relationship Id="rId22" Type="http://schemas.openxmlformats.org/officeDocument/2006/relationships/image" Target="../media/image202.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07.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209.png"/><Relationship Id="rId4" Type="http://schemas.openxmlformats.org/officeDocument/2006/relationships/image" Target="../media/image208.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3.png"/><Relationship Id="rId7" Type="http://schemas.openxmlformats.org/officeDocument/2006/relationships/image" Target="../media/image147.png"/><Relationship Id="rId12" Type="http://schemas.openxmlformats.org/officeDocument/2006/relationships/image" Target="../media/image15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6.png"/><Relationship Id="rId11" Type="http://schemas.openxmlformats.org/officeDocument/2006/relationships/image" Target="../media/image152.png"/><Relationship Id="rId5" Type="http://schemas.openxmlformats.org/officeDocument/2006/relationships/image" Target="../media/image145.png"/><Relationship Id="rId10" Type="http://schemas.openxmlformats.org/officeDocument/2006/relationships/image" Target="../media/image151.png"/><Relationship Id="rId4" Type="http://schemas.openxmlformats.org/officeDocument/2006/relationships/image" Target="../media/image144.png"/><Relationship Id="rId9" Type="http://schemas.openxmlformats.org/officeDocument/2006/relationships/image" Target="../media/image14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8.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19.png"/><Relationship Id="rId10" Type="http://schemas.openxmlformats.org/officeDocument/2006/relationships/image" Target="../media/image26.png"/><Relationship Id="rId4" Type="http://schemas.openxmlformats.org/officeDocument/2006/relationships/image" Target="../media/image41.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780.png"/><Relationship Id="rId7" Type="http://schemas.openxmlformats.org/officeDocument/2006/relationships/image" Target="../media/image15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png"/><Relationship Id="rId10" Type="http://schemas.openxmlformats.org/officeDocument/2006/relationships/image" Target="../media/image161.png"/><Relationship Id="rId4" Type="http://schemas.openxmlformats.org/officeDocument/2006/relationships/image" Target="../media/image155.png"/><Relationship Id="rId9" Type="http://schemas.openxmlformats.org/officeDocument/2006/relationships/image" Target="../media/image160.png"/></Relationships>
</file>

<file path=ppt/slides/_rels/slide9.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6.png"/><Relationship Id="rId18" Type="http://schemas.openxmlformats.org/officeDocument/2006/relationships/image" Target="../media/image126.png"/><Relationship Id="rId3" Type="http://schemas.openxmlformats.org/officeDocument/2006/relationships/image" Target="../media/image27.png"/><Relationship Id="rId7" Type="http://schemas.openxmlformats.org/officeDocument/2006/relationships/image" Target="../media/image110.png"/><Relationship Id="rId12" Type="http://schemas.openxmlformats.org/officeDocument/2006/relationships/image" Target="../media/image115.png"/><Relationship Id="rId17" Type="http://schemas.openxmlformats.org/officeDocument/2006/relationships/image" Target="../media/image125.png"/><Relationship Id="rId2" Type="http://schemas.openxmlformats.org/officeDocument/2006/relationships/notesSlide" Target="../notesSlides/notesSlide9.xml"/><Relationship Id="rId16" Type="http://schemas.openxmlformats.org/officeDocument/2006/relationships/image" Target="../media/image121.png"/><Relationship Id="rId1" Type="http://schemas.openxmlformats.org/officeDocument/2006/relationships/slideLayout" Target="../slideLayouts/slideLayout1.xml"/><Relationship Id="rId6" Type="http://schemas.openxmlformats.org/officeDocument/2006/relationships/image" Target="../media/image109.png"/><Relationship Id="rId11" Type="http://schemas.openxmlformats.org/officeDocument/2006/relationships/image" Target="../media/image114.png"/><Relationship Id="rId5" Type="http://schemas.openxmlformats.org/officeDocument/2006/relationships/image" Target="../media/image108.png"/><Relationship Id="rId15" Type="http://schemas.openxmlformats.org/officeDocument/2006/relationships/image" Target="../media/image118.png"/><Relationship Id="rId10" Type="http://schemas.openxmlformats.org/officeDocument/2006/relationships/image" Target="../media/image113.png"/><Relationship Id="rId4" Type="http://schemas.openxmlformats.org/officeDocument/2006/relationships/image" Target="../media/image107.png"/><Relationship Id="rId9" Type="http://schemas.openxmlformats.org/officeDocument/2006/relationships/image" Target="../media/image112.png"/><Relationship Id="rId14" Type="http://schemas.openxmlformats.org/officeDocument/2006/relationships/image" Target="../media/image1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C1CCE75B-8C9A-4AD9-BFE8-F613A9BF99FC}"/>
              </a:ext>
            </a:extLst>
          </p:cNvPr>
          <p:cNvPicPr>
            <a:picLocks noChangeAspect="1"/>
          </p:cNvPicPr>
          <p:nvPr/>
        </p:nvPicPr>
        <p:blipFill rotWithShape="1">
          <a:blip r:embed="rId3" cstate="screen">
            <a:alphaModFix amt="2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2A8AEEC-912E-1DDC-73DA-90CC7275FBF7}"/>
              </a:ext>
            </a:extLst>
          </p:cNvPr>
          <p:cNvSpPr txBox="1"/>
          <p:nvPr/>
        </p:nvSpPr>
        <p:spPr>
          <a:xfrm>
            <a:off x="1371830" y="1700724"/>
            <a:ext cx="9448341" cy="1446550"/>
          </a:xfrm>
          <a:prstGeom prst="rect">
            <a:avLst/>
          </a:prstGeom>
          <a:noFill/>
        </p:spPr>
        <p:txBody>
          <a:bodyPr wrap="square" rtlCol="0">
            <a:spAutoFit/>
          </a:bodyPr>
          <a:lstStyle/>
          <a:p>
            <a:pPr algn="ctr"/>
            <a:r>
              <a:rPr lang="en-US" altLang="ko-KR" sz="4400" b="1" i="1" dirty="0">
                <a:latin typeface="+mj-lt"/>
                <a:ea typeface="+mj-ea"/>
              </a:rPr>
              <a:t>Bi-Modal</a:t>
            </a:r>
            <a:r>
              <a:rPr lang="ko-KR" altLang="en-US" sz="4400" b="1" dirty="0">
                <a:latin typeface="+mj-lt"/>
                <a:ea typeface="+mj-ea"/>
              </a:rPr>
              <a:t> </a:t>
            </a:r>
            <a:r>
              <a:rPr lang="en-US" altLang="ko-KR" sz="4400" b="1" dirty="0">
                <a:latin typeface="+mj-lt"/>
                <a:ea typeface="+mj-ea"/>
              </a:rPr>
              <a:t>Learning</a:t>
            </a:r>
          </a:p>
          <a:p>
            <a:pPr algn="ctr"/>
            <a:r>
              <a:rPr lang="en-US" altLang="ko-KR" sz="4400" b="1" dirty="0">
                <a:latin typeface="+mj-lt"/>
                <a:ea typeface="+mj-ea"/>
              </a:rPr>
              <a:t>for Networked Time Series</a:t>
            </a:r>
          </a:p>
        </p:txBody>
      </p:sp>
      <p:pic>
        <p:nvPicPr>
          <p:cNvPr id="1026" name="Picture 2" descr="KDD 2025 – KDD 2025 | Toronto, Canada">
            <a:extLst>
              <a:ext uri="{FF2B5EF4-FFF2-40B4-BE49-F238E27FC236}">
                <a16:creationId xmlns:a16="http://schemas.microsoft.com/office/drawing/2014/main" id="{57331BA2-F680-7524-6C71-724E80F33BCD}"/>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91068" y="424706"/>
            <a:ext cx="2706021" cy="7725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899D641-DA98-D7A8-D3B0-D04E016C73EF}"/>
              </a:ext>
            </a:extLst>
          </p:cNvPr>
          <p:cNvSpPr txBox="1"/>
          <p:nvPr/>
        </p:nvSpPr>
        <p:spPr>
          <a:xfrm>
            <a:off x="591068" y="3598024"/>
            <a:ext cx="11009865" cy="461665"/>
          </a:xfrm>
          <a:prstGeom prst="rect">
            <a:avLst/>
          </a:prstGeom>
          <a:noFill/>
        </p:spPr>
        <p:txBody>
          <a:bodyPr wrap="square" rtlCol="0">
            <a:spAutoFit/>
          </a:bodyPr>
          <a:lstStyle/>
          <a:p>
            <a:pPr algn="ctr" latinLnBrk="0"/>
            <a:r>
              <a:rPr lang="en-US" altLang="ko-KR" sz="2400" i="1" dirty="0">
                <a:ea typeface="+mj-ea"/>
              </a:rPr>
              <a:t>Youngeun Nam, Jihye Na, Susik Yoon, </a:t>
            </a:r>
            <a:r>
              <a:rPr lang="en-US" altLang="ko-KR" sz="2400" i="1" dirty="0" err="1">
                <a:ea typeface="+mj-ea"/>
              </a:rPr>
              <a:t>Hwanjun</a:t>
            </a:r>
            <a:r>
              <a:rPr lang="en-US" altLang="ko-KR" sz="2400" i="1" dirty="0">
                <a:ea typeface="+mj-ea"/>
              </a:rPr>
              <a:t> Song, Jae-Gil Lee, Byung Suk Lee</a:t>
            </a:r>
          </a:p>
        </p:txBody>
      </p:sp>
      <p:sp>
        <p:nvSpPr>
          <p:cNvPr id="7" name="TextBox 6">
            <a:extLst>
              <a:ext uri="{FF2B5EF4-FFF2-40B4-BE49-F238E27FC236}">
                <a16:creationId xmlns:a16="http://schemas.microsoft.com/office/drawing/2014/main" id="{BEECB3A4-467B-6966-5EBD-3294564A30AB}"/>
              </a:ext>
            </a:extLst>
          </p:cNvPr>
          <p:cNvSpPr txBox="1"/>
          <p:nvPr/>
        </p:nvSpPr>
        <p:spPr>
          <a:xfrm>
            <a:off x="8452776" y="674038"/>
            <a:ext cx="3148156" cy="523220"/>
          </a:xfrm>
          <a:prstGeom prst="rect">
            <a:avLst/>
          </a:prstGeom>
          <a:noFill/>
        </p:spPr>
        <p:txBody>
          <a:bodyPr wrap="square" rtlCol="0">
            <a:spAutoFit/>
          </a:bodyPr>
          <a:lstStyle/>
          <a:p>
            <a:pPr algn="r" latinLnBrk="0"/>
            <a:r>
              <a:rPr lang="en-US" altLang="ko-KR" sz="2800" b="1" dirty="0">
                <a:solidFill>
                  <a:srgbClr val="4B2E5E"/>
                </a:solidFill>
                <a:latin typeface="+mj-lt"/>
                <a:ea typeface="+mj-ea"/>
              </a:rPr>
              <a:t>Research Track</a:t>
            </a:r>
          </a:p>
        </p:txBody>
      </p:sp>
      <p:pic>
        <p:nvPicPr>
          <p:cNvPr id="9" name="그림 8">
            <a:extLst>
              <a:ext uri="{FF2B5EF4-FFF2-40B4-BE49-F238E27FC236}">
                <a16:creationId xmlns:a16="http://schemas.microsoft.com/office/drawing/2014/main" id="{577D9440-CD1D-FEEE-21FD-0E8DE62686B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819144" y="5566948"/>
            <a:ext cx="1909119" cy="789402"/>
          </a:xfrm>
          <a:prstGeom prst="rect">
            <a:avLst/>
          </a:prstGeom>
        </p:spPr>
      </p:pic>
      <p:pic>
        <p:nvPicPr>
          <p:cNvPr id="10" name="그림 9">
            <a:extLst>
              <a:ext uri="{FF2B5EF4-FFF2-40B4-BE49-F238E27FC236}">
                <a16:creationId xmlns:a16="http://schemas.microsoft.com/office/drawing/2014/main" id="{2FF90F12-C46A-97E7-7C4D-D8CF24C01FA2}"/>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463736" y="5689080"/>
            <a:ext cx="1909119" cy="545139"/>
          </a:xfrm>
          <a:prstGeom prst="rect">
            <a:avLst/>
          </a:prstGeom>
        </p:spPr>
      </p:pic>
      <p:pic>
        <p:nvPicPr>
          <p:cNvPr id="12" name="Picture 4" descr="Korea University - Wikipedia">
            <a:extLst>
              <a:ext uri="{FF2B5EF4-FFF2-40B4-BE49-F238E27FC236}">
                <a16:creationId xmlns:a16="http://schemas.microsoft.com/office/drawing/2014/main" id="{D06FDD62-4026-5B6E-C13D-261A3D755FF1}"/>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5802532" y="5566948"/>
            <a:ext cx="586935" cy="78940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직선 연결선 13">
            <a:extLst>
              <a:ext uri="{FF2B5EF4-FFF2-40B4-BE49-F238E27FC236}">
                <a16:creationId xmlns:a16="http://schemas.microsoft.com/office/drawing/2014/main" id="{ED9B7966-90C4-E241-9F72-A3EC69BFD3DF}"/>
              </a:ext>
            </a:extLst>
          </p:cNvPr>
          <p:cNvCxnSpPr>
            <a:cxnSpLocks/>
          </p:cNvCxnSpPr>
          <p:nvPr/>
        </p:nvCxnSpPr>
        <p:spPr>
          <a:xfrm>
            <a:off x="5556478" y="3429000"/>
            <a:ext cx="107904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478050"/>
      </p:ext>
    </p:extLst>
  </p:cSld>
  <p:clrMapOvr>
    <a:masterClrMapping/>
  </p:clrMapOvr>
  <mc:AlternateContent xmlns:mc="http://schemas.openxmlformats.org/markup-compatibility/2006" xmlns:p14="http://schemas.microsoft.com/office/powerpoint/2010/main">
    <mc:Choice Requires="p14">
      <p:transition spd="slow" p14:dur="2000" advTm="7100"/>
    </mc:Choice>
    <mc:Fallback xmlns="">
      <p:transition spd="slow" advTm="71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1" name="Google Shape;101;p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latinLnBrk="0">
              <a:spcBef>
                <a:spcPts val="0"/>
              </a:spcBef>
              <a:spcAft>
                <a:spcPts val="0"/>
              </a:spcAft>
              <a:buNone/>
            </a:pPr>
            <a:fld id="{00000000-1234-1234-1234-123412341234}" type="slidenum">
              <a:rPr lang="en-US"/>
              <a:pPr marL="0" lvl="0" indent="0" algn="r" rtl="0" latinLnBrk="0">
                <a:spcBef>
                  <a:spcPts val="0"/>
                </a:spcBef>
                <a:spcAft>
                  <a:spcPts val="0"/>
                </a:spcAft>
                <a:buNone/>
              </a:pPr>
              <a:t>10</a:t>
            </a:fld>
            <a:endParaRPr dirty="0"/>
          </a:p>
        </p:txBody>
      </p:sp>
      <p:sp>
        <p:nvSpPr>
          <p:cNvPr id="99" name="Google Shape;99;p2"/>
          <p:cNvSpPr txBox="1">
            <a:spLocks noGrp="1"/>
          </p:cNvSpPr>
          <p:nvPr>
            <p:ph type="title" idx="4294967295"/>
          </p:nvPr>
        </p:nvSpPr>
        <p:spPr>
          <a:xfrm>
            <a:off x="323850" y="295489"/>
            <a:ext cx="11544300" cy="852487"/>
          </a:xfrm>
          <a:prstGeom prst="rect">
            <a:avLst/>
          </a:prstGeom>
          <a:noFill/>
          <a:ln>
            <a:noFill/>
          </a:ln>
        </p:spPr>
        <p:txBody>
          <a:bodyPr spcFirstLastPara="1" wrap="square" lIns="121900" tIns="121900" rIns="121900" bIns="121900" anchor="t" anchorCtr="0">
            <a:noAutofit/>
          </a:bodyPr>
          <a:lstStyle/>
          <a:p>
            <a:pPr marL="0" lvl="0" indent="0" algn="l" rtl="0" latinLnBrk="0">
              <a:lnSpc>
                <a:spcPct val="100000"/>
              </a:lnSpc>
              <a:spcBef>
                <a:spcPts val="0"/>
              </a:spcBef>
              <a:spcAft>
                <a:spcPts val="0"/>
              </a:spcAft>
              <a:buClr>
                <a:schemeClr val="dk1"/>
              </a:buClr>
              <a:buSzPts val="3000"/>
              <a:buFont typeface="Playfair Display Black"/>
              <a:buNone/>
            </a:pPr>
            <a:r>
              <a:rPr lang="en-US" altLang="ko-KR" b="1" dirty="0">
                <a:sym typeface="Playfair Display Black"/>
              </a:rPr>
              <a:t>Overview of </a:t>
            </a:r>
            <a:r>
              <a:rPr lang="en-US" altLang="ko-KR" b="1" i="1" dirty="0">
                <a:sym typeface="Playfair Display Black"/>
              </a:rPr>
              <a:t>BINTS</a:t>
            </a:r>
            <a:r>
              <a:rPr lang="en-US" altLang="ko-KR" b="1" dirty="0">
                <a:sym typeface="Playfair Display Black"/>
              </a:rPr>
              <a:t> Framework</a:t>
            </a:r>
            <a:endParaRPr lang="en-US" b="1" dirty="0">
              <a:sym typeface="Playfair Display Black"/>
            </a:endParaRPr>
          </a:p>
        </p:txBody>
      </p:sp>
      <p:sp>
        <p:nvSpPr>
          <p:cNvPr id="4" name="TextBox 3">
            <a:extLst>
              <a:ext uri="{FF2B5EF4-FFF2-40B4-BE49-F238E27FC236}">
                <a16:creationId xmlns:a16="http://schemas.microsoft.com/office/drawing/2014/main" id="{87E4079B-43A7-51C4-D96C-F1348A20D3B4}"/>
              </a:ext>
            </a:extLst>
          </p:cNvPr>
          <p:cNvSpPr txBox="1"/>
          <p:nvPr/>
        </p:nvSpPr>
        <p:spPr>
          <a:xfrm>
            <a:off x="323850" y="1147976"/>
            <a:ext cx="11544300" cy="937885"/>
          </a:xfrm>
          <a:prstGeom prst="rect">
            <a:avLst/>
          </a:prstGeom>
          <a:noFill/>
        </p:spPr>
        <p:txBody>
          <a:bodyPr wrap="square" rtlCol="0">
            <a:spAutoFit/>
          </a:bodyPr>
          <a:lstStyle/>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We propose a novel </a:t>
            </a:r>
            <a:r>
              <a:rPr lang="en-US" altLang="ko-KR" sz="2400" i="1" dirty="0">
                <a:solidFill>
                  <a:schemeClr val="tx1">
                    <a:lumMod val="75000"/>
                  </a:schemeClr>
                </a:solidFill>
              </a:rPr>
              <a:t>bi-modal learning for networked time series (</a:t>
            </a:r>
            <a:r>
              <a:rPr lang="en-US" altLang="ko-KR" sz="2400" b="1" i="1" dirty="0">
                <a:solidFill>
                  <a:schemeClr val="tx1">
                    <a:lumMod val="75000"/>
                  </a:schemeClr>
                </a:solidFill>
              </a:rPr>
              <a:t>BINTS</a:t>
            </a:r>
            <a:r>
              <a:rPr lang="en-US" altLang="ko-KR" sz="2400" i="1" dirty="0">
                <a:solidFill>
                  <a:schemeClr val="tx1">
                    <a:lumMod val="75000"/>
                  </a:schemeClr>
                </a:solidFill>
              </a:rPr>
              <a:t>)</a:t>
            </a:r>
            <a:r>
              <a:rPr lang="en-US" altLang="ko-KR" sz="2400" dirty="0">
                <a:solidFill>
                  <a:schemeClr val="tx1">
                    <a:lumMod val="75000"/>
                  </a:schemeClr>
                </a:solidFill>
              </a:rPr>
              <a:t> that uses soft contrastive learning to integrate both node features and interactions effectively</a:t>
            </a:r>
          </a:p>
        </p:txBody>
      </p:sp>
      <p:grpSp>
        <p:nvGrpSpPr>
          <p:cNvPr id="1119" name="그룹 1118">
            <a:extLst>
              <a:ext uri="{FF2B5EF4-FFF2-40B4-BE49-F238E27FC236}">
                <a16:creationId xmlns:a16="http://schemas.microsoft.com/office/drawing/2014/main" id="{870DF431-97E5-F823-625B-99B3A308762E}"/>
              </a:ext>
            </a:extLst>
          </p:cNvPr>
          <p:cNvGrpSpPr/>
          <p:nvPr/>
        </p:nvGrpSpPr>
        <p:grpSpPr>
          <a:xfrm>
            <a:off x="765661" y="2376795"/>
            <a:ext cx="10660677" cy="3555270"/>
            <a:chOff x="833227" y="2443470"/>
            <a:chExt cx="10660677" cy="355527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97622E9-ADEF-9CA8-1D92-8DF42E28832A}"/>
                    </a:ext>
                  </a:extLst>
                </p:cNvPr>
                <p:cNvSpPr txBox="1"/>
                <p:nvPr/>
              </p:nvSpPr>
              <p:spPr>
                <a:xfrm>
                  <a:off x="4008772" y="5191760"/>
                  <a:ext cx="1496257" cy="333500"/>
                </a:xfrm>
                <a:prstGeom prst="rect">
                  <a:avLst/>
                </a:prstGeom>
                <a:solidFill>
                  <a:schemeClr val="tx2">
                    <a:lumMod val="20000"/>
                    <a:lumOff val="80000"/>
                    <a:alpha val="40000"/>
                  </a:schemeClr>
                </a:solidFill>
              </p:spPr>
              <p:txBody>
                <a:bodyPr wrap="square">
                  <a:spAutoFit/>
                </a:bodyPr>
                <a:lstStyle/>
                <a:p>
                  <a:pPr algn="ctr"/>
                  <a14:m>
                    <m:oMathPara xmlns:m="http://schemas.openxmlformats.org/officeDocument/2006/math">
                      <m:oMathParaPr>
                        <m:jc m:val="center"/>
                      </m:oMathParaPr>
                      <m:oMath xmlns:m="http://schemas.openxmlformats.org/officeDocument/2006/math">
                        <m:d>
                          <m:dPr>
                            <m:ctrlPr>
                              <a:rPr lang="en-US" altLang="ko-KR" sz="1576" i="1" dirty="0">
                                <a:latin typeface="Cambria Math" panose="02040503050406030204" pitchFamily="18" charset="0"/>
                              </a:rPr>
                            </m:ctrlPr>
                          </m:dPr>
                          <m:e>
                            <m:r>
                              <a:rPr lang="en-US" altLang="ko-KR" sz="1576" i="1" dirty="0">
                                <a:latin typeface="Cambria Math" panose="02040503050406030204" pitchFamily="18" charset="0"/>
                              </a:rPr>
                              <m:t>𝑁</m:t>
                            </m:r>
                            <m:r>
                              <a:rPr lang="en-US" altLang="ko-KR" sz="1576" i="1" dirty="0">
                                <a:latin typeface="Cambria Math" panose="02040503050406030204" pitchFamily="18" charset="0"/>
                              </a:rPr>
                              <m:t>×</m:t>
                            </m:r>
                            <m:r>
                              <a:rPr lang="en-US" altLang="ko-KR" sz="1576" i="1" dirty="0">
                                <a:latin typeface="Cambria Math" panose="02040503050406030204" pitchFamily="18" charset="0"/>
                              </a:rPr>
                              <m:t>𝑁</m:t>
                            </m:r>
                          </m:e>
                        </m:d>
                        <m:r>
                          <a:rPr lang="en-US" altLang="ko-KR" sz="1576" i="1" dirty="0">
                            <a:latin typeface="Cambria Math" panose="02040503050406030204" pitchFamily="18" charset="0"/>
                          </a:rPr>
                          <m:t>×</m:t>
                        </m:r>
                        <m:r>
                          <a:rPr lang="en-US" altLang="ko-KR" sz="1576" i="1" dirty="0">
                            <a:latin typeface="Cambria Math" panose="02040503050406030204" pitchFamily="18" charset="0"/>
                          </a:rPr>
                          <m:t>𝑇</m:t>
                        </m:r>
                      </m:oMath>
                    </m:oMathPara>
                  </a14:m>
                  <a:endParaRPr lang="ko-KR" altLang="en-US" sz="1576" dirty="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F97622E9-ADEF-9CA8-1D92-8DF42E28832A}"/>
                    </a:ext>
                  </a:extLst>
                </p:cNvPr>
                <p:cNvSpPr txBox="1">
                  <a:spLocks noRot="1" noChangeAspect="1" noMove="1" noResize="1" noEditPoints="1" noAdjustHandles="1" noChangeArrowheads="1" noChangeShapeType="1" noTextEdit="1"/>
                </p:cNvSpPr>
                <p:nvPr/>
              </p:nvSpPr>
              <p:spPr>
                <a:xfrm>
                  <a:off x="4008772" y="5191760"/>
                  <a:ext cx="1496257" cy="333500"/>
                </a:xfrm>
                <a:prstGeom prst="rect">
                  <a:avLst/>
                </a:prstGeom>
                <a:blipFill>
                  <a:blip r:embed="rId3"/>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DE172D5-B0CB-B0C8-FC72-B2FD2587B38C}"/>
                    </a:ext>
                  </a:extLst>
                </p:cNvPr>
                <p:cNvSpPr txBox="1"/>
                <p:nvPr/>
              </p:nvSpPr>
              <p:spPr>
                <a:xfrm>
                  <a:off x="3665784" y="5422694"/>
                  <a:ext cx="2049637" cy="576046"/>
                </a:xfrm>
                <a:prstGeom prst="rect">
                  <a:avLst/>
                </a:prstGeom>
                <a:noFill/>
              </p:spPr>
              <p:txBody>
                <a:bodyPr wrap="square">
                  <a:spAutoFit/>
                </a:bodyPr>
                <a:lstStyle/>
                <a:p>
                  <a:pPr algn="ctr"/>
                  <a:r>
                    <a:rPr lang="en-US" altLang="ko-KR" sz="1576" dirty="0">
                      <a:cs typeface="Times New Roman" panose="02020603050405020304" pitchFamily="18" charset="0"/>
                    </a:rPr>
                    <a:t>Similarity matrix</a:t>
                  </a:r>
                </a:p>
                <a:p>
                  <a:pPr algn="ctr"/>
                  <a14:m>
                    <m:oMathPara xmlns:m="http://schemas.openxmlformats.org/officeDocument/2006/math">
                      <m:oMathParaPr>
                        <m:jc m:val="centerGroup"/>
                      </m:oMathParaPr>
                      <m:oMath xmlns:m="http://schemas.openxmlformats.org/officeDocument/2006/math">
                        <m:r>
                          <a:rPr lang="en-US" altLang="ko-KR" sz="1576" i="1">
                            <a:latin typeface="Cambria Math" panose="02040503050406030204" pitchFamily="18" charset="0"/>
                          </a:rPr>
                          <m:t>𝑡</m:t>
                        </m:r>
                        <m:r>
                          <a:rPr lang="en-US" altLang="ko-KR" sz="1576" i="1">
                            <a:latin typeface="Cambria Math" panose="02040503050406030204" pitchFamily="18" charset="0"/>
                          </a:rPr>
                          <m:t>∈[1, 2,…, </m:t>
                        </m:r>
                        <m:r>
                          <a:rPr lang="en-US" altLang="ko-KR" sz="1576" i="1">
                            <a:latin typeface="Cambria Math" panose="02040503050406030204" pitchFamily="18" charset="0"/>
                          </a:rPr>
                          <m:t>𝑇</m:t>
                        </m:r>
                        <m:r>
                          <a:rPr lang="en-US" altLang="ko-KR" sz="1576" i="1">
                            <a:latin typeface="Cambria Math" panose="02040503050406030204" pitchFamily="18" charset="0"/>
                          </a:rPr>
                          <m:t>]</m:t>
                        </m:r>
                      </m:oMath>
                    </m:oMathPara>
                  </a14:m>
                  <a:endParaRPr lang="ko-KR" altLang="en-US" sz="1576" dirty="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8DE172D5-B0CB-B0C8-FC72-B2FD2587B38C}"/>
                    </a:ext>
                  </a:extLst>
                </p:cNvPr>
                <p:cNvSpPr txBox="1">
                  <a:spLocks noRot="1" noChangeAspect="1" noMove="1" noResize="1" noEditPoints="1" noAdjustHandles="1" noChangeArrowheads="1" noChangeShapeType="1" noTextEdit="1"/>
                </p:cNvSpPr>
                <p:nvPr/>
              </p:nvSpPr>
              <p:spPr>
                <a:xfrm>
                  <a:off x="3665784" y="5422694"/>
                  <a:ext cx="2049637" cy="576046"/>
                </a:xfrm>
                <a:prstGeom prst="rect">
                  <a:avLst/>
                </a:prstGeom>
                <a:blipFill>
                  <a:blip r:embed="rId4"/>
                  <a:stretch>
                    <a:fillRect t="-4255" b="-7447"/>
                  </a:stretch>
                </a:blipFill>
              </p:spPr>
              <p:txBody>
                <a:bodyPr/>
                <a:lstStyle/>
                <a:p>
                  <a:r>
                    <a:rPr lang="ko-KR" altLang="en-US">
                      <a:noFill/>
                    </a:rPr>
                    <a:t> </a:t>
                  </a:r>
                </a:p>
              </p:txBody>
            </p:sp>
          </mc:Fallback>
        </mc:AlternateContent>
        <p:sp>
          <p:nvSpPr>
            <p:cNvPr id="6" name="사다리꼴 5">
              <a:extLst>
                <a:ext uri="{FF2B5EF4-FFF2-40B4-BE49-F238E27FC236}">
                  <a16:creationId xmlns:a16="http://schemas.microsoft.com/office/drawing/2014/main" id="{F20FFB71-1E8E-9179-70D9-AE5D8F44B1AC}"/>
                </a:ext>
              </a:extLst>
            </p:cNvPr>
            <p:cNvSpPr/>
            <p:nvPr/>
          </p:nvSpPr>
          <p:spPr>
            <a:xfrm rot="5400000">
              <a:off x="2307160" y="4006174"/>
              <a:ext cx="1226564" cy="1066929"/>
            </a:xfrm>
            <a:prstGeom prst="trapezoi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dirty="0">
                <a:solidFill>
                  <a:schemeClr val="tx1"/>
                </a:solidFill>
                <a:cs typeface="Times New Roman" panose="02020603050405020304" pitchFamily="18" charset="0"/>
              </a:endParaRPr>
            </a:p>
          </p:txBody>
        </p:sp>
        <p:sp>
          <p:nvSpPr>
            <p:cNvPr id="7" name="TextBox 6">
              <a:extLst>
                <a:ext uri="{FF2B5EF4-FFF2-40B4-BE49-F238E27FC236}">
                  <a16:creationId xmlns:a16="http://schemas.microsoft.com/office/drawing/2014/main" id="{78D44F9B-081D-D7A2-C6D8-5FF8149C6D6F}"/>
                </a:ext>
              </a:extLst>
            </p:cNvPr>
            <p:cNvSpPr txBox="1"/>
            <p:nvPr/>
          </p:nvSpPr>
          <p:spPr>
            <a:xfrm>
              <a:off x="2274435" y="4077410"/>
              <a:ext cx="1292015" cy="910827"/>
            </a:xfrm>
            <a:prstGeom prst="rect">
              <a:avLst/>
            </a:prstGeom>
            <a:noFill/>
          </p:spPr>
          <p:txBody>
            <a:bodyPr wrap="square">
              <a:spAutoFit/>
            </a:bodyPr>
            <a:lstStyle/>
            <a:p>
              <a:pPr algn="ctr"/>
              <a:r>
                <a:rPr lang="en-US" altLang="ko-KR" sz="1773" dirty="0">
                  <a:cs typeface="Times New Roman" panose="02020603050405020304" pitchFamily="18" charset="0"/>
                </a:rPr>
                <a:t>Node-</a:t>
              </a:r>
            </a:p>
            <a:p>
              <a:pPr algn="ctr"/>
              <a:r>
                <a:rPr lang="en-US" altLang="ko-KR" sz="1773" dirty="0">
                  <a:cs typeface="Times New Roman" panose="02020603050405020304" pitchFamily="18" charset="0"/>
                </a:rPr>
                <a:t>oriented</a:t>
              </a:r>
            </a:p>
            <a:p>
              <a:pPr algn="ctr"/>
              <a:r>
                <a:rPr lang="en-US" altLang="ko-KR" sz="1773" dirty="0">
                  <a:cs typeface="Times New Roman" panose="02020603050405020304" pitchFamily="18" charset="0"/>
                </a:rPr>
                <a:t>TS encoder</a:t>
              </a:r>
              <a:endParaRPr lang="ko-KR" altLang="en-US" sz="1773" dirty="0">
                <a:cs typeface="Times New Roman" panose="02020603050405020304" pitchFamily="18" charset="0"/>
              </a:endParaRPr>
            </a:p>
          </p:txBody>
        </p:sp>
        <p:sp>
          <p:nvSpPr>
            <p:cNvPr id="8" name="사다리꼴 7">
              <a:extLst>
                <a:ext uri="{FF2B5EF4-FFF2-40B4-BE49-F238E27FC236}">
                  <a16:creationId xmlns:a16="http://schemas.microsoft.com/office/drawing/2014/main" id="{52679730-28AF-17DF-3526-23B241000F39}"/>
                </a:ext>
              </a:extLst>
            </p:cNvPr>
            <p:cNvSpPr/>
            <p:nvPr/>
          </p:nvSpPr>
          <p:spPr>
            <a:xfrm rot="5400000">
              <a:off x="2980973" y="2353115"/>
              <a:ext cx="1051852" cy="1232561"/>
            </a:xfrm>
            <a:prstGeom prst="trapezoid">
              <a:avLst>
                <a:gd name="adj" fmla="val 15551"/>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dirty="0">
                <a:solidFill>
                  <a:schemeClr val="tx1"/>
                </a:solidFill>
                <a:cs typeface="Times New Roman" panose="02020603050405020304" pitchFamily="18" charset="0"/>
              </a:endParaRPr>
            </a:p>
          </p:txBody>
        </p:sp>
        <p:sp>
          <p:nvSpPr>
            <p:cNvPr id="9" name="TextBox 8">
              <a:extLst>
                <a:ext uri="{FF2B5EF4-FFF2-40B4-BE49-F238E27FC236}">
                  <a16:creationId xmlns:a16="http://schemas.microsoft.com/office/drawing/2014/main" id="{7A3A69C3-3EE0-C3C5-B451-FD9D5C0E1378}"/>
                </a:ext>
              </a:extLst>
            </p:cNvPr>
            <p:cNvSpPr txBox="1"/>
            <p:nvPr/>
          </p:nvSpPr>
          <p:spPr>
            <a:xfrm>
              <a:off x="2832682" y="2475766"/>
              <a:ext cx="1348434" cy="910827"/>
            </a:xfrm>
            <a:prstGeom prst="rect">
              <a:avLst/>
            </a:prstGeom>
            <a:noFill/>
          </p:spPr>
          <p:txBody>
            <a:bodyPr wrap="square">
              <a:spAutoFit/>
            </a:bodyPr>
            <a:lstStyle/>
            <a:p>
              <a:pPr algn="ctr"/>
              <a:r>
                <a:rPr lang="en-US" altLang="ko-KR" sz="1773" dirty="0">
                  <a:cs typeface="Times New Roman" panose="02020603050405020304" pitchFamily="18" charset="0"/>
                </a:rPr>
                <a:t>Edge-</a:t>
              </a:r>
            </a:p>
            <a:p>
              <a:pPr algn="ctr"/>
              <a:r>
                <a:rPr lang="en-US" altLang="ko-KR" sz="1773" dirty="0">
                  <a:cs typeface="Times New Roman" panose="02020603050405020304" pitchFamily="18" charset="0"/>
                </a:rPr>
                <a:t>oriented TS</a:t>
              </a:r>
            </a:p>
            <a:p>
              <a:pPr algn="ctr"/>
              <a:r>
                <a:rPr lang="en-US" altLang="ko-KR" sz="1773" dirty="0">
                  <a:cs typeface="Times New Roman" panose="02020603050405020304" pitchFamily="18" charset="0"/>
                </a:rPr>
                <a:t>encoder</a:t>
              </a:r>
              <a:endParaRPr lang="ko-KR" altLang="en-US" sz="1773" dirty="0">
                <a:cs typeface="Times New Roman" panose="02020603050405020304" pitchFamily="18" charset="0"/>
              </a:endParaRPr>
            </a:p>
          </p:txBody>
        </p:sp>
        <p:cxnSp>
          <p:nvCxnSpPr>
            <p:cNvPr id="10" name="직선 화살표 연결선 9">
              <a:extLst>
                <a:ext uri="{FF2B5EF4-FFF2-40B4-BE49-F238E27FC236}">
                  <a16:creationId xmlns:a16="http://schemas.microsoft.com/office/drawing/2014/main" id="{DC82029D-ACEC-8843-1A4A-4B13BE4B95D9}"/>
                </a:ext>
              </a:extLst>
            </p:cNvPr>
            <p:cNvCxnSpPr>
              <a:cxnSpLocks/>
            </p:cNvCxnSpPr>
            <p:nvPr/>
          </p:nvCxnSpPr>
          <p:spPr>
            <a:xfrm>
              <a:off x="2335982" y="2969340"/>
              <a:ext cx="562352" cy="0"/>
            </a:xfrm>
            <a:prstGeom prst="straightConnector1">
              <a:avLst/>
            </a:prstGeom>
            <a:ln w="50800">
              <a:solidFill>
                <a:schemeClr val="tx1">
                  <a:lumMod val="50000"/>
                  <a:lumOff val="50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1" name="직선 화살표 연결선 10">
              <a:extLst>
                <a:ext uri="{FF2B5EF4-FFF2-40B4-BE49-F238E27FC236}">
                  <a16:creationId xmlns:a16="http://schemas.microsoft.com/office/drawing/2014/main" id="{3445685E-7499-020A-1C95-C4DAF1ECA537}"/>
                </a:ext>
              </a:extLst>
            </p:cNvPr>
            <p:cNvCxnSpPr>
              <a:cxnSpLocks/>
            </p:cNvCxnSpPr>
            <p:nvPr/>
          </p:nvCxnSpPr>
          <p:spPr>
            <a:xfrm>
              <a:off x="3359593" y="4568265"/>
              <a:ext cx="341361" cy="0"/>
            </a:xfrm>
            <a:prstGeom prst="straightConnector1">
              <a:avLst/>
            </a:prstGeom>
            <a:ln w="50800">
              <a:solidFill>
                <a:schemeClr val="tx1">
                  <a:lumMod val="50000"/>
                  <a:lumOff val="50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2" name="직선 화살표 연결선 14">
              <a:extLst>
                <a:ext uri="{FF2B5EF4-FFF2-40B4-BE49-F238E27FC236}">
                  <a16:creationId xmlns:a16="http://schemas.microsoft.com/office/drawing/2014/main" id="{E2773CFD-6930-72E6-1C30-BFCBEA0474E1}"/>
                </a:ext>
              </a:extLst>
            </p:cNvPr>
            <p:cNvCxnSpPr>
              <a:cxnSpLocks/>
            </p:cNvCxnSpPr>
            <p:nvPr/>
          </p:nvCxnSpPr>
          <p:spPr>
            <a:xfrm>
              <a:off x="4126499" y="2969396"/>
              <a:ext cx="537581" cy="544406"/>
            </a:xfrm>
            <a:prstGeom prst="bentConnector2">
              <a:avLst/>
            </a:prstGeom>
            <a:ln w="50800">
              <a:solidFill>
                <a:schemeClr val="tx1">
                  <a:lumMod val="50000"/>
                  <a:lumOff val="50000"/>
                </a:schemeClr>
              </a:solidFill>
              <a:tailEnd type="arrow"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AE46502-9569-AF1A-8C7B-5FFD5C82D645}"/>
                    </a:ext>
                  </a:extLst>
                </p:cNvPr>
                <p:cNvSpPr txBox="1"/>
                <p:nvPr/>
              </p:nvSpPr>
              <p:spPr>
                <a:xfrm>
                  <a:off x="963024" y="3458213"/>
                  <a:ext cx="2438656" cy="334835"/>
                </a:xfrm>
                <a:prstGeom prst="rect">
                  <a:avLst/>
                </a:prstGeom>
                <a:noFill/>
              </p:spPr>
              <p:txBody>
                <a:bodyPr wrap="square">
                  <a:spAutoFit/>
                </a:bodyPr>
                <a:lstStyle/>
                <a:p>
                  <a14:m>
                    <m:oMath xmlns:m="http://schemas.openxmlformats.org/officeDocument/2006/math">
                      <m:r>
                        <a:rPr lang="en-US" altLang="ko-KR" sz="1576" i="1" smtClean="0">
                          <a:solidFill>
                            <a:schemeClr val="tx1">
                              <a:lumMod val="75000"/>
                            </a:schemeClr>
                          </a:solidFill>
                          <a:latin typeface="Cambria Math" panose="02040503050406030204" pitchFamily="18" charset="0"/>
                          <a:ea typeface="Cambria Math" panose="02040503050406030204" pitchFamily="18" charset="0"/>
                        </a:rPr>
                        <m:t>𝑁</m:t>
                      </m:r>
                    </m:oMath>
                  </a14:m>
                  <a:r>
                    <a:rPr lang="en-US" altLang="ko-KR" sz="1576" dirty="0">
                      <a:solidFill>
                        <a:schemeClr val="tx1">
                          <a:lumMod val="75000"/>
                        </a:schemeClr>
                      </a:solidFill>
                      <a:cs typeface="Times New Roman" panose="02020603050405020304" pitchFamily="18" charset="0"/>
                    </a:rPr>
                    <a:t> Regions: </a:t>
                  </a:r>
                  <a14:m>
                    <m:oMath xmlns:m="http://schemas.openxmlformats.org/officeDocument/2006/math">
                      <m:r>
                        <a:rPr lang="en-US" altLang="ko-KR" sz="1576" i="1">
                          <a:solidFill>
                            <a:schemeClr val="tx1">
                              <a:lumMod val="75000"/>
                            </a:schemeClr>
                          </a:solidFill>
                          <a:latin typeface="Cambria Math" panose="02040503050406030204" pitchFamily="18" charset="0"/>
                          <a:ea typeface="Cambria Math" panose="02040503050406030204" pitchFamily="18" charset="0"/>
                        </a:rPr>
                        <m:t>ℛ</m:t>
                      </m:r>
                      <m:r>
                        <a:rPr lang="en-US" altLang="ko-KR" sz="1576" i="1">
                          <a:solidFill>
                            <a:schemeClr val="tx1">
                              <a:lumMod val="75000"/>
                            </a:schemeClr>
                          </a:solidFill>
                          <a:latin typeface="Cambria Math" panose="02040503050406030204" pitchFamily="18" charset="0"/>
                          <a:ea typeface="Cambria Math" panose="02040503050406030204" pitchFamily="18" charset="0"/>
                        </a:rPr>
                        <m:t>={</m:t>
                      </m:r>
                      <m:sSub>
                        <m:sSubPr>
                          <m:ctrlPr>
                            <a:rPr lang="en-US" altLang="ko-KR" sz="1576" i="1">
                              <a:solidFill>
                                <a:schemeClr val="tx1">
                                  <a:lumMod val="75000"/>
                                </a:schemeClr>
                              </a:solidFill>
                              <a:latin typeface="Cambria Math" panose="02040503050406030204" pitchFamily="18" charset="0"/>
                              <a:ea typeface="Cambria Math" panose="02040503050406030204" pitchFamily="18" charset="0"/>
                            </a:rPr>
                          </m:ctrlPr>
                        </m:sSubPr>
                        <m:e>
                          <m:r>
                            <a:rPr lang="en-US" altLang="ko-KR" sz="1576" i="1">
                              <a:solidFill>
                                <a:schemeClr val="tx1">
                                  <a:lumMod val="75000"/>
                                </a:schemeClr>
                              </a:solidFill>
                              <a:latin typeface="Cambria Math" panose="02040503050406030204" pitchFamily="18" charset="0"/>
                              <a:ea typeface="Cambria Math" panose="02040503050406030204" pitchFamily="18" charset="0"/>
                            </a:rPr>
                            <m:t>𝑟</m:t>
                          </m:r>
                        </m:e>
                        <m:sub>
                          <m:r>
                            <a:rPr lang="en-US" altLang="ko-KR" sz="1576" i="1">
                              <a:solidFill>
                                <a:schemeClr val="tx1">
                                  <a:lumMod val="75000"/>
                                </a:schemeClr>
                              </a:solidFill>
                              <a:latin typeface="Cambria Math" panose="02040503050406030204" pitchFamily="18" charset="0"/>
                              <a:ea typeface="Cambria Math" panose="02040503050406030204" pitchFamily="18" charset="0"/>
                            </a:rPr>
                            <m:t>1</m:t>
                          </m:r>
                        </m:sub>
                      </m:sSub>
                      <m:r>
                        <a:rPr lang="en-US" altLang="ko-KR" sz="1576" b="0" i="1" smtClean="0">
                          <a:solidFill>
                            <a:schemeClr val="tx1">
                              <a:lumMod val="75000"/>
                            </a:schemeClr>
                          </a:solidFill>
                          <a:latin typeface="Cambria Math" panose="02040503050406030204" pitchFamily="18" charset="0"/>
                          <a:ea typeface="Cambria Math" panose="02040503050406030204" pitchFamily="18" charset="0"/>
                        </a:rPr>
                        <m:t>, …, </m:t>
                      </m:r>
                      <m:sSub>
                        <m:sSubPr>
                          <m:ctrlPr>
                            <a:rPr lang="en-US" altLang="ko-KR" sz="1576" b="0" i="1" smtClean="0">
                              <a:solidFill>
                                <a:schemeClr val="tx1">
                                  <a:lumMod val="75000"/>
                                </a:schemeClr>
                              </a:solidFill>
                              <a:latin typeface="Cambria Math" panose="02040503050406030204" pitchFamily="18" charset="0"/>
                              <a:ea typeface="Cambria Math" panose="02040503050406030204" pitchFamily="18" charset="0"/>
                            </a:rPr>
                          </m:ctrlPr>
                        </m:sSubPr>
                        <m:e>
                          <m:r>
                            <a:rPr lang="en-US" altLang="ko-KR" sz="1576" b="0" i="1" smtClean="0">
                              <a:solidFill>
                                <a:schemeClr val="tx1">
                                  <a:lumMod val="75000"/>
                                </a:schemeClr>
                              </a:solidFill>
                              <a:latin typeface="Cambria Math" panose="02040503050406030204" pitchFamily="18" charset="0"/>
                              <a:ea typeface="Cambria Math" panose="02040503050406030204" pitchFamily="18" charset="0"/>
                            </a:rPr>
                            <m:t>𝑟</m:t>
                          </m:r>
                        </m:e>
                        <m:sub>
                          <m:r>
                            <a:rPr lang="en-US" altLang="ko-KR" sz="1576" b="0" i="1" smtClean="0">
                              <a:solidFill>
                                <a:schemeClr val="tx1">
                                  <a:lumMod val="75000"/>
                                </a:schemeClr>
                              </a:solidFill>
                              <a:latin typeface="Cambria Math" panose="02040503050406030204" pitchFamily="18" charset="0"/>
                              <a:ea typeface="Cambria Math" panose="02040503050406030204" pitchFamily="18" charset="0"/>
                            </a:rPr>
                            <m:t>𝑁</m:t>
                          </m:r>
                        </m:sub>
                      </m:sSub>
                      <m:r>
                        <a:rPr lang="en-US" altLang="ko-KR" sz="1576" b="0" i="1" smtClean="0">
                          <a:solidFill>
                            <a:schemeClr val="tx1">
                              <a:lumMod val="75000"/>
                            </a:schemeClr>
                          </a:solidFill>
                          <a:latin typeface="Cambria Math" panose="02040503050406030204" pitchFamily="18" charset="0"/>
                          <a:ea typeface="Cambria Math" panose="02040503050406030204" pitchFamily="18" charset="0"/>
                        </a:rPr>
                        <m:t>}</m:t>
                      </m:r>
                    </m:oMath>
                  </a14:m>
                  <a:endParaRPr lang="ko-KR" altLang="en-US" sz="1576" dirty="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4AE46502-9569-AF1A-8C7B-5FFD5C82D645}"/>
                    </a:ext>
                  </a:extLst>
                </p:cNvPr>
                <p:cNvSpPr txBox="1">
                  <a:spLocks noRot="1" noChangeAspect="1" noMove="1" noResize="1" noEditPoints="1" noAdjustHandles="1" noChangeArrowheads="1" noChangeShapeType="1" noTextEdit="1"/>
                </p:cNvSpPr>
                <p:nvPr/>
              </p:nvSpPr>
              <p:spPr>
                <a:xfrm>
                  <a:off x="963024" y="3458213"/>
                  <a:ext cx="2438656" cy="334835"/>
                </a:xfrm>
                <a:prstGeom prst="rect">
                  <a:avLst/>
                </a:prstGeom>
                <a:blipFill>
                  <a:blip r:embed="rId5"/>
                  <a:stretch>
                    <a:fillRect t="-7273" b="-21818"/>
                  </a:stretch>
                </a:blipFill>
              </p:spPr>
              <p:txBody>
                <a:bodyPr/>
                <a:lstStyle/>
                <a:p>
                  <a:r>
                    <a:rPr lang="ko-KR" altLang="en-US">
                      <a:noFill/>
                    </a:rPr>
                    <a:t> </a:t>
                  </a:r>
                </a:p>
              </p:txBody>
            </p:sp>
          </mc:Fallback>
        </mc:AlternateContent>
        <p:sp>
          <p:nvSpPr>
            <p:cNvPr id="15" name="직사각형 14">
              <a:extLst>
                <a:ext uri="{FF2B5EF4-FFF2-40B4-BE49-F238E27FC236}">
                  <a16:creationId xmlns:a16="http://schemas.microsoft.com/office/drawing/2014/main" id="{9EC919BD-33A3-623A-E4BF-9EC733B3AD29}"/>
                </a:ext>
              </a:extLst>
            </p:cNvPr>
            <p:cNvSpPr/>
            <p:nvPr/>
          </p:nvSpPr>
          <p:spPr>
            <a:xfrm>
              <a:off x="4197907" y="3789162"/>
              <a:ext cx="1307123" cy="1307123"/>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1576" dirty="0">
                <a:cs typeface="Times New Roman" panose="02020603050405020304" pitchFamily="18" charset="0"/>
              </a:endParaRPr>
            </a:p>
            <a:p>
              <a:pPr algn="ctr"/>
              <a:endParaRPr lang="ko-KR" altLang="en-US" sz="1576" dirty="0">
                <a:cs typeface="Times New Roman" panose="02020603050405020304" pitchFamily="18" charset="0"/>
              </a:endParaRPr>
            </a:p>
          </p:txBody>
        </p:sp>
        <p:sp>
          <p:nvSpPr>
            <p:cNvPr id="16" name="직사각형 15">
              <a:extLst>
                <a:ext uri="{FF2B5EF4-FFF2-40B4-BE49-F238E27FC236}">
                  <a16:creationId xmlns:a16="http://schemas.microsoft.com/office/drawing/2014/main" id="{27673A63-8A84-897D-0C94-1110E0F78F48}"/>
                </a:ext>
              </a:extLst>
            </p:cNvPr>
            <p:cNvSpPr/>
            <p:nvPr/>
          </p:nvSpPr>
          <p:spPr>
            <a:xfrm>
              <a:off x="4116789" y="3850620"/>
              <a:ext cx="1307123" cy="1307123"/>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1576" dirty="0">
                <a:cs typeface="Times New Roman" panose="02020603050405020304" pitchFamily="18" charset="0"/>
              </a:endParaRPr>
            </a:p>
            <a:p>
              <a:pPr algn="ctr"/>
              <a:endParaRPr lang="ko-KR" altLang="en-US" sz="1576" dirty="0">
                <a:cs typeface="Times New Roman" panose="02020603050405020304" pitchFamily="18" charset="0"/>
              </a:endParaRPr>
            </a:p>
          </p:txBody>
        </p:sp>
        <p:sp>
          <p:nvSpPr>
            <p:cNvPr id="17" name="직사각형 16">
              <a:extLst>
                <a:ext uri="{FF2B5EF4-FFF2-40B4-BE49-F238E27FC236}">
                  <a16:creationId xmlns:a16="http://schemas.microsoft.com/office/drawing/2014/main" id="{E81CFEFB-6762-14BE-C691-5C6829DCDC60}"/>
                </a:ext>
              </a:extLst>
            </p:cNvPr>
            <p:cNvSpPr/>
            <p:nvPr/>
          </p:nvSpPr>
          <p:spPr>
            <a:xfrm>
              <a:off x="4023558" y="3925625"/>
              <a:ext cx="1307123" cy="1307123"/>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18" name="타원 17">
              <a:extLst>
                <a:ext uri="{FF2B5EF4-FFF2-40B4-BE49-F238E27FC236}">
                  <a16:creationId xmlns:a16="http://schemas.microsoft.com/office/drawing/2014/main" id="{9A0A7DCA-95EE-44C6-46AD-90087DB987F1}"/>
                </a:ext>
              </a:extLst>
            </p:cNvPr>
            <p:cNvSpPr/>
            <p:nvPr/>
          </p:nvSpPr>
          <p:spPr>
            <a:xfrm>
              <a:off x="3667014" y="3930317"/>
              <a:ext cx="312482" cy="312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BAF30EC-B51A-D785-3DC8-3095D2299A61}"/>
                    </a:ext>
                  </a:extLst>
                </p:cNvPr>
                <p:cNvSpPr txBox="1"/>
                <p:nvPr/>
              </p:nvSpPr>
              <p:spPr>
                <a:xfrm rot="5400000">
                  <a:off x="3635725" y="4549001"/>
                  <a:ext cx="514892" cy="454773"/>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2364" i="1" dirty="0">
                            <a:latin typeface="Cambria Math" panose="02040503050406030204" pitchFamily="18" charset="0"/>
                          </a:rPr>
                          <m:t>…</m:t>
                        </m:r>
                      </m:oMath>
                    </m:oMathPara>
                  </a14:m>
                  <a:endParaRPr lang="ko-KR" altLang="en-US" sz="2364" dirty="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9BAF30EC-B51A-D785-3DC8-3095D2299A61}"/>
                    </a:ext>
                  </a:extLst>
                </p:cNvPr>
                <p:cNvSpPr txBox="1">
                  <a:spLocks noRot="1" noChangeAspect="1" noMove="1" noResize="1" noEditPoints="1" noAdjustHandles="1" noChangeArrowheads="1" noChangeShapeType="1" noTextEdit="1"/>
                </p:cNvSpPr>
                <p:nvPr/>
              </p:nvSpPr>
              <p:spPr>
                <a:xfrm rot="5400000">
                  <a:off x="3635725" y="4549001"/>
                  <a:ext cx="514892" cy="454773"/>
                </a:xfrm>
                <a:prstGeom prst="rect">
                  <a:avLst/>
                </a:prstGeom>
                <a:blipFill>
                  <a:blip r:embed="rId6"/>
                  <a:stretch>
                    <a:fillRect/>
                  </a:stretch>
                </a:blipFill>
              </p:spPr>
              <p:txBody>
                <a:bodyPr/>
                <a:lstStyle/>
                <a:p>
                  <a:r>
                    <a:rPr lang="ko-KR" altLang="en-US">
                      <a:noFill/>
                    </a:rPr>
                    <a:t> </a:t>
                  </a:r>
                </a:p>
              </p:txBody>
            </p:sp>
          </mc:Fallback>
        </mc:AlternateContent>
        <p:sp>
          <p:nvSpPr>
            <p:cNvPr id="20" name="타원 19">
              <a:extLst>
                <a:ext uri="{FF2B5EF4-FFF2-40B4-BE49-F238E27FC236}">
                  <a16:creationId xmlns:a16="http://schemas.microsoft.com/office/drawing/2014/main" id="{48ACC699-3359-3E01-EF65-CB2048D54138}"/>
                </a:ext>
              </a:extLst>
            </p:cNvPr>
            <p:cNvSpPr/>
            <p:nvPr/>
          </p:nvSpPr>
          <p:spPr>
            <a:xfrm>
              <a:off x="3667014" y="4287179"/>
              <a:ext cx="312482" cy="312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solidFill>
                  <a:schemeClr val="tx1"/>
                </a:solidFill>
                <a:cs typeface="Times New Roman" panose="02020603050405020304" pitchFamily="18" charset="0"/>
              </a:endParaRPr>
            </a:p>
          </p:txBody>
        </p:sp>
        <p:sp>
          <p:nvSpPr>
            <p:cNvPr id="21" name="타원 20">
              <a:extLst>
                <a:ext uri="{FF2B5EF4-FFF2-40B4-BE49-F238E27FC236}">
                  <a16:creationId xmlns:a16="http://schemas.microsoft.com/office/drawing/2014/main" id="{84DAFF62-CFBF-57BE-EBDE-F9345CA1D367}"/>
                </a:ext>
              </a:extLst>
            </p:cNvPr>
            <p:cNvSpPr/>
            <p:nvPr/>
          </p:nvSpPr>
          <p:spPr>
            <a:xfrm>
              <a:off x="3667014" y="4863768"/>
              <a:ext cx="312482" cy="312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solidFill>
                  <a:schemeClr val="tx1"/>
                </a:solidFill>
                <a:cs typeface="Times New Roman" panose="02020603050405020304" pitchFamily="18" charset="0"/>
              </a:endParaRPr>
            </a:p>
          </p:txBody>
        </p:sp>
        <p:sp>
          <p:nvSpPr>
            <p:cNvPr id="22" name="타원 21">
              <a:extLst>
                <a:ext uri="{FF2B5EF4-FFF2-40B4-BE49-F238E27FC236}">
                  <a16:creationId xmlns:a16="http://schemas.microsoft.com/office/drawing/2014/main" id="{D38B4CE2-0BE8-CDE3-FBD5-10E3C0CEACFC}"/>
                </a:ext>
              </a:extLst>
            </p:cNvPr>
            <p:cNvSpPr/>
            <p:nvPr/>
          </p:nvSpPr>
          <p:spPr>
            <a:xfrm>
              <a:off x="3980053" y="3432473"/>
              <a:ext cx="312482" cy="31294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solidFill>
                  <a:schemeClr val="tx1"/>
                </a:solidFill>
                <a:cs typeface="Times New Roman" panose="02020603050405020304" pitchFamily="18" charset="0"/>
              </a:endParaRPr>
            </a:p>
          </p:txBody>
        </p:sp>
        <p:sp>
          <p:nvSpPr>
            <p:cNvPr id="23" name="타원 22">
              <a:extLst>
                <a:ext uri="{FF2B5EF4-FFF2-40B4-BE49-F238E27FC236}">
                  <a16:creationId xmlns:a16="http://schemas.microsoft.com/office/drawing/2014/main" id="{7F15B95D-D71E-FA11-5741-D1170AB6F931}"/>
                </a:ext>
              </a:extLst>
            </p:cNvPr>
            <p:cNvSpPr/>
            <p:nvPr/>
          </p:nvSpPr>
          <p:spPr>
            <a:xfrm>
              <a:off x="4356608" y="3432473"/>
              <a:ext cx="312482" cy="31294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solidFill>
                  <a:schemeClr val="tx1"/>
                </a:solidFill>
                <a:cs typeface="Times New Roman" panose="02020603050405020304" pitchFamily="18" charset="0"/>
              </a:endParaRPr>
            </a:p>
          </p:txBody>
        </p:sp>
        <p:sp>
          <p:nvSpPr>
            <p:cNvPr id="24" name="타원 23">
              <a:extLst>
                <a:ext uri="{FF2B5EF4-FFF2-40B4-BE49-F238E27FC236}">
                  <a16:creationId xmlns:a16="http://schemas.microsoft.com/office/drawing/2014/main" id="{107ADDDC-028F-210C-0942-4F07058BD728}"/>
                </a:ext>
              </a:extLst>
            </p:cNvPr>
            <p:cNvSpPr/>
            <p:nvPr/>
          </p:nvSpPr>
          <p:spPr>
            <a:xfrm>
              <a:off x="4980891" y="3432473"/>
              <a:ext cx="312482" cy="31294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36CA38E-6F97-1CE4-93EE-1D58F084B15F}"/>
                    </a:ext>
                  </a:extLst>
                </p:cNvPr>
                <p:cNvSpPr txBox="1"/>
                <p:nvPr/>
              </p:nvSpPr>
              <p:spPr>
                <a:xfrm>
                  <a:off x="4591878" y="3309148"/>
                  <a:ext cx="514892" cy="454773"/>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2364" i="1" dirty="0">
                            <a:latin typeface="Cambria Math" panose="02040503050406030204" pitchFamily="18" charset="0"/>
                          </a:rPr>
                          <m:t>…</m:t>
                        </m:r>
                      </m:oMath>
                    </m:oMathPara>
                  </a14:m>
                  <a:endParaRPr lang="ko-KR" altLang="en-US" sz="2364" dirty="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136CA38E-6F97-1CE4-93EE-1D58F084B15F}"/>
                    </a:ext>
                  </a:extLst>
                </p:cNvPr>
                <p:cNvSpPr txBox="1">
                  <a:spLocks noRot="1" noChangeAspect="1" noMove="1" noResize="1" noEditPoints="1" noAdjustHandles="1" noChangeArrowheads="1" noChangeShapeType="1" noTextEdit="1"/>
                </p:cNvSpPr>
                <p:nvPr/>
              </p:nvSpPr>
              <p:spPr>
                <a:xfrm>
                  <a:off x="4591878" y="3309148"/>
                  <a:ext cx="514892" cy="454773"/>
                </a:xfrm>
                <a:prstGeom prst="rect">
                  <a:avLst/>
                </a:prstGeom>
                <a:blipFill>
                  <a:blip r:embed="rId7"/>
                  <a:stretch>
                    <a:fillRect/>
                  </a:stretch>
                </a:blipFill>
              </p:spPr>
              <p:txBody>
                <a:bodyPr/>
                <a:lstStyle/>
                <a:p>
                  <a:r>
                    <a:rPr lang="ko-KR" altLang="en-US">
                      <a:noFill/>
                    </a:rPr>
                    <a:t> </a:t>
                  </a:r>
                </a:p>
              </p:txBody>
            </p:sp>
          </mc:Fallback>
        </mc:AlternateContent>
        <p:sp>
          <p:nvSpPr>
            <p:cNvPr id="26" name="타원 94">
              <a:extLst>
                <a:ext uri="{FF2B5EF4-FFF2-40B4-BE49-F238E27FC236}">
                  <a16:creationId xmlns:a16="http://schemas.microsoft.com/office/drawing/2014/main" id="{4A012DC0-5C72-A3E4-3119-E1C7084A218C}"/>
                </a:ext>
              </a:extLst>
            </p:cNvPr>
            <p:cNvSpPr/>
            <p:nvPr/>
          </p:nvSpPr>
          <p:spPr>
            <a:xfrm>
              <a:off x="4096707" y="3958373"/>
              <a:ext cx="295421" cy="295855"/>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dirty="0">
                <a:cs typeface="Times New Roman" panose="02020603050405020304" pitchFamily="18" charset="0"/>
              </a:endParaRPr>
            </a:p>
          </p:txBody>
        </p:sp>
        <p:sp>
          <p:nvSpPr>
            <p:cNvPr id="27" name="타원 95">
              <a:extLst>
                <a:ext uri="{FF2B5EF4-FFF2-40B4-BE49-F238E27FC236}">
                  <a16:creationId xmlns:a16="http://schemas.microsoft.com/office/drawing/2014/main" id="{A3420EE8-C240-4617-D77E-96BE19F435C4}"/>
                </a:ext>
              </a:extLst>
            </p:cNvPr>
            <p:cNvSpPr/>
            <p:nvPr/>
          </p:nvSpPr>
          <p:spPr>
            <a:xfrm>
              <a:off x="4452703" y="3958373"/>
              <a:ext cx="295421" cy="295855"/>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28" name="타원 97">
              <a:extLst>
                <a:ext uri="{FF2B5EF4-FFF2-40B4-BE49-F238E27FC236}">
                  <a16:creationId xmlns:a16="http://schemas.microsoft.com/office/drawing/2014/main" id="{DB5FCF14-DA93-5E37-CA19-C41B35073751}"/>
                </a:ext>
              </a:extLst>
            </p:cNvPr>
            <p:cNvSpPr/>
            <p:nvPr/>
          </p:nvSpPr>
          <p:spPr>
            <a:xfrm>
              <a:off x="4985480" y="3958373"/>
              <a:ext cx="295421" cy="295855"/>
            </a:xfrm>
            <a:prstGeom prst="round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29" name="타원 98">
              <a:extLst>
                <a:ext uri="{FF2B5EF4-FFF2-40B4-BE49-F238E27FC236}">
                  <a16:creationId xmlns:a16="http://schemas.microsoft.com/office/drawing/2014/main" id="{9F095C8B-0F8A-9D6B-F2F4-171F35B59C80}"/>
                </a:ext>
              </a:extLst>
            </p:cNvPr>
            <p:cNvSpPr/>
            <p:nvPr/>
          </p:nvSpPr>
          <p:spPr>
            <a:xfrm>
              <a:off x="4096707" y="4297003"/>
              <a:ext cx="295421" cy="295855"/>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30" name="타원 99">
              <a:extLst>
                <a:ext uri="{FF2B5EF4-FFF2-40B4-BE49-F238E27FC236}">
                  <a16:creationId xmlns:a16="http://schemas.microsoft.com/office/drawing/2014/main" id="{0D7C23D3-D0F9-A1EF-703A-7BB2A39495B4}"/>
                </a:ext>
              </a:extLst>
            </p:cNvPr>
            <p:cNvSpPr/>
            <p:nvPr/>
          </p:nvSpPr>
          <p:spPr>
            <a:xfrm>
              <a:off x="4452703" y="4297003"/>
              <a:ext cx="295421" cy="295855"/>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31" name="타원 101">
              <a:extLst>
                <a:ext uri="{FF2B5EF4-FFF2-40B4-BE49-F238E27FC236}">
                  <a16:creationId xmlns:a16="http://schemas.microsoft.com/office/drawing/2014/main" id="{C98820B1-49A9-924F-BC69-3872D657585C}"/>
                </a:ext>
              </a:extLst>
            </p:cNvPr>
            <p:cNvSpPr/>
            <p:nvPr/>
          </p:nvSpPr>
          <p:spPr>
            <a:xfrm>
              <a:off x="4985480" y="4297003"/>
              <a:ext cx="295421" cy="295855"/>
            </a:xfrm>
            <a:prstGeom prst="round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32" name="타원 106">
              <a:extLst>
                <a:ext uri="{FF2B5EF4-FFF2-40B4-BE49-F238E27FC236}">
                  <a16:creationId xmlns:a16="http://schemas.microsoft.com/office/drawing/2014/main" id="{87B7B871-B027-4CBF-A50F-2EEDF1316C3C}"/>
                </a:ext>
              </a:extLst>
            </p:cNvPr>
            <p:cNvSpPr/>
            <p:nvPr/>
          </p:nvSpPr>
          <p:spPr>
            <a:xfrm>
              <a:off x="4096707" y="4859202"/>
              <a:ext cx="295421" cy="295855"/>
            </a:xfrm>
            <a:prstGeom prst="round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33" name="타원 107">
              <a:extLst>
                <a:ext uri="{FF2B5EF4-FFF2-40B4-BE49-F238E27FC236}">
                  <a16:creationId xmlns:a16="http://schemas.microsoft.com/office/drawing/2014/main" id="{1F883186-6A2D-941A-3071-6207542405CD}"/>
                </a:ext>
              </a:extLst>
            </p:cNvPr>
            <p:cNvSpPr/>
            <p:nvPr/>
          </p:nvSpPr>
          <p:spPr>
            <a:xfrm>
              <a:off x="4452703" y="4859202"/>
              <a:ext cx="295421" cy="295855"/>
            </a:xfrm>
            <a:prstGeom prst="round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34" name="타원 109">
              <a:extLst>
                <a:ext uri="{FF2B5EF4-FFF2-40B4-BE49-F238E27FC236}">
                  <a16:creationId xmlns:a16="http://schemas.microsoft.com/office/drawing/2014/main" id="{06953A68-E843-CD56-5DE9-4A6444A86A23}"/>
                </a:ext>
              </a:extLst>
            </p:cNvPr>
            <p:cNvSpPr/>
            <p:nvPr/>
          </p:nvSpPr>
          <p:spPr>
            <a:xfrm>
              <a:off x="4985480" y="4859202"/>
              <a:ext cx="295421" cy="295855"/>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B9D8AD0-66EB-6903-1694-5A7AF43C6E16}"/>
                    </a:ext>
                  </a:extLst>
                </p:cNvPr>
                <p:cNvSpPr txBox="1"/>
                <p:nvPr/>
              </p:nvSpPr>
              <p:spPr>
                <a:xfrm rot="5400000">
                  <a:off x="4069651" y="4529121"/>
                  <a:ext cx="514892" cy="454773"/>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2364" i="1" dirty="0">
                            <a:latin typeface="Cambria Math" panose="02040503050406030204" pitchFamily="18" charset="0"/>
                          </a:rPr>
                          <m:t>…</m:t>
                        </m:r>
                      </m:oMath>
                    </m:oMathPara>
                  </a14:m>
                  <a:endParaRPr lang="ko-KR" altLang="en-US" sz="2364" dirty="0">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EB9D8AD0-66EB-6903-1694-5A7AF43C6E16}"/>
                    </a:ext>
                  </a:extLst>
                </p:cNvPr>
                <p:cNvSpPr txBox="1">
                  <a:spLocks noRot="1" noChangeAspect="1" noMove="1" noResize="1" noEditPoints="1" noAdjustHandles="1" noChangeArrowheads="1" noChangeShapeType="1" noTextEdit="1"/>
                </p:cNvSpPr>
                <p:nvPr/>
              </p:nvSpPr>
              <p:spPr>
                <a:xfrm rot="5400000">
                  <a:off x="4069651" y="4529121"/>
                  <a:ext cx="514892" cy="454773"/>
                </a:xfrm>
                <a:prstGeom prst="rect">
                  <a:avLst/>
                </a:prstGeom>
                <a:blipFill>
                  <a:blip r:embed="rId8"/>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2209220-850F-D595-51A3-99FEFB7FEA5E}"/>
                    </a:ext>
                  </a:extLst>
                </p:cNvPr>
                <p:cNvSpPr txBox="1"/>
                <p:nvPr/>
              </p:nvSpPr>
              <p:spPr>
                <a:xfrm rot="5400000">
                  <a:off x="4426362" y="4529121"/>
                  <a:ext cx="514892" cy="454773"/>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2364" i="1" dirty="0">
                            <a:latin typeface="Cambria Math" panose="02040503050406030204" pitchFamily="18" charset="0"/>
                          </a:rPr>
                          <m:t>…</m:t>
                        </m:r>
                      </m:oMath>
                    </m:oMathPara>
                  </a14:m>
                  <a:endParaRPr lang="ko-KR" altLang="en-US" sz="2364" dirty="0">
                    <a:cs typeface="Times New Roman" panose="02020603050405020304" pitchFamily="18" charset="0"/>
                  </a:endParaRPr>
                </a:p>
              </p:txBody>
            </p:sp>
          </mc:Choice>
          <mc:Fallback xmlns="">
            <p:sp>
              <p:nvSpPr>
                <p:cNvPr id="36" name="TextBox 35">
                  <a:extLst>
                    <a:ext uri="{FF2B5EF4-FFF2-40B4-BE49-F238E27FC236}">
                      <a16:creationId xmlns:a16="http://schemas.microsoft.com/office/drawing/2014/main" id="{B2209220-850F-D595-51A3-99FEFB7FEA5E}"/>
                    </a:ext>
                  </a:extLst>
                </p:cNvPr>
                <p:cNvSpPr txBox="1">
                  <a:spLocks noRot="1" noChangeAspect="1" noMove="1" noResize="1" noEditPoints="1" noAdjustHandles="1" noChangeArrowheads="1" noChangeShapeType="1" noTextEdit="1"/>
                </p:cNvSpPr>
                <p:nvPr/>
              </p:nvSpPr>
              <p:spPr>
                <a:xfrm rot="5400000">
                  <a:off x="4426362" y="4529121"/>
                  <a:ext cx="514892" cy="454773"/>
                </a:xfrm>
                <a:prstGeom prst="rect">
                  <a:avLst/>
                </a:prstGeom>
                <a:blipFill>
                  <a:blip r:embed="rId9"/>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BC2B43D-72AD-1B60-B0EB-1EB9CE62D7ED}"/>
                    </a:ext>
                  </a:extLst>
                </p:cNvPr>
                <p:cNvSpPr txBox="1"/>
                <p:nvPr/>
              </p:nvSpPr>
              <p:spPr>
                <a:xfrm rot="5400000">
                  <a:off x="4969193" y="4529121"/>
                  <a:ext cx="514892" cy="454773"/>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2364" i="1" dirty="0">
                            <a:latin typeface="Cambria Math" panose="02040503050406030204" pitchFamily="18" charset="0"/>
                          </a:rPr>
                          <m:t>…</m:t>
                        </m:r>
                      </m:oMath>
                    </m:oMathPara>
                  </a14:m>
                  <a:endParaRPr lang="ko-KR" altLang="en-US" sz="2364" dirty="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DBC2B43D-72AD-1B60-B0EB-1EB9CE62D7ED}"/>
                    </a:ext>
                  </a:extLst>
                </p:cNvPr>
                <p:cNvSpPr txBox="1">
                  <a:spLocks noRot="1" noChangeAspect="1" noMove="1" noResize="1" noEditPoints="1" noAdjustHandles="1" noChangeArrowheads="1" noChangeShapeType="1" noTextEdit="1"/>
                </p:cNvSpPr>
                <p:nvPr/>
              </p:nvSpPr>
              <p:spPr>
                <a:xfrm rot="5400000">
                  <a:off x="4969193" y="4529121"/>
                  <a:ext cx="514892" cy="454773"/>
                </a:xfrm>
                <a:prstGeom prst="rect">
                  <a:avLst/>
                </a:prstGeom>
                <a:blipFill>
                  <a:blip r:embed="rId10"/>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CD52957-3BD3-05F7-0F58-ADAC9F5800CD}"/>
                    </a:ext>
                  </a:extLst>
                </p:cNvPr>
                <p:cNvSpPr txBox="1"/>
                <p:nvPr/>
              </p:nvSpPr>
              <p:spPr>
                <a:xfrm>
                  <a:off x="4024805" y="3396723"/>
                  <a:ext cx="328739" cy="33350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ko-KR" sz="1576" i="1" dirty="0">
                                <a:latin typeface="Cambria Math" panose="02040503050406030204" pitchFamily="18" charset="0"/>
                              </a:rPr>
                            </m:ctrlPr>
                          </m:sSubPr>
                          <m:e>
                            <m:r>
                              <a:rPr lang="en-US" altLang="ko-KR" sz="1576" i="1" dirty="0">
                                <a:latin typeface="Cambria Math" panose="02040503050406030204" pitchFamily="18" charset="0"/>
                              </a:rPr>
                              <m:t>𝑟</m:t>
                            </m:r>
                          </m:e>
                          <m:sub>
                            <m:r>
                              <a:rPr lang="en-US" altLang="ko-KR" sz="1576" i="1" dirty="0">
                                <a:latin typeface="Cambria Math" panose="02040503050406030204" pitchFamily="18" charset="0"/>
                              </a:rPr>
                              <m:t>1</m:t>
                            </m:r>
                          </m:sub>
                        </m:sSub>
                        <m:r>
                          <a:rPr lang="en-US" altLang="ko-KR" sz="1576" i="1" dirty="0">
                            <a:latin typeface="Cambria Math" panose="02040503050406030204" pitchFamily="18" charset="0"/>
                          </a:rPr>
                          <m:t> </m:t>
                        </m:r>
                      </m:oMath>
                    </m:oMathPara>
                  </a14:m>
                  <a:endParaRPr lang="ko-KR" altLang="en-US" sz="1576" dirty="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6CD52957-3BD3-05F7-0F58-ADAC9F5800CD}"/>
                    </a:ext>
                  </a:extLst>
                </p:cNvPr>
                <p:cNvSpPr txBox="1">
                  <a:spLocks noRot="1" noChangeAspect="1" noMove="1" noResize="1" noEditPoints="1" noAdjustHandles="1" noChangeArrowheads="1" noChangeShapeType="1" noTextEdit="1"/>
                </p:cNvSpPr>
                <p:nvPr/>
              </p:nvSpPr>
              <p:spPr>
                <a:xfrm>
                  <a:off x="4024805" y="3396723"/>
                  <a:ext cx="328739" cy="333500"/>
                </a:xfrm>
                <a:prstGeom prst="rect">
                  <a:avLst/>
                </a:prstGeom>
                <a:blipFill>
                  <a:blip r:embed="rId11"/>
                  <a:stretch>
                    <a:fillRect l="-370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3BA0B72-B715-20C5-49C4-CC36E739BEEB}"/>
                    </a:ext>
                  </a:extLst>
                </p:cNvPr>
                <p:cNvSpPr txBox="1"/>
                <p:nvPr/>
              </p:nvSpPr>
              <p:spPr>
                <a:xfrm>
                  <a:off x="4409631" y="3396723"/>
                  <a:ext cx="328739" cy="33350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ko-KR" sz="1576" i="1" dirty="0">
                                <a:latin typeface="Cambria Math" panose="02040503050406030204" pitchFamily="18" charset="0"/>
                              </a:rPr>
                            </m:ctrlPr>
                          </m:sSubPr>
                          <m:e>
                            <m:r>
                              <a:rPr lang="en-US" altLang="ko-KR" sz="1576" i="1" dirty="0">
                                <a:latin typeface="Cambria Math" panose="02040503050406030204" pitchFamily="18" charset="0"/>
                              </a:rPr>
                              <m:t>𝑟</m:t>
                            </m:r>
                          </m:e>
                          <m:sub>
                            <m:r>
                              <a:rPr lang="en-US" altLang="ko-KR" sz="1576" i="1" dirty="0">
                                <a:latin typeface="Cambria Math" panose="02040503050406030204" pitchFamily="18" charset="0"/>
                              </a:rPr>
                              <m:t>2</m:t>
                            </m:r>
                          </m:sub>
                        </m:sSub>
                        <m:r>
                          <a:rPr lang="en-US" altLang="ko-KR" sz="1576" i="1" dirty="0">
                            <a:latin typeface="Cambria Math" panose="02040503050406030204" pitchFamily="18" charset="0"/>
                          </a:rPr>
                          <m:t> </m:t>
                        </m:r>
                      </m:oMath>
                    </m:oMathPara>
                  </a14:m>
                  <a:endParaRPr lang="ko-KR" altLang="en-US" sz="1576" dirty="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F3BA0B72-B715-20C5-49C4-CC36E739BEEB}"/>
                    </a:ext>
                  </a:extLst>
                </p:cNvPr>
                <p:cNvSpPr txBox="1">
                  <a:spLocks noRot="1" noChangeAspect="1" noMove="1" noResize="1" noEditPoints="1" noAdjustHandles="1" noChangeArrowheads="1" noChangeShapeType="1" noTextEdit="1"/>
                </p:cNvSpPr>
                <p:nvPr/>
              </p:nvSpPr>
              <p:spPr>
                <a:xfrm>
                  <a:off x="4409631" y="3396723"/>
                  <a:ext cx="328739" cy="333500"/>
                </a:xfrm>
                <a:prstGeom prst="rect">
                  <a:avLst/>
                </a:prstGeom>
                <a:blipFill>
                  <a:blip r:embed="rId12"/>
                  <a:stretch>
                    <a:fillRect l="-370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63B2AC0-E74D-939D-8EA7-0AC1ABEF59EC}"/>
                    </a:ext>
                  </a:extLst>
                </p:cNvPr>
                <p:cNvSpPr txBox="1"/>
                <p:nvPr/>
              </p:nvSpPr>
              <p:spPr>
                <a:xfrm>
                  <a:off x="5043976" y="3381325"/>
                  <a:ext cx="328739" cy="33350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ko-KR" sz="1576" i="1" dirty="0">
                                <a:latin typeface="Cambria Math" panose="02040503050406030204" pitchFamily="18" charset="0"/>
                              </a:rPr>
                            </m:ctrlPr>
                          </m:sSubPr>
                          <m:e>
                            <m:r>
                              <a:rPr lang="en-US" altLang="ko-KR" sz="1576" i="1" dirty="0">
                                <a:latin typeface="Cambria Math" panose="02040503050406030204" pitchFamily="18" charset="0"/>
                              </a:rPr>
                              <m:t>𝑟</m:t>
                            </m:r>
                          </m:e>
                          <m:sub>
                            <m:r>
                              <a:rPr lang="en-US" altLang="ko-KR" sz="1576" i="1" dirty="0">
                                <a:latin typeface="Cambria Math" panose="02040503050406030204" pitchFamily="18" charset="0"/>
                              </a:rPr>
                              <m:t>𝑁</m:t>
                            </m:r>
                          </m:sub>
                        </m:sSub>
                        <m:r>
                          <a:rPr lang="en-US" altLang="ko-KR" sz="1576" i="1" dirty="0">
                            <a:latin typeface="Cambria Math" panose="02040503050406030204" pitchFamily="18" charset="0"/>
                          </a:rPr>
                          <m:t> </m:t>
                        </m:r>
                      </m:oMath>
                    </m:oMathPara>
                  </a14:m>
                  <a:endParaRPr lang="ko-KR" altLang="en-US" sz="1576" dirty="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F63B2AC0-E74D-939D-8EA7-0AC1ABEF59EC}"/>
                    </a:ext>
                  </a:extLst>
                </p:cNvPr>
                <p:cNvSpPr txBox="1">
                  <a:spLocks noRot="1" noChangeAspect="1" noMove="1" noResize="1" noEditPoints="1" noAdjustHandles="1" noChangeArrowheads="1" noChangeShapeType="1" noTextEdit="1"/>
                </p:cNvSpPr>
                <p:nvPr/>
              </p:nvSpPr>
              <p:spPr>
                <a:xfrm>
                  <a:off x="5043976" y="3381325"/>
                  <a:ext cx="328739" cy="333500"/>
                </a:xfrm>
                <a:prstGeom prst="rect">
                  <a:avLst/>
                </a:prstGeom>
                <a:blipFill>
                  <a:blip r:embed="rId13"/>
                  <a:stretch>
                    <a:fillRect l="-7407" b="-185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942DD7EA-08C4-6A33-837C-854C97A59AE9}"/>
                    </a:ext>
                  </a:extLst>
                </p:cNvPr>
                <p:cNvSpPr txBox="1"/>
                <p:nvPr/>
              </p:nvSpPr>
              <p:spPr>
                <a:xfrm>
                  <a:off x="3707711" y="3875391"/>
                  <a:ext cx="328739" cy="33350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ko-KR" sz="1576" i="1" dirty="0">
                                <a:latin typeface="Cambria Math" panose="02040503050406030204" pitchFamily="18" charset="0"/>
                              </a:rPr>
                            </m:ctrlPr>
                          </m:sSubPr>
                          <m:e>
                            <m:r>
                              <a:rPr lang="en-US" altLang="ko-KR" sz="1576" i="1" dirty="0">
                                <a:latin typeface="Cambria Math" panose="02040503050406030204" pitchFamily="18" charset="0"/>
                              </a:rPr>
                              <m:t>𝑟</m:t>
                            </m:r>
                          </m:e>
                          <m:sub>
                            <m:r>
                              <a:rPr lang="en-US" altLang="ko-KR" sz="1576" i="1" dirty="0">
                                <a:latin typeface="Cambria Math" panose="02040503050406030204" pitchFamily="18" charset="0"/>
                              </a:rPr>
                              <m:t>1</m:t>
                            </m:r>
                          </m:sub>
                        </m:sSub>
                        <m:r>
                          <a:rPr lang="en-US" altLang="ko-KR" sz="1576" i="1" dirty="0">
                            <a:latin typeface="Cambria Math" panose="02040503050406030204" pitchFamily="18" charset="0"/>
                          </a:rPr>
                          <m:t> </m:t>
                        </m:r>
                      </m:oMath>
                    </m:oMathPara>
                  </a14:m>
                  <a:endParaRPr lang="ko-KR" altLang="en-US" sz="1576" dirty="0">
                    <a:cs typeface="Times New Roman" panose="02020603050405020304" pitchFamily="18" charset="0"/>
                  </a:endParaRPr>
                </a:p>
              </p:txBody>
            </p:sp>
          </mc:Choice>
          <mc:Fallback xmlns="">
            <p:sp>
              <p:nvSpPr>
                <p:cNvPr id="41" name="TextBox 40">
                  <a:extLst>
                    <a:ext uri="{FF2B5EF4-FFF2-40B4-BE49-F238E27FC236}">
                      <a16:creationId xmlns:a16="http://schemas.microsoft.com/office/drawing/2014/main" id="{942DD7EA-08C4-6A33-837C-854C97A59AE9}"/>
                    </a:ext>
                  </a:extLst>
                </p:cNvPr>
                <p:cNvSpPr txBox="1">
                  <a:spLocks noRot="1" noChangeAspect="1" noMove="1" noResize="1" noEditPoints="1" noAdjustHandles="1" noChangeArrowheads="1" noChangeShapeType="1" noTextEdit="1"/>
                </p:cNvSpPr>
                <p:nvPr/>
              </p:nvSpPr>
              <p:spPr>
                <a:xfrm>
                  <a:off x="3707711" y="3875391"/>
                  <a:ext cx="328739" cy="333500"/>
                </a:xfrm>
                <a:prstGeom prst="rect">
                  <a:avLst/>
                </a:prstGeom>
                <a:blipFill>
                  <a:blip r:embed="rId14"/>
                  <a:stretch>
                    <a:fillRect l="-3704" b="-1852"/>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278E5806-1439-DDC5-CB4B-C25B00EF8712}"/>
                    </a:ext>
                  </a:extLst>
                </p:cNvPr>
                <p:cNvSpPr txBox="1"/>
                <p:nvPr/>
              </p:nvSpPr>
              <p:spPr>
                <a:xfrm>
                  <a:off x="3707711" y="4243257"/>
                  <a:ext cx="328739" cy="33350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ko-KR" sz="1576" i="1" dirty="0">
                                <a:latin typeface="Cambria Math" panose="02040503050406030204" pitchFamily="18" charset="0"/>
                              </a:rPr>
                            </m:ctrlPr>
                          </m:sSubPr>
                          <m:e>
                            <m:r>
                              <a:rPr lang="en-US" altLang="ko-KR" sz="1576" i="1" dirty="0">
                                <a:latin typeface="Cambria Math" panose="02040503050406030204" pitchFamily="18" charset="0"/>
                              </a:rPr>
                              <m:t>𝑟</m:t>
                            </m:r>
                          </m:e>
                          <m:sub>
                            <m:r>
                              <a:rPr lang="en-US" altLang="ko-KR" sz="1576" i="1" dirty="0">
                                <a:latin typeface="Cambria Math" panose="02040503050406030204" pitchFamily="18" charset="0"/>
                              </a:rPr>
                              <m:t>2</m:t>
                            </m:r>
                          </m:sub>
                        </m:sSub>
                        <m:r>
                          <a:rPr lang="en-US" altLang="ko-KR" sz="1576" i="1" dirty="0">
                            <a:latin typeface="Cambria Math" panose="02040503050406030204" pitchFamily="18" charset="0"/>
                          </a:rPr>
                          <m:t> </m:t>
                        </m:r>
                      </m:oMath>
                    </m:oMathPara>
                  </a14:m>
                  <a:endParaRPr lang="ko-KR" altLang="en-US" sz="1576" dirty="0">
                    <a:cs typeface="Times New Roman" panose="02020603050405020304" pitchFamily="18" charset="0"/>
                  </a:endParaRPr>
                </a:p>
              </p:txBody>
            </p:sp>
          </mc:Choice>
          <mc:Fallback xmlns="">
            <p:sp>
              <p:nvSpPr>
                <p:cNvPr id="42" name="TextBox 41">
                  <a:extLst>
                    <a:ext uri="{FF2B5EF4-FFF2-40B4-BE49-F238E27FC236}">
                      <a16:creationId xmlns:a16="http://schemas.microsoft.com/office/drawing/2014/main" id="{278E5806-1439-DDC5-CB4B-C25B00EF8712}"/>
                    </a:ext>
                  </a:extLst>
                </p:cNvPr>
                <p:cNvSpPr txBox="1">
                  <a:spLocks noRot="1" noChangeAspect="1" noMove="1" noResize="1" noEditPoints="1" noAdjustHandles="1" noChangeArrowheads="1" noChangeShapeType="1" noTextEdit="1"/>
                </p:cNvSpPr>
                <p:nvPr/>
              </p:nvSpPr>
              <p:spPr>
                <a:xfrm>
                  <a:off x="3707711" y="4243257"/>
                  <a:ext cx="328739" cy="333500"/>
                </a:xfrm>
                <a:prstGeom prst="rect">
                  <a:avLst/>
                </a:prstGeom>
                <a:blipFill>
                  <a:blip r:embed="rId15"/>
                  <a:stretch>
                    <a:fillRect l="-370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D0F7C4C-B0A2-F77A-AD6F-EEDEF2F18B23}"/>
                    </a:ext>
                  </a:extLst>
                </p:cNvPr>
                <p:cNvSpPr txBox="1"/>
                <p:nvPr/>
              </p:nvSpPr>
              <p:spPr>
                <a:xfrm>
                  <a:off x="3707711" y="4823451"/>
                  <a:ext cx="328739" cy="33350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ko-KR" sz="1576" i="1" dirty="0">
                                <a:latin typeface="Cambria Math" panose="02040503050406030204" pitchFamily="18" charset="0"/>
                              </a:rPr>
                            </m:ctrlPr>
                          </m:sSubPr>
                          <m:e>
                            <m:r>
                              <a:rPr lang="en-US" altLang="ko-KR" sz="1576" i="1" dirty="0">
                                <a:latin typeface="Cambria Math" panose="02040503050406030204" pitchFamily="18" charset="0"/>
                              </a:rPr>
                              <m:t>𝑟</m:t>
                            </m:r>
                          </m:e>
                          <m:sub>
                            <m:r>
                              <a:rPr lang="en-US" altLang="ko-KR" sz="1576" i="1" dirty="0">
                                <a:latin typeface="Cambria Math" panose="02040503050406030204" pitchFamily="18" charset="0"/>
                              </a:rPr>
                              <m:t>𝑁</m:t>
                            </m:r>
                          </m:sub>
                        </m:sSub>
                        <m:r>
                          <a:rPr lang="en-US" altLang="ko-KR" sz="1576" i="1" dirty="0">
                            <a:latin typeface="Cambria Math" panose="02040503050406030204" pitchFamily="18" charset="0"/>
                          </a:rPr>
                          <m:t> </m:t>
                        </m:r>
                      </m:oMath>
                    </m:oMathPara>
                  </a14:m>
                  <a:endParaRPr lang="ko-KR" altLang="en-US" sz="1576" dirty="0">
                    <a:cs typeface="Times New Roman" panose="02020603050405020304" pitchFamily="18" charset="0"/>
                  </a:endParaRPr>
                </a:p>
              </p:txBody>
            </p:sp>
          </mc:Choice>
          <mc:Fallback xmlns="">
            <p:sp>
              <p:nvSpPr>
                <p:cNvPr id="43" name="TextBox 42">
                  <a:extLst>
                    <a:ext uri="{FF2B5EF4-FFF2-40B4-BE49-F238E27FC236}">
                      <a16:creationId xmlns:a16="http://schemas.microsoft.com/office/drawing/2014/main" id="{ED0F7C4C-B0A2-F77A-AD6F-EEDEF2F18B23}"/>
                    </a:ext>
                  </a:extLst>
                </p:cNvPr>
                <p:cNvSpPr txBox="1">
                  <a:spLocks noRot="1" noChangeAspect="1" noMove="1" noResize="1" noEditPoints="1" noAdjustHandles="1" noChangeArrowheads="1" noChangeShapeType="1" noTextEdit="1"/>
                </p:cNvSpPr>
                <p:nvPr/>
              </p:nvSpPr>
              <p:spPr>
                <a:xfrm>
                  <a:off x="3707711" y="4823451"/>
                  <a:ext cx="328739" cy="333500"/>
                </a:xfrm>
                <a:prstGeom prst="rect">
                  <a:avLst/>
                </a:prstGeom>
                <a:blipFill>
                  <a:blip r:embed="rId16"/>
                  <a:stretch>
                    <a:fillRect l="-740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5B86DAF-A734-7FCF-ED04-13D511D0DAF2}"/>
                    </a:ext>
                  </a:extLst>
                </p:cNvPr>
                <p:cNvSpPr txBox="1"/>
                <p:nvPr/>
              </p:nvSpPr>
              <p:spPr>
                <a:xfrm rot="20005030">
                  <a:off x="5359830" y="4215335"/>
                  <a:ext cx="514892" cy="454773"/>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2364" i="1" dirty="0">
                            <a:latin typeface="Cambria Math" panose="02040503050406030204" pitchFamily="18" charset="0"/>
                          </a:rPr>
                          <m:t>…</m:t>
                        </m:r>
                      </m:oMath>
                    </m:oMathPara>
                  </a14:m>
                  <a:endParaRPr lang="ko-KR" altLang="en-US" sz="2364" dirty="0">
                    <a:cs typeface="Times New Roman" panose="02020603050405020304" pitchFamily="18" charset="0"/>
                  </a:endParaRPr>
                </a:p>
              </p:txBody>
            </p:sp>
          </mc:Choice>
          <mc:Fallback xmlns="">
            <p:sp>
              <p:nvSpPr>
                <p:cNvPr id="44" name="TextBox 43">
                  <a:extLst>
                    <a:ext uri="{FF2B5EF4-FFF2-40B4-BE49-F238E27FC236}">
                      <a16:creationId xmlns:a16="http://schemas.microsoft.com/office/drawing/2014/main" id="{85B86DAF-A734-7FCF-ED04-13D511D0DAF2}"/>
                    </a:ext>
                  </a:extLst>
                </p:cNvPr>
                <p:cNvSpPr txBox="1">
                  <a:spLocks noRot="1" noChangeAspect="1" noMove="1" noResize="1" noEditPoints="1" noAdjustHandles="1" noChangeArrowheads="1" noChangeShapeType="1" noTextEdit="1"/>
                </p:cNvSpPr>
                <p:nvPr/>
              </p:nvSpPr>
              <p:spPr>
                <a:xfrm rot="20005030">
                  <a:off x="5359830" y="4215335"/>
                  <a:ext cx="514892" cy="454773"/>
                </a:xfrm>
                <a:prstGeom prst="rect">
                  <a:avLst/>
                </a:prstGeom>
                <a:blipFill>
                  <a:blip r:embed="rId17"/>
                  <a:stretch>
                    <a:fillRect/>
                  </a:stretch>
                </a:blipFill>
              </p:spPr>
              <p:txBody>
                <a:bodyPr/>
                <a:lstStyle/>
                <a:p>
                  <a:r>
                    <a:rPr lang="ko-KR" altLang="en-US">
                      <a:noFill/>
                    </a:rPr>
                    <a:t> </a:t>
                  </a:r>
                </a:p>
              </p:txBody>
            </p:sp>
          </mc:Fallback>
        </mc:AlternateContent>
        <p:cxnSp>
          <p:nvCxnSpPr>
            <p:cNvPr id="45" name="직선 화살표 연결선 44">
              <a:extLst>
                <a:ext uri="{FF2B5EF4-FFF2-40B4-BE49-F238E27FC236}">
                  <a16:creationId xmlns:a16="http://schemas.microsoft.com/office/drawing/2014/main" id="{603E4EA4-2CCA-3D74-9918-6725B901FD8D}"/>
                </a:ext>
              </a:extLst>
            </p:cNvPr>
            <p:cNvCxnSpPr>
              <a:cxnSpLocks/>
            </p:cNvCxnSpPr>
            <p:nvPr/>
          </p:nvCxnSpPr>
          <p:spPr>
            <a:xfrm flipV="1">
              <a:off x="5329431" y="3597046"/>
              <a:ext cx="428829" cy="3325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5D098484-58B7-898A-54BD-7E7FA8D5546F}"/>
                </a:ext>
              </a:extLst>
            </p:cNvPr>
            <p:cNvSpPr txBox="1"/>
            <p:nvPr/>
          </p:nvSpPr>
          <p:spPr>
            <a:xfrm rot="19360138">
              <a:off x="5385722" y="3650784"/>
              <a:ext cx="638535" cy="333500"/>
            </a:xfrm>
            <a:prstGeom prst="rect">
              <a:avLst/>
            </a:prstGeom>
            <a:noFill/>
          </p:spPr>
          <p:txBody>
            <a:bodyPr wrap="square">
              <a:spAutoFit/>
            </a:bodyPr>
            <a:lstStyle/>
            <a:p>
              <a:pPr algn="ctr"/>
              <a:r>
                <a:rPr lang="en-US" altLang="ko-KR" sz="1576" dirty="0">
                  <a:cs typeface="Times New Roman" panose="02020603050405020304" pitchFamily="18" charset="0"/>
                </a:rPr>
                <a:t>Time</a:t>
              </a:r>
              <a:endParaRPr lang="ko-KR" altLang="en-US" sz="1576" dirty="0">
                <a:cs typeface="Times New Roman" panose="02020603050405020304" pitchFamily="18" charset="0"/>
              </a:endParaRPr>
            </a:p>
          </p:txBody>
        </p:sp>
        <p:sp>
          <p:nvSpPr>
            <p:cNvPr id="47" name="직사각형 46">
              <a:extLst>
                <a:ext uri="{FF2B5EF4-FFF2-40B4-BE49-F238E27FC236}">
                  <a16:creationId xmlns:a16="http://schemas.microsoft.com/office/drawing/2014/main" id="{53EE4265-E30B-BF3E-CB2A-8E57CD5311DC}"/>
                </a:ext>
              </a:extLst>
            </p:cNvPr>
            <p:cNvSpPr/>
            <p:nvPr/>
          </p:nvSpPr>
          <p:spPr>
            <a:xfrm>
              <a:off x="7476087" y="3303562"/>
              <a:ext cx="2217253" cy="1891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48" name="TextBox 47">
              <a:extLst>
                <a:ext uri="{FF2B5EF4-FFF2-40B4-BE49-F238E27FC236}">
                  <a16:creationId xmlns:a16="http://schemas.microsoft.com/office/drawing/2014/main" id="{4F2A9769-1C01-9E01-49D0-570F78F112E5}"/>
                </a:ext>
              </a:extLst>
            </p:cNvPr>
            <p:cNvSpPr txBox="1"/>
            <p:nvPr/>
          </p:nvSpPr>
          <p:spPr>
            <a:xfrm>
              <a:off x="5824285" y="3199851"/>
              <a:ext cx="1702791" cy="334835"/>
            </a:xfrm>
            <a:prstGeom prst="rect">
              <a:avLst/>
            </a:prstGeom>
            <a:noFill/>
          </p:spPr>
          <p:txBody>
            <a:bodyPr wrap="square">
              <a:spAutoFit/>
            </a:bodyPr>
            <a:lstStyle/>
            <a:p>
              <a:pPr algn="r"/>
              <a:r>
                <a:rPr lang="en-US" altLang="ko-KR" sz="1576" dirty="0">
                  <a:cs typeface="Times New Roman" panose="02020603050405020304" pitchFamily="18" charset="0"/>
                </a:rPr>
                <a:t>Temporal axis</a:t>
              </a:r>
              <a:endParaRPr lang="ko-KR" altLang="en-US" sz="1576" dirty="0">
                <a:cs typeface="Times New Roman" panose="02020603050405020304" pitchFamily="18" charset="0"/>
              </a:endParaRPr>
            </a:p>
          </p:txBody>
        </p:sp>
        <p:sp>
          <p:nvSpPr>
            <p:cNvPr id="49" name="직사각형 48">
              <a:extLst>
                <a:ext uri="{FF2B5EF4-FFF2-40B4-BE49-F238E27FC236}">
                  <a16:creationId xmlns:a16="http://schemas.microsoft.com/office/drawing/2014/main" id="{9E231223-7996-0288-9FB9-E6AA8D5FB2F2}"/>
                </a:ext>
              </a:extLst>
            </p:cNvPr>
            <p:cNvSpPr/>
            <p:nvPr/>
          </p:nvSpPr>
          <p:spPr>
            <a:xfrm>
              <a:off x="7476087" y="3620071"/>
              <a:ext cx="486153" cy="407379"/>
            </a:xfrm>
            <a:prstGeom prst="rect">
              <a:avLst/>
            </a:prstGeom>
            <a:solidFill>
              <a:schemeClr val="tx2">
                <a:lumMod val="20000"/>
                <a:lumOff val="80000"/>
              </a:schemeClr>
            </a:solidFill>
            <a:ln>
              <a:solidFill>
                <a:schemeClr val="tx2">
                  <a:lumMod val="50000"/>
                </a:schemeClr>
              </a:solidFill>
            </a:ln>
            <a:effectLst>
              <a:outerShdw blurRad="50800" dist="38100" dir="2700000" algn="tl" rotWithShape="0">
                <a:prstClr val="black">
                  <a:alpha val="40000"/>
                </a:prstClr>
              </a:outerShdw>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50" name="직사각형 49">
              <a:extLst>
                <a:ext uri="{FF2B5EF4-FFF2-40B4-BE49-F238E27FC236}">
                  <a16:creationId xmlns:a16="http://schemas.microsoft.com/office/drawing/2014/main" id="{98487712-5EAA-294B-8020-6EB420B169A1}"/>
                </a:ext>
              </a:extLst>
            </p:cNvPr>
            <p:cNvSpPr/>
            <p:nvPr/>
          </p:nvSpPr>
          <p:spPr>
            <a:xfrm>
              <a:off x="7777745" y="3620071"/>
              <a:ext cx="486153" cy="407379"/>
            </a:xfrm>
            <a:prstGeom prst="rect">
              <a:avLst/>
            </a:prstGeom>
            <a:solidFill>
              <a:schemeClr val="tx2">
                <a:lumMod val="40000"/>
                <a:lumOff val="60000"/>
              </a:schemeClr>
            </a:solidFill>
            <a:ln>
              <a:solidFill>
                <a:schemeClr val="tx2">
                  <a:lumMod val="50000"/>
                </a:schemeClr>
              </a:solidFill>
            </a:ln>
            <a:effectLst>
              <a:outerShdw blurRad="50800" dist="38100" dir="2700000" algn="tl" rotWithShape="0">
                <a:prstClr val="black">
                  <a:alpha val="40000"/>
                </a:prstClr>
              </a:outerShdw>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51" name="직사각형 50">
              <a:extLst>
                <a:ext uri="{FF2B5EF4-FFF2-40B4-BE49-F238E27FC236}">
                  <a16:creationId xmlns:a16="http://schemas.microsoft.com/office/drawing/2014/main" id="{A9D6AA68-A394-C654-556D-612EDFFE0BFA}"/>
                </a:ext>
              </a:extLst>
            </p:cNvPr>
            <p:cNvSpPr/>
            <p:nvPr/>
          </p:nvSpPr>
          <p:spPr>
            <a:xfrm>
              <a:off x="8079403" y="3620071"/>
              <a:ext cx="486153" cy="407379"/>
            </a:xfrm>
            <a:prstGeom prst="rect">
              <a:avLst/>
            </a:prstGeom>
            <a:solidFill>
              <a:schemeClr val="tx2"/>
            </a:solidFill>
            <a:ln>
              <a:solidFill>
                <a:schemeClr val="tx2">
                  <a:lumMod val="50000"/>
                </a:schemeClr>
              </a:solidFill>
            </a:ln>
            <a:effectLst>
              <a:outerShdw blurRad="50800" dist="38100" dir="2700000" algn="tl" rotWithShape="0">
                <a:prstClr val="black">
                  <a:alpha val="40000"/>
                </a:prstClr>
              </a:outerShdw>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52" name="직사각형 51">
              <a:extLst>
                <a:ext uri="{FF2B5EF4-FFF2-40B4-BE49-F238E27FC236}">
                  <a16:creationId xmlns:a16="http://schemas.microsoft.com/office/drawing/2014/main" id="{126E7820-3562-14C1-BFA2-BB3A203B6709}"/>
                </a:ext>
              </a:extLst>
            </p:cNvPr>
            <p:cNvSpPr/>
            <p:nvPr/>
          </p:nvSpPr>
          <p:spPr>
            <a:xfrm>
              <a:off x="8381061" y="3620071"/>
              <a:ext cx="486153" cy="407379"/>
            </a:xfrm>
            <a:prstGeom prst="rect">
              <a:avLst/>
            </a:prstGeom>
            <a:solidFill>
              <a:schemeClr val="tx2">
                <a:lumMod val="75000"/>
              </a:schemeClr>
            </a:solidFill>
            <a:ln>
              <a:solidFill>
                <a:schemeClr val="tx2">
                  <a:lumMod val="50000"/>
                </a:schemeClr>
              </a:solidFill>
            </a:ln>
            <a:effectLst>
              <a:outerShdw blurRad="50800" dist="38100" dir="2700000" algn="tl" rotWithShape="0">
                <a:prstClr val="black">
                  <a:alpha val="40000"/>
                </a:prstClr>
              </a:outerShdw>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53" name="직사각형 52">
              <a:extLst>
                <a:ext uri="{FF2B5EF4-FFF2-40B4-BE49-F238E27FC236}">
                  <a16:creationId xmlns:a16="http://schemas.microsoft.com/office/drawing/2014/main" id="{0992724D-617D-F556-A27A-5B6D00D2B9EB}"/>
                </a:ext>
              </a:extLst>
            </p:cNvPr>
            <p:cNvSpPr/>
            <p:nvPr/>
          </p:nvSpPr>
          <p:spPr>
            <a:xfrm>
              <a:off x="9207188" y="3620071"/>
              <a:ext cx="486153" cy="407379"/>
            </a:xfrm>
            <a:prstGeom prst="rect">
              <a:avLst/>
            </a:prstGeom>
            <a:solidFill>
              <a:schemeClr val="tx2"/>
            </a:solidFill>
            <a:ln>
              <a:solidFill>
                <a:schemeClr val="tx2">
                  <a:lumMod val="50000"/>
                </a:schemeClr>
              </a:solidFill>
            </a:ln>
            <a:effectLst>
              <a:outerShdw blurRad="50800" dist="38100" dir="2700000" algn="tl" rotWithShape="0">
                <a:prstClr val="black">
                  <a:alpha val="40000"/>
                </a:prstClr>
              </a:outerShdw>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54" name="직사각형 53">
              <a:extLst>
                <a:ext uri="{FF2B5EF4-FFF2-40B4-BE49-F238E27FC236}">
                  <a16:creationId xmlns:a16="http://schemas.microsoft.com/office/drawing/2014/main" id="{CDDA67C4-B7F3-D2D9-C216-47D6570B6E7B}"/>
                </a:ext>
              </a:extLst>
            </p:cNvPr>
            <p:cNvSpPr/>
            <p:nvPr/>
          </p:nvSpPr>
          <p:spPr>
            <a:xfrm>
              <a:off x="8682716" y="3620071"/>
              <a:ext cx="486153" cy="407379"/>
            </a:xfrm>
            <a:prstGeom prst="rect">
              <a:avLst/>
            </a:prstGeom>
            <a:solidFill>
              <a:schemeClr val="tx2">
                <a:lumMod val="20000"/>
                <a:lumOff val="80000"/>
              </a:schemeClr>
            </a:solidFill>
            <a:ln>
              <a:solidFill>
                <a:schemeClr val="tx2">
                  <a:lumMod val="50000"/>
                </a:schemeClr>
              </a:solidFill>
            </a:ln>
            <a:effectLst>
              <a:outerShdw blurRad="50800" dist="38100" dir="2700000" algn="tl" rotWithShape="0">
                <a:prstClr val="black">
                  <a:alpha val="40000"/>
                </a:prstClr>
              </a:outerShdw>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4FB8E58B-A639-9EA9-511E-3F7DB2E29FD3}"/>
                    </a:ext>
                  </a:extLst>
                </p:cNvPr>
                <p:cNvSpPr txBox="1"/>
                <p:nvPr/>
              </p:nvSpPr>
              <p:spPr>
                <a:xfrm>
                  <a:off x="8891143" y="3683272"/>
                  <a:ext cx="618672" cy="39413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1970" i="1" dirty="0">
                            <a:latin typeface="Cambria Math" panose="02040503050406030204" pitchFamily="18" charset="0"/>
                          </a:rPr>
                          <m:t>…</m:t>
                        </m:r>
                      </m:oMath>
                    </m:oMathPara>
                  </a14:m>
                  <a:endParaRPr lang="ko-KR" altLang="en-US" sz="1576" dirty="0">
                    <a:cs typeface="Times New Roman" panose="02020603050405020304" pitchFamily="18" charset="0"/>
                  </a:endParaRPr>
                </a:p>
              </p:txBody>
            </p:sp>
          </mc:Choice>
          <mc:Fallback xmlns="">
            <p:sp>
              <p:nvSpPr>
                <p:cNvPr id="55" name="TextBox 54">
                  <a:extLst>
                    <a:ext uri="{FF2B5EF4-FFF2-40B4-BE49-F238E27FC236}">
                      <a16:creationId xmlns:a16="http://schemas.microsoft.com/office/drawing/2014/main" id="{4FB8E58B-A639-9EA9-511E-3F7DB2E29FD3}"/>
                    </a:ext>
                  </a:extLst>
                </p:cNvPr>
                <p:cNvSpPr txBox="1">
                  <a:spLocks noRot="1" noChangeAspect="1" noMove="1" noResize="1" noEditPoints="1" noAdjustHandles="1" noChangeArrowheads="1" noChangeShapeType="1" noTextEdit="1"/>
                </p:cNvSpPr>
                <p:nvPr/>
              </p:nvSpPr>
              <p:spPr>
                <a:xfrm>
                  <a:off x="8891143" y="3683272"/>
                  <a:ext cx="618672" cy="394137"/>
                </a:xfrm>
                <a:prstGeom prst="rect">
                  <a:avLst/>
                </a:prstGeom>
                <a:blipFill>
                  <a:blip r:embed="rId18"/>
                  <a:stretch>
                    <a:fillRect/>
                  </a:stretch>
                </a:blipFill>
              </p:spPr>
              <p:txBody>
                <a:bodyPr/>
                <a:lstStyle/>
                <a:p>
                  <a:r>
                    <a:rPr lang="ko-KR" altLang="en-US">
                      <a:noFill/>
                    </a:rPr>
                    <a:t> </a:t>
                  </a:r>
                </a:p>
              </p:txBody>
            </p:sp>
          </mc:Fallback>
        </mc:AlternateContent>
        <p:sp>
          <p:nvSpPr>
            <p:cNvPr id="56" name="자유형: 도형 55">
              <a:extLst>
                <a:ext uri="{FF2B5EF4-FFF2-40B4-BE49-F238E27FC236}">
                  <a16:creationId xmlns:a16="http://schemas.microsoft.com/office/drawing/2014/main" id="{E533A20D-DF8B-FE50-A86C-9EB2A4089108}"/>
                </a:ext>
              </a:extLst>
            </p:cNvPr>
            <p:cNvSpPr/>
            <p:nvPr/>
          </p:nvSpPr>
          <p:spPr>
            <a:xfrm>
              <a:off x="7499607" y="3003818"/>
              <a:ext cx="2164303" cy="275877"/>
            </a:xfrm>
            <a:custGeom>
              <a:avLst/>
              <a:gdLst>
                <a:gd name="connsiteX0" fmla="*/ 0 w 2197100"/>
                <a:gd name="connsiteY0" fmla="*/ 280058 h 280058"/>
                <a:gd name="connsiteX1" fmla="*/ 319087 w 2197100"/>
                <a:gd name="connsiteY1" fmla="*/ 256246 h 280058"/>
                <a:gd name="connsiteX2" fmla="*/ 636587 w 2197100"/>
                <a:gd name="connsiteY2" fmla="*/ 153058 h 280058"/>
                <a:gd name="connsiteX3" fmla="*/ 1079500 w 2197100"/>
                <a:gd name="connsiteY3" fmla="*/ 658 h 280058"/>
                <a:gd name="connsiteX4" fmla="*/ 1443037 w 2197100"/>
                <a:gd name="connsiteY4" fmla="*/ 103846 h 280058"/>
                <a:gd name="connsiteX5" fmla="*/ 1814512 w 2197100"/>
                <a:gd name="connsiteY5" fmla="*/ 246721 h 280058"/>
                <a:gd name="connsiteX6" fmla="*/ 2197100 w 2197100"/>
                <a:gd name="connsiteY6" fmla="*/ 280058 h 28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7100" h="280058">
                  <a:moveTo>
                    <a:pt x="0" y="280058"/>
                  </a:moveTo>
                  <a:cubicBezTo>
                    <a:pt x="106494" y="278735"/>
                    <a:pt x="212989" y="277413"/>
                    <a:pt x="319087" y="256246"/>
                  </a:cubicBezTo>
                  <a:cubicBezTo>
                    <a:pt x="425185" y="235079"/>
                    <a:pt x="636587" y="153058"/>
                    <a:pt x="636587" y="153058"/>
                  </a:cubicBezTo>
                  <a:cubicBezTo>
                    <a:pt x="763323" y="110460"/>
                    <a:pt x="945092" y="8860"/>
                    <a:pt x="1079500" y="658"/>
                  </a:cubicBezTo>
                  <a:cubicBezTo>
                    <a:pt x="1213908" y="-7544"/>
                    <a:pt x="1320535" y="62835"/>
                    <a:pt x="1443037" y="103846"/>
                  </a:cubicBezTo>
                  <a:cubicBezTo>
                    <a:pt x="1565539" y="144857"/>
                    <a:pt x="1688835" y="217352"/>
                    <a:pt x="1814512" y="246721"/>
                  </a:cubicBezTo>
                  <a:cubicBezTo>
                    <a:pt x="1940189" y="276090"/>
                    <a:pt x="2068644" y="278074"/>
                    <a:pt x="2197100" y="28005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13AA371-FB8F-D28A-D7C2-5537FA87774F}"/>
                    </a:ext>
                  </a:extLst>
                </p:cNvPr>
                <p:cNvSpPr txBox="1"/>
                <p:nvPr/>
              </p:nvSpPr>
              <p:spPr>
                <a:xfrm>
                  <a:off x="5653792" y="2447518"/>
                  <a:ext cx="4039548" cy="577338"/>
                </a:xfrm>
                <a:prstGeom prst="rect">
                  <a:avLst/>
                </a:prstGeom>
                <a:noFill/>
              </p:spPr>
              <p:txBody>
                <a:bodyPr wrap="square">
                  <a:spAutoFit/>
                </a:bodyPr>
                <a:lstStyle/>
                <a:p>
                  <a:pPr algn="ctr"/>
                  <a:r>
                    <a:rPr lang="en-US" altLang="ko-KR" sz="1576" dirty="0">
                      <a:cs typeface="Times New Roman" panose="02020603050405020304" pitchFamily="18" charset="0"/>
                    </a:rPr>
                    <a:t>Prior Gaussian distribution of timestamp distance between snapshot </a:t>
                  </a:r>
                  <a14:m>
                    <m:oMath xmlns:m="http://schemas.openxmlformats.org/officeDocument/2006/math">
                      <m:sSub>
                        <m:sSubPr>
                          <m:ctrlPr>
                            <a:rPr lang="en-US" altLang="ko-KR" sz="1576" i="1">
                              <a:latin typeface="Cambria Math" panose="02040503050406030204" pitchFamily="18" charset="0"/>
                            </a:rPr>
                          </m:ctrlPr>
                        </m:sSubPr>
                        <m:e>
                          <m:r>
                            <a:rPr lang="en-US" altLang="ko-KR" sz="1576" b="1" i="1">
                              <a:latin typeface="Cambria Math" panose="02040503050406030204" pitchFamily="18" charset="0"/>
                            </a:rPr>
                            <m:t>𝒔</m:t>
                          </m:r>
                        </m:e>
                        <m:sub>
                          <m:r>
                            <a:rPr lang="en-US" altLang="ko-KR" sz="1576" i="1">
                              <a:latin typeface="Cambria Math" panose="02040503050406030204" pitchFamily="18" charset="0"/>
                            </a:rPr>
                            <m:t>𝑡</m:t>
                          </m:r>
                        </m:sub>
                      </m:sSub>
                    </m:oMath>
                  </a14:m>
                  <a:r>
                    <a:rPr lang="ko-KR" altLang="en-US" sz="1576" dirty="0">
                      <a:cs typeface="Times New Roman" panose="02020603050405020304" pitchFamily="18" charset="0"/>
                    </a:rPr>
                    <a:t> </a:t>
                  </a:r>
                  <a:r>
                    <a:rPr lang="en-US" altLang="ko-KR" sz="1576" dirty="0">
                      <a:cs typeface="Times New Roman" panose="02020603050405020304" pitchFamily="18" charset="0"/>
                    </a:rPr>
                    <a:t>and others</a:t>
                  </a:r>
                  <a:endParaRPr lang="ko-KR" altLang="en-US" sz="1576" dirty="0">
                    <a:cs typeface="Times New Roman" panose="02020603050405020304" pitchFamily="18" charset="0"/>
                  </a:endParaRPr>
                </a:p>
              </p:txBody>
            </p:sp>
          </mc:Choice>
          <mc:Fallback xmlns="">
            <p:sp>
              <p:nvSpPr>
                <p:cNvPr id="57" name="TextBox 56">
                  <a:extLst>
                    <a:ext uri="{FF2B5EF4-FFF2-40B4-BE49-F238E27FC236}">
                      <a16:creationId xmlns:a16="http://schemas.microsoft.com/office/drawing/2014/main" id="{C13AA371-FB8F-D28A-D7C2-5537FA87774F}"/>
                    </a:ext>
                  </a:extLst>
                </p:cNvPr>
                <p:cNvSpPr txBox="1">
                  <a:spLocks noRot="1" noChangeAspect="1" noMove="1" noResize="1" noEditPoints="1" noAdjustHandles="1" noChangeArrowheads="1" noChangeShapeType="1" noTextEdit="1"/>
                </p:cNvSpPr>
                <p:nvPr/>
              </p:nvSpPr>
              <p:spPr>
                <a:xfrm>
                  <a:off x="5653792" y="2447518"/>
                  <a:ext cx="4039548" cy="577338"/>
                </a:xfrm>
                <a:prstGeom prst="rect">
                  <a:avLst/>
                </a:prstGeom>
                <a:blipFill>
                  <a:blip r:embed="rId19"/>
                  <a:stretch>
                    <a:fillRect t="-4255" b="-12766"/>
                  </a:stretch>
                </a:blipFill>
              </p:spPr>
              <p:txBody>
                <a:bodyPr/>
                <a:lstStyle/>
                <a:p>
                  <a:r>
                    <a:rPr lang="ko-KR" altLang="en-US">
                      <a:noFill/>
                    </a:rPr>
                    <a:t> </a:t>
                  </a:r>
                </a:p>
              </p:txBody>
            </p:sp>
          </mc:Fallback>
        </mc:AlternateContent>
        <p:cxnSp>
          <p:nvCxnSpPr>
            <p:cNvPr id="58" name="직선 화살표 연결선 57">
              <a:extLst>
                <a:ext uri="{FF2B5EF4-FFF2-40B4-BE49-F238E27FC236}">
                  <a16:creationId xmlns:a16="http://schemas.microsoft.com/office/drawing/2014/main" id="{2AC63C6B-1381-A1AF-EE33-93910892747B}"/>
                </a:ext>
              </a:extLst>
            </p:cNvPr>
            <p:cNvCxnSpPr>
              <a:cxnSpLocks/>
            </p:cNvCxnSpPr>
            <p:nvPr/>
          </p:nvCxnSpPr>
          <p:spPr>
            <a:xfrm>
              <a:off x="8581758" y="3014842"/>
              <a:ext cx="0" cy="656109"/>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84A2CBFE-55B5-E98B-7067-D1441348561F}"/>
                    </a:ext>
                  </a:extLst>
                </p:cNvPr>
                <p:cNvSpPr txBox="1"/>
                <p:nvPr/>
              </p:nvSpPr>
              <p:spPr>
                <a:xfrm>
                  <a:off x="8354783" y="3653853"/>
                  <a:ext cx="551219" cy="333500"/>
                </a:xfrm>
                <a:prstGeom prst="rect">
                  <a:avLst/>
                </a:prstGeom>
                <a:noFill/>
              </p:spPr>
              <p:txBody>
                <a:bodyPr wrap="square">
                  <a:spAutoFit/>
                </a:bodyPr>
                <a:lstStyle/>
                <a:p>
                  <a:pPr algn="ctr"/>
                  <a14:m>
                    <m:oMath xmlns:m="http://schemas.openxmlformats.org/officeDocument/2006/math">
                      <m:sSub>
                        <m:sSubPr>
                          <m:ctrlPr>
                            <a:rPr lang="en-US" altLang="ko-KR" sz="1576" i="1">
                              <a:solidFill>
                                <a:schemeClr val="bg1"/>
                              </a:solidFill>
                              <a:latin typeface="Cambria Math" panose="02040503050406030204" pitchFamily="18" charset="0"/>
                            </a:rPr>
                          </m:ctrlPr>
                        </m:sSubPr>
                        <m:e>
                          <m:r>
                            <a:rPr lang="en-US" altLang="ko-KR" sz="1576" b="1" i="1">
                              <a:solidFill>
                                <a:schemeClr val="bg1"/>
                              </a:solidFill>
                              <a:latin typeface="Cambria Math" panose="02040503050406030204" pitchFamily="18" charset="0"/>
                            </a:rPr>
                            <m:t>𝒔</m:t>
                          </m:r>
                        </m:e>
                        <m:sub>
                          <m:r>
                            <a:rPr lang="en-US" altLang="ko-KR" sz="1576" i="1">
                              <a:solidFill>
                                <a:schemeClr val="bg1"/>
                              </a:solidFill>
                              <a:latin typeface="Cambria Math" panose="02040503050406030204" pitchFamily="18" charset="0"/>
                            </a:rPr>
                            <m:t>𝑡</m:t>
                          </m:r>
                        </m:sub>
                      </m:sSub>
                    </m:oMath>
                  </a14:m>
                  <a:r>
                    <a:rPr lang="ko-KR" altLang="en-US" sz="1576" dirty="0">
                      <a:solidFill>
                        <a:schemeClr val="bg1"/>
                      </a:solidFill>
                      <a:cs typeface="Times New Roman" panose="02020603050405020304" pitchFamily="18" charset="0"/>
                    </a:rPr>
                    <a:t> </a:t>
                  </a:r>
                </a:p>
              </p:txBody>
            </p:sp>
          </mc:Choice>
          <mc:Fallback xmlns="">
            <p:sp>
              <p:nvSpPr>
                <p:cNvPr id="59" name="TextBox 58">
                  <a:extLst>
                    <a:ext uri="{FF2B5EF4-FFF2-40B4-BE49-F238E27FC236}">
                      <a16:creationId xmlns:a16="http://schemas.microsoft.com/office/drawing/2014/main" id="{84A2CBFE-55B5-E98B-7067-D1441348561F}"/>
                    </a:ext>
                  </a:extLst>
                </p:cNvPr>
                <p:cNvSpPr txBox="1">
                  <a:spLocks noRot="1" noChangeAspect="1" noMove="1" noResize="1" noEditPoints="1" noAdjustHandles="1" noChangeArrowheads="1" noChangeShapeType="1" noTextEdit="1"/>
                </p:cNvSpPr>
                <p:nvPr/>
              </p:nvSpPr>
              <p:spPr>
                <a:xfrm>
                  <a:off x="8354783" y="3653853"/>
                  <a:ext cx="551219" cy="333500"/>
                </a:xfrm>
                <a:prstGeom prst="rect">
                  <a:avLst/>
                </a:prstGeom>
                <a:blipFill>
                  <a:blip r:embed="rId20"/>
                  <a:stretch>
                    <a:fillRect/>
                  </a:stretch>
                </a:blipFill>
              </p:spPr>
              <p:txBody>
                <a:bodyPr/>
                <a:lstStyle/>
                <a:p>
                  <a:r>
                    <a:rPr lang="ko-KR" altLang="en-US">
                      <a:noFill/>
                    </a:rPr>
                    <a:t> </a:t>
                  </a:r>
                </a:p>
              </p:txBody>
            </p:sp>
          </mc:Fallback>
        </mc:AlternateContent>
        <p:cxnSp>
          <p:nvCxnSpPr>
            <p:cNvPr id="60" name="연결선: 구부러짐 59">
              <a:extLst>
                <a:ext uri="{FF2B5EF4-FFF2-40B4-BE49-F238E27FC236}">
                  <a16:creationId xmlns:a16="http://schemas.microsoft.com/office/drawing/2014/main" id="{D8691E2F-5EDA-CFAB-3DD0-6222AFCE151C}"/>
                </a:ext>
              </a:extLst>
            </p:cNvPr>
            <p:cNvCxnSpPr>
              <a:cxnSpLocks/>
              <a:stCxn id="65" idx="2"/>
              <a:endCxn id="68" idx="2"/>
            </p:cNvCxnSpPr>
            <p:nvPr/>
          </p:nvCxnSpPr>
          <p:spPr>
            <a:xfrm rot="16200000" flipH="1">
              <a:off x="8171650" y="4638925"/>
              <a:ext cx="12510" cy="904973"/>
            </a:xfrm>
            <a:prstGeom prst="curvedConnector3">
              <a:avLst>
                <a:gd name="adj1" fmla="val 1800000"/>
              </a:avLst>
            </a:prstGeom>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71B7C737-2E46-8D01-FE2B-6BC686512313}"/>
                </a:ext>
              </a:extLst>
            </p:cNvPr>
            <p:cNvSpPr txBox="1"/>
            <p:nvPr/>
          </p:nvSpPr>
          <p:spPr>
            <a:xfrm>
              <a:off x="7248219" y="5223437"/>
              <a:ext cx="2653001" cy="334835"/>
            </a:xfrm>
            <a:prstGeom prst="rect">
              <a:avLst/>
            </a:prstGeom>
            <a:noFill/>
          </p:spPr>
          <p:txBody>
            <a:bodyPr wrap="square">
              <a:spAutoFit/>
            </a:bodyPr>
            <a:lstStyle/>
            <a:p>
              <a:pPr algn="ctr"/>
              <a:r>
                <a:rPr lang="en-US" altLang="ko-KR" sz="1576" dirty="0">
                  <a:cs typeface="Times New Roman" panose="02020603050405020304" pitchFamily="18" charset="0"/>
                </a:rPr>
                <a:t>Representational similarity</a:t>
              </a:r>
            </a:p>
          </p:txBody>
        </p:sp>
        <p:sp>
          <p:nvSpPr>
            <p:cNvPr id="62" name="직사각형 61">
              <a:extLst>
                <a:ext uri="{FF2B5EF4-FFF2-40B4-BE49-F238E27FC236}">
                  <a16:creationId xmlns:a16="http://schemas.microsoft.com/office/drawing/2014/main" id="{AE651CF6-F7BD-78A0-CDA3-755A79B7D506}"/>
                </a:ext>
              </a:extLst>
            </p:cNvPr>
            <p:cNvSpPr/>
            <p:nvPr/>
          </p:nvSpPr>
          <p:spPr>
            <a:xfrm>
              <a:off x="7347872" y="4236048"/>
              <a:ext cx="2453694" cy="2338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76" dirty="0">
                  <a:solidFill>
                    <a:schemeClr val="tx1"/>
                  </a:solidFill>
                  <a:cs typeface="Times New Roman" panose="02020603050405020304" pitchFamily="18" charset="0"/>
                </a:rPr>
                <a:t>Temporal-level projection</a:t>
              </a:r>
              <a:endParaRPr lang="ko-KR" altLang="en-US" sz="1576" dirty="0">
                <a:solidFill>
                  <a:schemeClr val="tx1"/>
                </a:solidFill>
                <a:cs typeface="Times New Roman" panose="02020603050405020304" pitchFamily="18" charset="0"/>
              </a:endParaRPr>
            </a:p>
          </p:txBody>
        </p:sp>
        <p:cxnSp>
          <p:nvCxnSpPr>
            <p:cNvPr id="63" name="직선 화살표 연결선 62">
              <a:extLst>
                <a:ext uri="{FF2B5EF4-FFF2-40B4-BE49-F238E27FC236}">
                  <a16:creationId xmlns:a16="http://schemas.microsoft.com/office/drawing/2014/main" id="{01221F2B-1B51-BE32-4016-A0BFCCA76169}"/>
                </a:ext>
              </a:extLst>
            </p:cNvPr>
            <p:cNvCxnSpPr>
              <a:cxnSpLocks/>
            </p:cNvCxnSpPr>
            <p:nvPr/>
          </p:nvCxnSpPr>
          <p:spPr>
            <a:xfrm>
              <a:off x="8581758" y="4017822"/>
              <a:ext cx="0" cy="2126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직선 화살표 연결선 63">
              <a:extLst>
                <a:ext uri="{FF2B5EF4-FFF2-40B4-BE49-F238E27FC236}">
                  <a16:creationId xmlns:a16="http://schemas.microsoft.com/office/drawing/2014/main" id="{5F1620D2-26C3-7DD3-3A76-B3CF5366ABCF}"/>
                </a:ext>
              </a:extLst>
            </p:cNvPr>
            <p:cNvCxnSpPr>
              <a:cxnSpLocks/>
            </p:cNvCxnSpPr>
            <p:nvPr/>
          </p:nvCxnSpPr>
          <p:spPr>
            <a:xfrm>
              <a:off x="8581758" y="4474036"/>
              <a:ext cx="0" cy="1998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직사각형 64">
              <a:extLst>
                <a:ext uri="{FF2B5EF4-FFF2-40B4-BE49-F238E27FC236}">
                  <a16:creationId xmlns:a16="http://schemas.microsoft.com/office/drawing/2014/main" id="{E2FFF008-064B-B0B9-9A12-3FC136B016BD}"/>
                </a:ext>
              </a:extLst>
            </p:cNvPr>
            <p:cNvSpPr/>
            <p:nvPr/>
          </p:nvSpPr>
          <p:spPr>
            <a:xfrm>
              <a:off x="7476087" y="4684034"/>
              <a:ext cx="486153" cy="407379"/>
            </a:xfrm>
            <a:prstGeom prst="rect">
              <a:avLst/>
            </a:prstGeom>
            <a:solidFill>
              <a:schemeClr val="tx2">
                <a:lumMod val="20000"/>
                <a:lumOff val="80000"/>
              </a:schemeClr>
            </a:solidFill>
            <a:ln>
              <a:solidFill>
                <a:schemeClr val="tx2">
                  <a:lumMod val="50000"/>
                </a:schemeClr>
              </a:solidFill>
            </a:ln>
            <a:effectLst>
              <a:outerShdw blurRad="50800" dist="38100" dir="2700000" algn="tl" rotWithShape="0">
                <a:prstClr val="black">
                  <a:alpha val="40000"/>
                </a:prstClr>
              </a:outerShdw>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66" name="직사각형 65">
              <a:extLst>
                <a:ext uri="{FF2B5EF4-FFF2-40B4-BE49-F238E27FC236}">
                  <a16:creationId xmlns:a16="http://schemas.microsoft.com/office/drawing/2014/main" id="{6CAED648-9322-11BF-562B-40EBFA046CE3}"/>
                </a:ext>
              </a:extLst>
            </p:cNvPr>
            <p:cNvSpPr/>
            <p:nvPr/>
          </p:nvSpPr>
          <p:spPr>
            <a:xfrm>
              <a:off x="7777745" y="4684034"/>
              <a:ext cx="486153" cy="407379"/>
            </a:xfrm>
            <a:prstGeom prst="rect">
              <a:avLst/>
            </a:prstGeom>
            <a:solidFill>
              <a:schemeClr val="tx2">
                <a:lumMod val="40000"/>
                <a:lumOff val="60000"/>
              </a:schemeClr>
            </a:solidFill>
            <a:ln>
              <a:solidFill>
                <a:schemeClr val="tx2">
                  <a:lumMod val="50000"/>
                </a:schemeClr>
              </a:solidFill>
            </a:ln>
            <a:effectLst>
              <a:outerShdw blurRad="50800" dist="38100" dir="2700000" algn="tl" rotWithShape="0">
                <a:prstClr val="black">
                  <a:alpha val="40000"/>
                </a:prstClr>
              </a:outerShdw>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67" name="직사각형 66">
              <a:extLst>
                <a:ext uri="{FF2B5EF4-FFF2-40B4-BE49-F238E27FC236}">
                  <a16:creationId xmlns:a16="http://schemas.microsoft.com/office/drawing/2014/main" id="{ED06ABED-2310-565B-4991-4B58686861EC}"/>
                </a:ext>
              </a:extLst>
            </p:cNvPr>
            <p:cNvSpPr/>
            <p:nvPr/>
          </p:nvSpPr>
          <p:spPr>
            <a:xfrm>
              <a:off x="8079403" y="4684034"/>
              <a:ext cx="486153" cy="407379"/>
            </a:xfrm>
            <a:prstGeom prst="rect">
              <a:avLst/>
            </a:prstGeom>
            <a:solidFill>
              <a:schemeClr val="tx2"/>
            </a:solidFill>
            <a:ln>
              <a:solidFill>
                <a:schemeClr val="tx2">
                  <a:lumMod val="50000"/>
                </a:schemeClr>
              </a:solidFill>
            </a:ln>
            <a:effectLst>
              <a:outerShdw blurRad="50800" dist="38100" dir="2700000" algn="tl" rotWithShape="0">
                <a:prstClr val="black">
                  <a:alpha val="40000"/>
                </a:prstClr>
              </a:outerShdw>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68" name="직사각형 67">
              <a:extLst>
                <a:ext uri="{FF2B5EF4-FFF2-40B4-BE49-F238E27FC236}">
                  <a16:creationId xmlns:a16="http://schemas.microsoft.com/office/drawing/2014/main" id="{B2540258-B048-49F6-4829-3D48074EF9DC}"/>
                </a:ext>
              </a:extLst>
            </p:cNvPr>
            <p:cNvSpPr/>
            <p:nvPr/>
          </p:nvSpPr>
          <p:spPr>
            <a:xfrm>
              <a:off x="8381061" y="4684034"/>
              <a:ext cx="486153" cy="407379"/>
            </a:xfrm>
            <a:prstGeom prst="rect">
              <a:avLst/>
            </a:prstGeom>
            <a:solidFill>
              <a:schemeClr val="tx2">
                <a:lumMod val="75000"/>
              </a:schemeClr>
            </a:solidFill>
            <a:ln>
              <a:solidFill>
                <a:schemeClr val="tx2">
                  <a:lumMod val="50000"/>
                </a:schemeClr>
              </a:solidFill>
            </a:ln>
            <a:effectLst>
              <a:outerShdw blurRad="50800" dist="38100" dir="2700000" algn="tl" rotWithShape="0">
                <a:prstClr val="black">
                  <a:alpha val="40000"/>
                </a:prstClr>
              </a:outerShdw>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69" name="직사각형 68">
              <a:extLst>
                <a:ext uri="{FF2B5EF4-FFF2-40B4-BE49-F238E27FC236}">
                  <a16:creationId xmlns:a16="http://schemas.microsoft.com/office/drawing/2014/main" id="{6848BA57-77DD-7177-13F6-179D97288800}"/>
                </a:ext>
              </a:extLst>
            </p:cNvPr>
            <p:cNvSpPr/>
            <p:nvPr/>
          </p:nvSpPr>
          <p:spPr>
            <a:xfrm>
              <a:off x="9207188" y="4684034"/>
              <a:ext cx="486153" cy="407379"/>
            </a:xfrm>
            <a:prstGeom prst="rect">
              <a:avLst/>
            </a:prstGeom>
            <a:solidFill>
              <a:schemeClr val="tx2"/>
            </a:solidFill>
            <a:ln>
              <a:solidFill>
                <a:schemeClr val="tx2">
                  <a:lumMod val="50000"/>
                </a:schemeClr>
              </a:solidFill>
            </a:ln>
            <a:effectLst>
              <a:outerShdw blurRad="50800" dist="38100" dir="2700000" algn="tl" rotWithShape="0">
                <a:prstClr val="black">
                  <a:alpha val="40000"/>
                </a:prstClr>
              </a:outerShdw>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70" name="직사각형 69">
              <a:extLst>
                <a:ext uri="{FF2B5EF4-FFF2-40B4-BE49-F238E27FC236}">
                  <a16:creationId xmlns:a16="http://schemas.microsoft.com/office/drawing/2014/main" id="{7991D593-F983-A57D-08D2-173F4469B3C3}"/>
                </a:ext>
              </a:extLst>
            </p:cNvPr>
            <p:cNvSpPr/>
            <p:nvPr/>
          </p:nvSpPr>
          <p:spPr>
            <a:xfrm>
              <a:off x="8682716" y="4684034"/>
              <a:ext cx="486153" cy="407379"/>
            </a:xfrm>
            <a:prstGeom prst="rect">
              <a:avLst/>
            </a:prstGeom>
            <a:solidFill>
              <a:schemeClr val="tx2">
                <a:lumMod val="20000"/>
                <a:lumOff val="80000"/>
              </a:schemeClr>
            </a:solidFill>
            <a:ln>
              <a:solidFill>
                <a:schemeClr val="tx2">
                  <a:lumMod val="50000"/>
                </a:schemeClr>
              </a:solidFill>
            </a:ln>
            <a:effectLst>
              <a:outerShdw blurRad="50800" dist="38100" dir="2700000" algn="tl" rotWithShape="0">
                <a:prstClr val="black">
                  <a:alpha val="40000"/>
                </a:prstClr>
              </a:outerShdw>
            </a:effectLst>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34C45A93-7F98-6125-4C4B-1930A9AA5E80}"/>
                    </a:ext>
                  </a:extLst>
                </p:cNvPr>
                <p:cNvSpPr txBox="1"/>
                <p:nvPr/>
              </p:nvSpPr>
              <p:spPr>
                <a:xfrm>
                  <a:off x="8891143" y="4747235"/>
                  <a:ext cx="618672" cy="39413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1970" i="1" dirty="0">
                            <a:latin typeface="Cambria Math" panose="02040503050406030204" pitchFamily="18" charset="0"/>
                          </a:rPr>
                          <m:t>…</m:t>
                        </m:r>
                      </m:oMath>
                    </m:oMathPara>
                  </a14:m>
                  <a:endParaRPr lang="ko-KR" altLang="en-US" sz="1970" dirty="0">
                    <a:cs typeface="Times New Roman" panose="02020603050405020304" pitchFamily="18" charset="0"/>
                  </a:endParaRPr>
                </a:p>
              </p:txBody>
            </p:sp>
          </mc:Choice>
          <mc:Fallback xmlns="">
            <p:sp>
              <p:nvSpPr>
                <p:cNvPr id="71" name="TextBox 70">
                  <a:extLst>
                    <a:ext uri="{FF2B5EF4-FFF2-40B4-BE49-F238E27FC236}">
                      <a16:creationId xmlns:a16="http://schemas.microsoft.com/office/drawing/2014/main" id="{34C45A93-7F98-6125-4C4B-1930A9AA5E80}"/>
                    </a:ext>
                  </a:extLst>
                </p:cNvPr>
                <p:cNvSpPr txBox="1">
                  <a:spLocks noRot="1" noChangeAspect="1" noMove="1" noResize="1" noEditPoints="1" noAdjustHandles="1" noChangeArrowheads="1" noChangeShapeType="1" noTextEdit="1"/>
                </p:cNvSpPr>
                <p:nvPr/>
              </p:nvSpPr>
              <p:spPr>
                <a:xfrm>
                  <a:off x="8891143" y="4747235"/>
                  <a:ext cx="618672" cy="394137"/>
                </a:xfrm>
                <a:prstGeom prst="rect">
                  <a:avLst/>
                </a:prstGeom>
                <a:blipFill>
                  <a:blip r:embed="rId21"/>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B4CB0E26-EB29-3DF9-D984-15F9F8472282}"/>
                    </a:ext>
                  </a:extLst>
                </p:cNvPr>
                <p:cNvSpPr txBox="1"/>
                <p:nvPr/>
              </p:nvSpPr>
              <p:spPr>
                <a:xfrm>
                  <a:off x="8354783" y="4716433"/>
                  <a:ext cx="551219" cy="333500"/>
                </a:xfrm>
                <a:prstGeom prst="rect">
                  <a:avLst/>
                </a:prstGeom>
                <a:noFill/>
              </p:spPr>
              <p:txBody>
                <a:bodyPr wrap="square">
                  <a:spAutoFit/>
                </a:bodyPr>
                <a:lstStyle/>
                <a:p>
                  <a:pPr algn="ctr"/>
                  <a14:m>
                    <m:oMath xmlns:m="http://schemas.openxmlformats.org/officeDocument/2006/math">
                      <m:sSub>
                        <m:sSubPr>
                          <m:ctrlPr>
                            <a:rPr lang="en-US" altLang="ko-KR" sz="1576" i="1" smtClean="0">
                              <a:solidFill>
                                <a:schemeClr val="bg1"/>
                              </a:solidFill>
                              <a:latin typeface="Cambria Math" panose="02040503050406030204" pitchFamily="18" charset="0"/>
                            </a:rPr>
                          </m:ctrlPr>
                        </m:sSubPr>
                        <m:e>
                          <m:r>
                            <a:rPr lang="en-US" altLang="ko-KR" sz="1576" b="1" i="1" smtClean="0">
                              <a:solidFill>
                                <a:schemeClr val="bg1"/>
                              </a:solidFill>
                              <a:latin typeface="Cambria Math" panose="02040503050406030204" pitchFamily="18" charset="0"/>
                            </a:rPr>
                            <m:t>𝒛</m:t>
                          </m:r>
                        </m:e>
                        <m:sub>
                          <m:r>
                            <a:rPr lang="en-US" altLang="ko-KR" sz="1576" i="1">
                              <a:solidFill>
                                <a:schemeClr val="bg1"/>
                              </a:solidFill>
                              <a:latin typeface="Cambria Math" panose="02040503050406030204" pitchFamily="18" charset="0"/>
                            </a:rPr>
                            <m:t>𝑡</m:t>
                          </m:r>
                        </m:sub>
                      </m:sSub>
                    </m:oMath>
                  </a14:m>
                  <a:r>
                    <a:rPr lang="ko-KR" altLang="en-US" sz="1576" dirty="0">
                      <a:solidFill>
                        <a:schemeClr val="bg1"/>
                      </a:solidFill>
                      <a:cs typeface="Times New Roman" panose="02020603050405020304" pitchFamily="18" charset="0"/>
                    </a:rPr>
                    <a:t> </a:t>
                  </a:r>
                </a:p>
              </p:txBody>
            </p:sp>
          </mc:Choice>
          <mc:Fallback xmlns="">
            <p:sp>
              <p:nvSpPr>
                <p:cNvPr id="72" name="TextBox 71">
                  <a:extLst>
                    <a:ext uri="{FF2B5EF4-FFF2-40B4-BE49-F238E27FC236}">
                      <a16:creationId xmlns:a16="http://schemas.microsoft.com/office/drawing/2014/main" id="{B4CB0E26-EB29-3DF9-D984-15F9F8472282}"/>
                    </a:ext>
                  </a:extLst>
                </p:cNvPr>
                <p:cNvSpPr txBox="1">
                  <a:spLocks noRot="1" noChangeAspect="1" noMove="1" noResize="1" noEditPoints="1" noAdjustHandles="1" noChangeArrowheads="1" noChangeShapeType="1" noTextEdit="1"/>
                </p:cNvSpPr>
                <p:nvPr/>
              </p:nvSpPr>
              <p:spPr>
                <a:xfrm>
                  <a:off x="8354783" y="4716433"/>
                  <a:ext cx="551219" cy="333500"/>
                </a:xfrm>
                <a:prstGeom prst="rect">
                  <a:avLst/>
                </a:prstGeom>
                <a:blipFill>
                  <a:blip r:embed="rId22"/>
                  <a:stretch>
                    <a:fillRect/>
                  </a:stretch>
                </a:blipFill>
              </p:spPr>
              <p:txBody>
                <a:bodyPr/>
                <a:lstStyle/>
                <a:p>
                  <a:r>
                    <a:rPr lang="ko-KR" altLang="en-US">
                      <a:noFill/>
                    </a:rPr>
                    <a:t> </a:t>
                  </a:r>
                </a:p>
              </p:txBody>
            </p:sp>
          </mc:Fallback>
        </mc:AlternateContent>
        <p:sp>
          <p:nvSpPr>
            <p:cNvPr id="73" name="직사각형 72">
              <a:extLst>
                <a:ext uri="{FF2B5EF4-FFF2-40B4-BE49-F238E27FC236}">
                  <a16:creationId xmlns:a16="http://schemas.microsoft.com/office/drawing/2014/main" id="{E0620D03-F4B6-6F90-4EBA-031C95F0E7DC}"/>
                </a:ext>
              </a:extLst>
            </p:cNvPr>
            <p:cNvSpPr/>
            <p:nvPr/>
          </p:nvSpPr>
          <p:spPr>
            <a:xfrm>
              <a:off x="7439002" y="5636183"/>
              <a:ext cx="2265999" cy="339718"/>
            </a:xfrm>
            <a:prstGeom prst="rect">
              <a:avLst/>
            </a:prstGeom>
            <a:solidFill>
              <a:schemeClr val="tx2">
                <a:lumMod val="20000"/>
                <a:lumOff val="8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79" dirty="0">
                <a:solidFill>
                  <a:schemeClr val="tx1"/>
                </a:solidFill>
                <a:cs typeface="Times New Roman" panose="02020603050405020304" pitchFamily="18" charset="0"/>
              </a:endParaRPr>
            </a:p>
          </p:txBody>
        </p:sp>
        <p:cxnSp>
          <p:nvCxnSpPr>
            <p:cNvPr id="74" name="직선 화살표 연결선 73">
              <a:extLst>
                <a:ext uri="{FF2B5EF4-FFF2-40B4-BE49-F238E27FC236}">
                  <a16:creationId xmlns:a16="http://schemas.microsoft.com/office/drawing/2014/main" id="{D1FC9D3C-F6B1-EC89-B332-254DD168D66D}"/>
                </a:ext>
              </a:extLst>
            </p:cNvPr>
            <p:cNvCxnSpPr>
              <a:cxnSpLocks/>
            </p:cNvCxnSpPr>
            <p:nvPr/>
          </p:nvCxnSpPr>
          <p:spPr>
            <a:xfrm>
              <a:off x="8564385" y="5465449"/>
              <a:ext cx="0" cy="188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연결선: 꺾임 74">
              <a:extLst>
                <a:ext uri="{FF2B5EF4-FFF2-40B4-BE49-F238E27FC236}">
                  <a16:creationId xmlns:a16="http://schemas.microsoft.com/office/drawing/2014/main" id="{1322FEEE-0C3E-5670-B991-7E2C433D2BDB}"/>
                </a:ext>
              </a:extLst>
            </p:cNvPr>
            <p:cNvCxnSpPr>
              <a:cxnSpLocks/>
              <a:stCxn id="57" idx="3"/>
              <a:endCxn id="73" idx="3"/>
            </p:cNvCxnSpPr>
            <p:nvPr/>
          </p:nvCxnSpPr>
          <p:spPr>
            <a:xfrm>
              <a:off x="9693340" y="2736187"/>
              <a:ext cx="11661" cy="3069855"/>
            </a:xfrm>
            <a:prstGeom prst="bentConnector3">
              <a:avLst>
                <a:gd name="adj1" fmla="val 206038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직선 화살표 연결선 75">
              <a:extLst>
                <a:ext uri="{FF2B5EF4-FFF2-40B4-BE49-F238E27FC236}">
                  <a16:creationId xmlns:a16="http://schemas.microsoft.com/office/drawing/2014/main" id="{9A2EFF03-080F-799F-86DD-6C9ED583512C}"/>
                </a:ext>
              </a:extLst>
            </p:cNvPr>
            <p:cNvCxnSpPr>
              <a:cxnSpLocks/>
            </p:cNvCxnSpPr>
            <p:nvPr/>
          </p:nvCxnSpPr>
          <p:spPr>
            <a:xfrm>
              <a:off x="9644947" y="4811368"/>
              <a:ext cx="6090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7" name="직사각형 76">
              <a:extLst>
                <a:ext uri="{FF2B5EF4-FFF2-40B4-BE49-F238E27FC236}">
                  <a16:creationId xmlns:a16="http://schemas.microsoft.com/office/drawing/2014/main" id="{4B6B24BB-2E33-7355-A4FD-5D4A8CE501C8}"/>
                </a:ext>
              </a:extLst>
            </p:cNvPr>
            <p:cNvSpPr/>
            <p:nvPr/>
          </p:nvSpPr>
          <p:spPr>
            <a:xfrm>
              <a:off x="10254044" y="4504389"/>
              <a:ext cx="1083222" cy="58324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576" dirty="0">
                  <a:solidFill>
                    <a:schemeClr val="tx1"/>
                  </a:solidFill>
                  <a:cs typeface="Times New Roman" panose="02020603050405020304" pitchFamily="18" charset="0"/>
                </a:rPr>
                <a:t>Prediction model</a:t>
              </a:r>
              <a:endParaRPr lang="ko-KR" altLang="en-US" sz="1576" dirty="0">
                <a:solidFill>
                  <a:schemeClr val="tx1"/>
                </a:solidFill>
                <a:cs typeface="Times New Roman" panose="02020603050405020304" pitchFamily="18" charset="0"/>
              </a:endParaRPr>
            </a:p>
          </p:txBody>
        </p:sp>
        <p:cxnSp>
          <p:nvCxnSpPr>
            <p:cNvPr id="78" name="직선 화살표 연결선 77">
              <a:extLst>
                <a:ext uri="{FF2B5EF4-FFF2-40B4-BE49-F238E27FC236}">
                  <a16:creationId xmlns:a16="http://schemas.microsoft.com/office/drawing/2014/main" id="{3071800A-298A-81D4-D463-BA96D8BC873A}"/>
                </a:ext>
              </a:extLst>
            </p:cNvPr>
            <p:cNvCxnSpPr>
              <a:cxnSpLocks/>
            </p:cNvCxnSpPr>
            <p:nvPr/>
          </p:nvCxnSpPr>
          <p:spPr>
            <a:xfrm>
              <a:off x="10797117" y="5074751"/>
              <a:ext cx="0" cy="2304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79" name="그룹 78">
              <a:extLst>
                <a:ext uri="{FF2B5EF4-FFF2-40B4-BE49-F238E27FC236}">
                  <a16:creationId xmlns:a16="http://schemas.microsoft.com/office/drawing/2014/main" id="{2EBD8F5B-1346-03FD-8192-086174DD41D6}"/>
                </a:ext>
              </a:extLst>
            </p:cNvPr>
            <p:cNvGrpSpPr/>
            <p:nvPr/>
          </p:nvGrpSpPr>
          <p:grpSpPr>
            <a:xfrm>
              <a:off x="10321798" y="5356708"/>
              <a:ext cx="950641" cy="296789"/>
              <a:chOff x="11092121" y="4146388"/>
              <a:chExt cx="965047" cy="301287"/>
            </a:xfrm>
          </p:grpSpPr>
          <p:cxnSp>
            <p:nvCxnSpPr>
              <p:cNvPr id="80" name="직선 연결선 79">
                <a:extLst>
                  <a:ext uri="{FF2B5EF4-FFF2-40B4-BE49-F238E27FC236}">
                    <a16:creationId xmlns:a16="http://schemas.microsoft.com/office/drawing/2014/main" id="{CAFFE011-E8E0-C9A5-0AD5-C6911D206007}"/>
                  </a:ext>
                </a:extLst>
              </p:cNvPr>
              <p:cNvCxnSpPr>
                <a:cxnSpLocks/>
              </p:cNvCxnSpPr>
              <p:nvPr/>
            </p:nvCxnSpPr>
            <p:spPr>
              <a:xfrm flipV="1">
                <a:off x="11092121" y="4264632"/>
                <a:ext cx="173567" cy="183043"/>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직선 연결선 80">
                <a:extLst>
                  <a:ext uri="{FF2B5EF4-FFF2-40B4-BE49-F238E27FC236}">
                    <a16:creationId xmlns:a16="http://schemas.microsoft.com/office/drawing/2014/main" id="{EDFB3A43-2A02-ED0A-649B-602A5E08183A}"/>
                  </a:ext>
                </a:extLst>
              </p:cNvPr>
              <p:cNvCxnSpPr>
                <a:cxnSpLocks/>
              </p:cNvCxnSpPr>
              <p:nvPr/>
            </p:nvCxnSpPr>
            <p:spPr>
              <a:xfrm flipH="1" flipV="1">
                <a:off x="11265691" y="4264632"/>
                <a:ext cx="82808" cy="183043"/>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2" name="직선 연결선 81">
                <a:extLst>
                  <a:ext uri="{FF2B5EF4-FFF2-40B4-BE49-F238E27FC236}">
                    <a16:creationId xmlns:a16="http://schemas.microsoft.com/office/drawing/2014/main" id="{094E9A77-70E9-3F2C-88D1-B4074CFEBFD3}"/>
                  </a:ext>
                </a:extLst>
              </p:cNvPr>
              <p:cNvCxnSpPr>
                <a:cxnSpLocks/>
              </p:cNvCxnSpPr>
              <p:nvPr/>
            </p:nvCxnSpPr>
            <p:spPr>
              <a:xfrm flipV="1">
                <a:off x="11348212" y="4146388"/>
                <a:ext cx="147775" cy="301287"/>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3" name="직선 연결선 82">
                <a:extLst>
                  <a:ext uri="{FF2B5EF4-FFF2-40B4-BE49-F238E27FC236}">
                    <a16:creationId xmlns:a16="http://schemas.microsoft.com/office/drawing/2014/main" id="{6051BAF2-E3AD-214C-ED18-1B76B269A1B6}"/>
                  </a:ext>
                </a:extLst>
              </p:cNvPr>
              <p:cNvCxnSpPr>
                <a:cxnSpLocks/>
              </p:cNvCxnSpPr>
              <p:nvPr/>
            </p:nvCxnSpPr>
            <p:spPr>
              <a:xfrm flipH="1" flipV="1">
                <a:off x="11495986" y="4146388"/>
                <a:ext cx="111812" cy="192087"/>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4" name="직선 연결선 83">
                <a:extLst>
                  <a:ext uri="{FF2B5EF4-FFF2-40B4-BE49-F238E27FC236}">
                    <a16:creationId xmlns:a16="http://schemas.microsoft.com/office/drawing/2014/main" id="{99A972EE-B23E-F507-33D6-7DF9F699C864}"/>
                  </a:ext>
                </a:extLst>
              </p:cNvPr>
              <p:cNvCxnSpPr>
                <a:cxnSpLocks/>
              </p:cNvCxnSpPr>
              <p:nvPr/>
            </p:nvCxnSpPr>
            <p:spPr>
              <a:xfrm flipH="1">
                <a:off x="11607800" y="4242431"/>
                <a:ext cx="165100" cy="96044"/>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5" name="직선 연결선 84">
                <a:extLst>
                  <a:ext uri="{FF2B5EF4-FFF2-40B4-BE49-F238E27FC236}">
                    <a16:creationId xmlns:a16="http://schemas.microsoft.com/office/drawing/2014/main" id="{7E364A5C-F9AC-BD7D-58D2-DAA6FC2B8672}"/>
                  </a:ext>
                </a:extLst>
              </p:cNvPr>
              <p:cNvCxnSpPr>
                <a:cxnSpLocks/>
              </p:cNvCxnSpPr>
              <p:nvPr/>
            </p:nvCxnSpPr>
            <p:spPr>
              <a:xfrm>
                <a:off x="11768239" y="4242430"/>
                <a:ext cx="128485" cy="183948"/>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6" name="직선 연결선 85">
                <a:extLst>
                  <a:ext uri="{FF2B5EF4-FFF2-40B4-BE49-F238E27FC236}">
                    <a16:creationId xmlns:a16="http://schemas.microsoft.com/office/drawing/2014/main" id="{545BD181-117D-C534-81C5-E0F775D977BC}"/>
                  </a:ext>
                </a:extLst>
              </p:cNvPr>
              <p:cNvCxnSpPr>
                <a:cxnSpLocks/>
              </p:cNvCxnSpPr>
              <p:nvPr/>
            </p:nvCxnSpPr>
            <p:spPr>
              <a:xfrm flipH="1">
                <a:off x="11896728" y="4185981"/>
                <a:ext cx="160440" cy="240397"/>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87" name="TextBox 86">
              <a:extLst>
                <a:ext uri="{FF2B5EF4-FFF2-40B4-BE49-F238E27FC236}">
                  <a16:creationId xmlns:a16="http://schemas.microsoft.com/office/drawing/2014/main" id="{BD79A3AF-B19C-FAB4-F0FA-7A3D73781B22}"/>
                </a:ext>
              </a:extLst>
            </p:cNvPr>
            <p:cNvSpPr txBox="1"/>
            <p:nvPr/>
          </p:nvSpPr>
          <p:spPr>
            <a:xfrm>
              <a:off x="5581463" y="4824692"/>
              <a:ext cx="1934813" cy="334835"/>
            </a:xfrm>
            <a:prstGeom prst="rect">
              <a:avLst/>
            </a:prstGeom>
            <a:solidFill>
              <a:schemeClr val="bg1"/>
            </a:solidFill>
          </p:spPr>
          <p:txBody>
            <a:bodyPr wrap="square">
              <a:spAutoFit/>
            </a:bodyPr>
            <a:lstStyle/>
            <a:p>
              <a:pPr algn="ctr"/>
              <a:r>
                <a:rPr lang="en-US" altLang="ko-KR" sz="1576" b="1" dirty="0">
                  <a:cs typeface="Times New Roman" panose="02020603050405020304" pitchFamily="18" charset="0"/>
                </a:rPr>
                <a:t>Adjacency matrix</a:t>
              </a:r>
              <a:endParaRPr lang="ko-KR" altLang="en-US" sz="1576" b="1" dirty="0">
                <a:cs typeface="Times New Roman" panose="02020603050405020304" pitchFamily="18" charset="0"/>
              </a:endParaRPr>
            </a:p>
          </p:txBody>
        </p:sp>
        <p:cxnSp>
          <p:nvCxnSpPr>
            <p:cNvPr id="88" name="직선 화살표 연결선 87">
              <a:extLst>
                <a:ext uri="{FF2B5EF4-FFF2-40B4-BE49-F238E27FC236}">
                  <a16:creationId xmlns:a16="http://schemas.microsoft.com/office/drawing/2014/main" id="{C7FCA703-3CB0-E90B-A47E-7D91CB7D6344}"/>
                </a:ext>
              </a:extLst>
            </p:cNvPr>
            <p:cNvCxnSpPr>
              <a:cxnSpLocks/>
            </p:cNvCxnSpPr>
            <p:nvPr/>
          </p:nvCxnSpPr>
          <p:spPr>
            <a:xfrm>
              <a:off x="6574587" y="5141372"/>
              <a:ext cx="0" cy="2358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0" name="그룹 89">
              <a:extLst>
                <a:ext uri="{FF2B5EF4-FFF2-40B4-BE49-F238E27FC236}">
                  <a16:creationId xmlns:a16="http://schemas.microsoft.com/office/drawing/2014/main" id="{63B0E758-5389-78B5-D4EF-BEC8F3EA79C2}"/>
                </a:ext>
              </a:extLst>
            </p:cNvPr>
            <p:cNvGrpSpPr/>
            <p:nvPr/>
          </p:nvGrpSpPr>
          <p:grpSpPr>
            <a:xfrm>
              <a:off x="833227" y="4027238"/>
              <a:ext cx="1593067" cy="943648"/>
              <a:chOff x="4452954" y="4765057"/>
              <a:chExt cx="3218560" cy="1906503"/>
            </a:xfrm>
          </p:grpSpPr>
          <p:sp>
            <p:nvSpPr>
              <p:cNvPr id="91" name="타원 90">
                <a:extLst>
                  <a:ext uri="{FF2B5EF4-FFF2-40B4-BE49-F238E27FC236}">
                    <a16:creationId xmlns:a16="http://schemas.microsoft.com/office/drawing/2014/main" id="{9F10DE3A-BAC3-F807-A04C-7C777F7D57AC}"/>
                  </a:ext>
                </a:extLst>
              </p:cNvPr>
              <p:cNvSpPr/>
              <p:nvPr/>
            </p:nvSpPr>
            <p:spPr>
              <a:xfrm>
                <a:off x="5751176" y="4765057"/>
                <a:ext cx="483096" cy="483098"/>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1061" name="타원 1060">
                <a:extLst>
                  <a:ext uri="{FF2B5EF4-FFF2-40B4-BE49-F238E27FC236}">
                    <a16:creationId xmlns:a16="http://schemas.microsoft.com/office/drawing/2014/main" id="{5D0FEF32-A052-A7F4-B655-171F9E88C4CA}"/>
                  </a:ext>
                </a:extLst>
              </p:cNvPr>
              <p:cNvSpPr/>
              <p:nvPr/>
            </p:nvSpPr>
            <p:spPr>
              <a:xfrm>
                <a:off x="4938160" y="5655050"/>
                <a:ext cx="483096" cy="483098"/>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1062" name="타원 1061">
                <a:extLst>
                  <a:ext uri="{FF2B5EF4-FFF2-40B4-BE49-F238E27FC236}">
                    <a16:creationId xmlns:a16="http://schemas.microsoft.com/office/drawing/2014/main" id="{845B3088-BD35-DB53-D4A5-13739EE9E7FE}"/>
                  </a:ext>
                </a:extLst>
              </p:cNvPr>
              <p:cNvSpPr/>
              <p:nvPr/>
            </p:nvSpPr>
            <p:spPr>
              <a:xfrm>
                <a:off x="6775677" y="6188462"/>
                <a:ext cx="483096" cy="483098"/>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1064" name="타원 1063">
                <a:extLst>
                  <a:ext uri="{FF2B5EF4-FFF2-40B4-BE49-F238E27FC236}">
                    <a16:creationId xmlns:a16="http://schemas.microsoft.com/office/drawing/2014/main" id="{E19A1552-738C-76BA-0356-C7184D588FFD}"/>
                  </a:ext>
                </a:extLst>
              </p:cNvPr>
              <p:cNvSpPr/>
              <p:nvPr/>
            </p:nvSpPr>
            <p:spPr>
              <a:xfrm>
                <a:off x="6711344" y="5129511"/>
                <a:ext cx="483096" cy="483098"/>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1065" name="타원 1064">
                <a:extLst>
                  <a:ext uri="{FF2B5EF4-FFF2-40B4-BE49-F238E27FC236}">
                    <a16:creationId xmlns:a16="http://schemas.microsoft.com/office/drawing/2014/main" id="{44E006F2-334E-A38E-F367-21AD66A11F42}"/>
                  </a:ext>
                </a:extLst>
              </p:cNvPr>
              <p:cNvSpPr/>
              <p:nvPr/>
            </p:nvSpPr>
            <p:spPr>
              <a:xfrm>
                <a:off x="5849448" y="5659122"/>
                <a:ext cx="483096" cy="483098"/>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cxnSp>
            <p:nvCxnSpPr>
              <p:cNvPr id="1066" name="직선 연결선 1065">
                <a:extLst>
                  <a:ext uri="{FF2B5EF4-FFF2-40B4-BE49-F238E27FC236}">
                    <a16:creationId xmlns:a16="http://schemas.microsoft.com/office/drawing/2014/main" id="{339EACFD-17A5-9214-9B26-563A5FF61FF8}"/>
                  </a:ext>
                </a:extLst>
              </p:cNvPr>
              <p:cNvCxnSpPr>
                <a:cxnSpLocks/>
              </p:cNvCxnSpPr>
              <p:nvPr/>
            </p:nvCxnSpPr>
            <p:spPr>
              <a:xfrm>
                <a:off x="6234273" y="5068019"/>
                <a:ext cx="547820" cy="19365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7" name="직선 연결선 1066">
                <a:extLst>
                  <a:ext uri="{FF2B5EF4-FFF2-40B4-BE49-F238E27FC236}">
                    <a16:creationId xmlns:a16="http://schemas.microsoft.com/office/drawing/2014/main" id="{7C01630D-7747-03AE-0954-B9AB68E12401}"/>
                  </a:ext>
                </a:extLst>
              </p:cNvPr>
              <p:cNvCxnSpPr>
                <a:cxnSpLocks/>
                <a:stCxn id="1065" idx="0"/>
                <a:endCxn id="91" idx="4"/>
              </p:cNvCxnSpPr>
              <p:nvPr/>
            </p:nvCxnSpPr>
            <p:spPr>
              <a:xfrm flipH="1" flipV="1">
                <a:off x="5992724" y="5248152"/>
                <a:ext cx="98272" cy="41097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8" name="직선 연결선 1067">
                <a:extLst>
                  <a:ext uri="{FF2B5EF4-FFF2-40B4-BE49-F238E27FC236}">
                    <a16:creationId xmlns:a16="http://schemas.microsoft.com/office/drawing/2014/main" id="{0A50227A-42D5-CA1C-77D3-6DC25A856C92}"/>
                  </a:ext>
                </a:extLst>
              </p:cNvPr>
              <p:cNvCxnSpPr>
                <a:cxnSpLocks/>
                <a:stCxn id="1062" idx="2"/>
                <a:endCxn id="1065" idx="5"/>
              </p:cNvCxnSpPr>
              <p:nvPr/>
            </p:nvCxnSpPr>
            <p:spPr>
              <a:xfrm flipH="1" flipV="1">
                <a:off x="6261797" y="6071471"/>
                <a:ext cx="513881" cy="35854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69" name="직선 연결선 1068">
                <a:extLst>
                  <a:ext uri="{FF2B5EF4-FFF2-40B4-BE49-F238E27FC236}">
                    <a16:creationId xmlns:a16="http://schemas.microsoft.com/office/drawing/2014/main" id="{20CA0C60-6600-8F27-9A78-C13B3E99D767}"/>
                  </a:ext>
                </a:extLst>
              </p:cNvPr>
              <p:cNvCxnSpPr>
                <a:cxnSpLocks/>
              </p:cNvCxnSpPr>
              <p:nvPr/>
            </p:nvCxnSpPr>
            <p:spPr>
              <a:xfrm>
                <a:off x="4452954" y="5890348"/>
                <a:ext cx="538341" cy="824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0" name="직선 연결선 1069">
                <a:extLst>
                  <a:ext uri="{FF2B5EF4-FFF2-40B4-BE49-F238E27FC236}">
                    <a16:creationId xmlns:a16="http://schemas.microsoft.com/office/drawing/2014/main" id="{85714A33-7765-722F-4A28-997B34FE3A84}"/>
                  </a:ext>
                </a:extLst>
              </p:cNvPr>
              <p:cNvCxnSpPr>
                <a:cxnSpLocks/>
              </p:cNvCxnSpPr>
              <p:nvPr/>
            </p:nvCxnSpPr>
            <p:spPr>
              <a:xfrm flipV="1">
                <a:off x="7194442" y="5323482"/>
                <a:ext cx="477072" cy="4805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1" name="직선 연결선 1070">
                <a:extLst>
                  <a:ext uri="{FF2B5EF4-FFF2-40B4-BE49-F238E27FC236}">
                    <a16:creationId xmlns:a16="http://schemas.microsoft.com/office/drawing/2014/main" id="{7B0497A7-1D85-0CF4-8E62-FA01424F3FA0}"/>
                  </a:ext>
                </a:extLst>
              </p:cNvPr>
              <p:cNvCxnSpPr>
                <a:cxnSpLocks/>
                <a:stCxn id="1062" idx="0"/>
                <a:endCxn id="1064" idx="4"/>
              </p:cNvCxnSpPr>
              <p:nvPr/>
            </p:nvCxnSpPr>
            <p:spPr>
              <a:xfrm flipH="1" flipV="1">
                <a:off x="6952893" y="5612607"/>
                <a:ext cx="64333" cy="57585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2" name="직선 연결선 1071">
                <a:extLst>
                  <a:ext uri="{FF2B5EF4-FFF2-40B4-BE49-F238E27FC236}">
                    <a16:creationId xmlns:a16="http://schemas.microsoft.com/office/drawing/2014/main" id="{96D1B604-E03B-23C5-9F90-31F5AA52317E}"/>
                  </a:ext>
                </a:extLst>
              </p:cNvPr>
              <p:cNvCxnSpPr>
                <a:cxnSpLocks/>
                <a:stCxn id="1061" idx="7"/>
                <a:endCxn id="91" idx="3"/>
              </p:cNvCxnSpPr>
              <p:nvPr/>
            </p:nvCxnSpPr>
            <p:spPr>
              <a:xfrm flipV="1">
                <a:off x="5350509" y="5177404"/>
                <a:ext cx="471415" cy="54839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1073" name="직선 화살표 연결선 1072">
              <a:extLst>
                <a:ext uri="{FF2B5EF4-FFF2-40B4-BE49-F238E27FC236}">
                  <a16:creationId xmlns:a16="http://schemas.microsoft.com/office/drawing/2014/main" id="{088DCDFF-5FD3-3FD8-68EC-22C8901262E3}"/>
                </a:ext>
              </a:extLst>
            </p:cNvPr>
            <p:cNvCxnSpPr>
              <a:cxnSpLocks/>
            </p:cNvCxnSpPr>
            <p:nvPr/>
          </p:nvCxnSpPr>
          <p:spPr>
            <a:xfrm>
              <a:off x="2157400" y="4583201"/>
              <a:ext cx="248459" cy="0"/>
            </a:xfrm>
            <a:prstGeom prst="straightConnector1">
              <a:avLst/>
            </a:prstGeom>
            <a:ln w="50800">
              <a:solidFill>
                <a:schemeClr val="tx1">
                  <a:lumMod val="50000"/>
                  <a:lumOff val="50000"/>
                </a:schemeClr>
              </a:solidFill>
              <a:tailEnd type="arrow" w="sm" len="sm"/>
            </a:ln>
          </p:spPr>
          <p:style>
            <a:lnRef idx="1">
              <a:schemeClr val="accent1"/>
            </a:lnRef>
            <a:fillRef idx="0">
              <a:schemeClr val="accent1"/>
            </a:fillRef>
            <a:effectRef idx="0">
              <a:schemeClr val="accent1"/>
            </a:effectRef>
            <a:fontRef idx="minor">
              <a:schemeClr val="tx1"/>
            </a:fontRef>
          </p:style>
        </p:cxnSp>
        <p:grpSp>
          <p:nvGrpSpPr>
            <p:cNvPr id="1074" name="그룹 1073">
              <a:extLst>
                <a:ext uri="{FF2B5EF4-FFF2-40B4-BE49-F238E27FC236}">
                  <a16:creationId xmlns:a16="http://schemas.microsoft.com/office/drawing/2014/main" id="{AA1EFA95-5901-BB68-B705-3B97699182F6}"/>
                </a:ext>
              </a:extLst>
            </p:cNvPr>
            <p:cNvGrpSpPr/>
            <p:nvPr/>
          </p:nvGrpSpPr>
          <p:grpSpPr>
            <a:xfrm>
              <a:off x="5920700" y="3755194"/>
              <a:ext cx="1398187" cy="1143986"/>
              <a:chOff x="5169288" y="2757814"/>
              <a:chExt cx="1543613" cy="1262969"/>
            </a:xfrm>
          </p:grpSpPr>
          <p:sp>
            <p:nvSpPr>
              <p:cNvPr id="1075" name="직사각형 1074">
                <a:extLst>
                  <a:ext uri="{FF2B5EF4-FFF2-40B4-BE49-F238E27FC236}">
                    <a16:creationId xmlns:a16="http://schemas.microsoft.com/office/drawing/2014/main" id="{E1741E56-3527-EE74-C127-27FB342F9BCB}"/>
                  </a:ext>
                </a:extLst>
              </p:cNvPr>
              <p:cNvSpPr/>
              <p:nvPr/>
            </p:nvSpPr>
            <p:spPr>
              <a:xfrm>
                <a:off x="5291991" y="2757814"/>
                <a:ext cx="1046846" cy="1046847"/>
              </a:xfrm>
              <a:prstGeom prst="rect">
                <a:avLst/>
              </a:prstGeom>
              <a:solidFill>
                <a:schemeClr val="bg2"/>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1076" name="직사각형 1075">
                <a:extLst>
                  <a:ext uri="{FF2B5EF4-FFF2-40B4-BE49-F238E27FC236}">
                    <a16:creationId xmlns:a16="http://schemas.microsoft.com/office/drawing/2014/main" id="{6FA0DE0B-A986-7C42-EB40-39A9AA35250A}"/>
                  </a:ext>
                </a:extLst>
              </p:cNvPr>
              <p:cNvSpPr/>
              <p:nvPr/>
            </p:nvSpPr>
            <p:spPr>
              <a:xfrm>
                <a:off x="5230638" y="2865875"/>
                <a:ext cx="1046846" cy="1046847"/>
              </a:xfrm>
              <a:prstGeom prst="rect">
                <a:avLst/>
              </a:prstGeom>
              <a:solidFill>
                <a:schemeClr val="bg2"/>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1077" name="직사각형 1076">
                <a:extLst>
                  <a:ext uri="{FF2B5EF4-FFF2-40B4-BE49-F238E27FC236}">
                    <a16:creationId xmlns:a16="http://schemas.microsoft.com/office/drawing/2014/main" id="{B8E53183-1B78-3ED5-D07F-91C07CE44FDE}"/>
                  </a:ext>
                </a:extLst>
              </p:cNvPr>
              <p:cNvSpPr/>
              <p:nvPr/>
            </p:nvSpPr>
            <p:spPr>
              <a:xfrm>
                <a:off x="5169288" y="2973936"/>
                <a:ext cx="1046846" cy="1046847"/>
              </a:xfrm>
              <a:prstGeom prst="rect">
                <a:avLst/>
              </a:prstGeom>
              <a:solidFill>
                <a:schemeClr val="bg2"/>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78" name="TextBox 1077">
                    <a:extLst>
                      <a:ext uri="{FF2B5EF4-FFF2-40B4-BE49-F238E27FC236}">
                        <a16:creationId xmlns:a16="http://schemas.microsoft.com/office/drawing/2014/main" id="{E2CEBB82-0F90-13CF-210B-A9AA320BD591}"/>
                      </a:ext>
                    </a:extLst>
                  </p:cNvPr>
                  <p:cNvSpPr txBox="1"/>
                  <p:nvPr/>
                </p:nvSpPr>
                <p:spPr>
                  <a:xfrm>
                    <a:off x="5227949" y="3330261"/>
                    <a:ext cx="1050445" cy="401659"/>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1773" i="1" dirty="0">
                              <a:latin typeface="Cambria Math" panose="02040503050406030204" pitchFamily="18" charset="0"/>
                            </a:rPr>
                            <m:t>𝑁</m:t>
                          </m:r>
                          <m:r>
                            <a:rPr lang="en-US" altLang="ko-KR" sz="1773" i="1" dirty="0">
                              <a:latin typeface="Cambria Math" panose="02040503050406030204" pitchFamily="18" charset="0"/>
                            </a:rPr>
                            <m:t>×</m:t>
                          </m:r>
                          <m:r>
                            <a:rPr lang="en-US" altLang="ko-KR" sz="1773" i="1" dirty="0">
                              <a:latin typeface="Cambria Math" panose="02040503050406030204" pitchFamily="18" charset="0"/>
                            </a:rPr>
                            <m:t>𝑁</m:t>
                          </m:r>
                          <m:r>
                            <a:rPr lang="en-US" altLang="ko-KR" sz="1773" i="1" dirty="0">
                              <a:latin typeface="Cambria Math" panose="02040503050406030204" pitchFamily="18" charset="0"/>
                            </a:rPr>
                            <m:t> </m:t>
                          </m:r>
                        </m:oMath>
                      </m:oMathPara>
                    </a14:m>
                    <a:endParaRPr lang="ko-KR" altLang="en-US" sz="1773" dirty="0">
                      <a:cs typeface="Times New Roman" panose="02020603050405020304" pitchFamily="18" charset="0"/>
                    </a:endParaRPr>
                  </a:p>
                </p:txBody>
              </p:sp>
            </mc:Choice>
            <mc:Fallback xmlns="">
              <p:sp>
                <p:nvSpPr>
                  <p:cNvPr id="1078" name="TextBox 1077">
                    <a:extLst>
                      <a:ext uri="{FF2B5EF4-FFF2-40B4-BE49-F238E27FC236}">
                        <a16:creationId xmlns:a16="http://schemas.microsoft.com/office/drawing/2014/main" id="{E2CEBB82-0F90-13CF-210B-A9AA320BD591}"/>
                      </a:ext>
                    </a:extLst>
                  </p:cNvPr>
                  <p:cNvSpPr txBox="1">
                    <a:spLocks noRot="1" noChangeAspect="1" noMove="1" noResize="1" noEditPoints="1" noAdjustHandles="1" noChangeArrowheads="1" noChangeShapeType="1" noTextEdit="1"/>
                  </p:cNvSpPr>
                  <p:nvPr/>
                </p:nvSpPr>
                <p:spPr>
                  <a:xfrm>
                    <a:off x="5227949" y="3330261"/>
                    <a:ext cx="1050445" cy="401659"/>
                  </a:xfrm>
                  <a:prstGeom prst="rect">
                    <a:avLst/>
                  </a:prstGeom>
                  <a:blipFill>
                    <a:blip r:embed="rId23"/>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79" name="TextBox 1078">
                    <a:extLst>
                      <a:ext uri="{FF2B5EF4-FFF2-40B4-BE49-F238E27FC236}">
                        <a16:creationId xmlns:a16="http://schemas.microsoft.com/office/drawing/2014/main" id="{CE54F0C9-1967-138F-FA0E-1E67BE6C6D28}"/>
                      </a:ext>
                    </a:extLst>
                  </p:cNvPr>
                  <p:cNvSpPr txBox="1"/>
                  <p:nvPr/>
                </p:nvSpPr>
                <p:spPr>
                  <a:xfrm rot="20005030">
                    <a:off x="6190206" y="2910932"/>
                    <a:ext cx="522695" cy="502073"/>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2364" i="1" dirty="0">
                              <a:latin typeface="Cambria Math" panose="02040503050406030204" pitchFamily="18" charset="0"/>
                            </a:rPr>
                            <m:t>…</m:t>
                          </m:r>
                        </m:oMath>
                      </m:oMathPara>
                    </a14:m>
                    <a:endParaRPr lang="ko-KR" altLang="en-US" sz="2364" dirty="0">
                      <a:cs typeface="Times New Roman" panose="02020603050405020304" pitchFamily="18" charset="0"/>
                    </a:endParaRPr>
                  </a:p>
                </p:txBody>
              </p:sp>
            </mc:Choice>
            <mc:Fallback xmlns="">
              <p:sp>
                <p:nvSpPr>
                  <p:cNvPr id="1079" name="TextBox 1078">
                    <a:extLst>
                      <a:ext uri="{FF2B5EF4-FFF2-40B4-BE49-F238E27FC236}">
                        <a16:creationId xmlns:a16="http://schemas.microsoft.com/office/drawing/2014/main" id="{CE54F0C9-1967-138F-FA0E-1E67BE6C6D28}"/>
                      </a:ext>
                    </a:extLst>
                  </p:cNvPr>
                  <p:cNvSpPr txBox="1">
                    <a:spLocks noRot="1" noChangeAspect="1" noMove="1" noResize="1" noEditPoints="1" noAdjustHandles="1" noChangeArrowheads="1" noChangeShapeType="1" noTextEdit="1"/>
                  </p:cNvSpPr>
                  <p:nvPr/>
                </p:nvSpPr>
                <p:spPr>
                  <a:xfrm rot="20005030">
                    <a:off x="6190206" y="2910932"/>
                    <a:ext cx="522695" cy="502073"/>
                  </a:xfrm>
                  <a:prstGeom prst="rect">
                    <a:avLst/>
                  </a:prstGeom>
                  <a:blipFill>
                    <a:blip r:embed="rId24"/>
                    <a:stretch>
                      <a:fillRect/>
                    </a:stretch>
                  </a:blipFill>
                </p:spPr>
                <p:txBody>
                  <a:bodyPr/>
                  <a:lstStyle/>
                  <a:p>
                    <a:r>
                      <a:rPr lang="ko-KR" altLang="en-US">
                        <a:noFill/>
                      </a:rPr>
                      <a:t> </a:t>
                    </a:r>
                  </a:p>
                </p:txBody>
              </p:sp>
            </mc:Fallback>
          </mc:AlternateContent>
        </p:grpSp>
        <p:cxnSp>
          <p:nvCxnSpPr>
            <p:cNvPr id="1080" name="직선 화살표 연결선 1079">
              <a:extLst>
                <a:ext uri="{FF2B5EF4-FFF2-40B4-BE49-F238E27FC236}">
                  <a16:creationId xmlns:a16="http://schemas.microsoft.com/office/drawing/2014/main" id="{3D17CA33-67BC-40AA-A1EC-2DE8099E04F5}"/>
                </a:ext>
              </a:extLst>
            </p:cNvPr>
            <p:cNvCxnSpPr>
              <a:cxnSpLocks/>
              <a:endCxn id="1081" idx="1"/>
            </p:cNvCxnSpPr>
            <p:nvPr/>
          </p:nvCxnSpPr>
          <p:spPr>
            <a:xfrm>
              <a:off x="5417837" y="5666112"/>
              <a:ext cx="4337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1" name="직사각형 1080">
              <a:extLst>
                <a:ext uri="{FF2B5EF4-FFF2-40B4-BE49-F238E27FC236}">
                  <a16:creationId xmlns:a16="http://schemas.microsoft.com/office/drawing/2014/main" id="{9811CAB2-22EB-DD43-4341-025AC2EFF127}"/>
                </a:ext>
              </a:extLst>
            </p:cNvPr>
            <p:cNvSpPr/>
            <p:nvPr/>
          </p:nvSpPr>
          <p:spPr>
            <a:xfrm>
              <a:off x="5851632" y="5378088"/>
              <a:ext cx="1419168" cy="576046"/>
            </a:xfrm>
            <a:prstGeom prst="rect">
              <a:avLst/>
            </a:prstGeom>
            <a:solidFill>
              <a:schemeClr val="bg2"/>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79" dirty="0">
                <a:solidFill>
                  <a:schemeClr val="tx1"/>
                </a:solidFill>
                <a:cs typeface="Times New Roman" panose="02020603050405020304" pitchFamily="18" charset="0"/>
              </a:endParaRPr>
            </a:p>
          </p:txBody>
        </p:sp>
        <p:sp>
          <p:nvSpPr>
            <p:cNvPr id="1082" name="TextBox 1081">
              <a:extLst>
                <a:ext uri="{FF2B5EF4-FFF2-40B4-BE49-F238E27FC236}">
                  <a16:creationId xmlns:a16="http://schemas.microsoft.com/office/drawing/2014/main" id="{7C79FD85-4202-F8E4-5D32-DE170A08E692}"/>
                </a:ext>
              </a:extLst>
            </p:cNvPr>
            <p:cNvSpPr txBox="1"/>
            <p:nvPr/>
          </p:nvSpPr>
          <p:spPr>
            <a:xfrm>
              <a:off x="5669393" y="5378088"/>
              <a:ext cx="1761948" cy="577338"/>
            </a:xfrm>
            <a:prstGeom prst="rect">
              <a:avLst/>
            </a:prstGeom>
            <a:noFill/>
          </p:spPr>
          <p:txBody>
            <a:bodyPr wrap="square">
              <a:spAutoFit/>
            </a:bodyPr>
            <a:lstStyle/>
            <a:p>
              <a:pPr algn="ctr"/>
              <a:r>
                <a:rPr lang="en-US" altLang="ko-KR" sz="1576" dirty="0">
                  <a:cs typeface="Times New Roman" panose="02020603050405020304" pitchFamily="18" charset="0"/>
                </a:rPr>
                <a:t>Spatial </a:t>
              </a:r>
            </a:p>
            <a:p>
              <a:pPr algn="ctr"/>
              <a:r>
                <a:rPr lang="en-US" altLang="ko-KR" sz="1576" dirty="0">
                  <a:cs typeface="Times New Roman" panose="02020603050405020304" pitchFamily="18" charset="0"/>
                </a:rPr>
                <a:t>contrastive loss</a:t>
              </a:r>
              <a:endParaRPr lang="ko-KR" altLang="en-US" sz="1576" dirty="0"/>
            </a:p>
          </p:txBody>
        </p:sp>
        <p:sp>
          <p:nvSpPr>
            <p:cNvPr id="1083" name="TextBox 1082">
              <a:extLst>
                <a:ext uri="{FF2B5EF4-FFF2-40B4-BE49-F238E27FC236}">
                  <a16:creationId xmlns:a16="http://schemas.microsoft.com/office/drawing/2014/main" id="{31A8974D-EB35-C662-DC62-8582F9A3B2B2}"/>
                </a:ext>
              </a:extLst>
            </p:cNvPr>
            <p:cNvSpPr txBox="1"/>
            <p:nvPr/>
          </p:nvSpPr>
          <p:spPr>
            <a:xfrm>
              <a:off x="7333420" y="5631060"/>
              <a:ext cx="2477162" cy="334835"/>
            </a:xfrm>
            <a:prstGeom prst="rect">
              <a:avLst/>
            </a:prstGeom>
            <a:noFill/>
          </p:spPr>
          <p:txBody>
            <a:bodyPr wrap="square">
              <a:spAutoFit/>
            </a:bodyPr>
            <a:lstStyle/>
            <a:p>
              <a:pPr algn="ctr"/>
              <a:r>
                <a:rPr lang="en-US" altLang="ko-KR" sz="1576" dirty="0">
                  <a:cs typeface="Times New Roman" panose="02020603050405020304" pitchFamily="18" charset="0"/>
                </a:rPr>
                <a:t>Temporal contrastive loss</a:t>
              </a:r>
              <a:endParaRPr lang="ko-KR" altLang="en-US" sz="1576" dirty="0">
                <a:cs typeface="Times New Roman" panose="02020603050405020304" pitchFamily="18" charset="0"/>
              </a:endParaRPr>
            </a:p>
          </p:txBody>
        </p:sp>
        <p:sp>
          <p:nvSpPr>
            <p:cNvPr id="1085" name="TextBox 1084">
              <a:extLst>
                <a:ext uri="{FF2B5EF4-FFF2-40B4-BE49-F238E27FC236}">
                  <a16:creationId xmlns:a16="http://schemas.microsoft.com/office/drawing/2014/main" id="{4C20CBD7-BF99-4E1A-8F80-7C5D68E6ECE5}"/>
                </a:ext>
              </a:extLst>
            </p:cNvPr>
            <p:cNvSpPr txBox="1"/>
            <p:nvPr/>
          </p:nvSpPr>
          <p:spPr>
            <a:xfrm>
              <a:off x="10084374" y="4174433"/>
              <a:ext cx="1348898" cy="268518"/>
            </a:xfrm>
            <a:prstGeom prst="rect">
              <a:avLst/>
            </a:prstGeom>
            <a:solidFill>
              <a:schemeClr val="accent6">
                <a:lumMod val="60000"/>
                <a:lumOff val="40000"/>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400">
                  <a:solidFill>
                    <a:schemeClr val="tx1"/>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ko-KR" altLang="en-US" sz="1576" dirty="0">
                <a:latin typeface="+mn-lt"/>
              </a:endParaRPr>
            </a:p>
          </p:txBody>
        </p:sp>
        <p:sp>
          <p:nvSpPr>
            <p:cNvPr id="1086" name="TextBox 1085">
              <a:extLst>
                <a:ext uri="{FF2B5EF4-FFF2-40B4-BE49-F238E27FC236}">
                  <a16:creationId xmlns:a16="http://schemas.microsoft.com/office/drawing/2014/main" id="{80BAA29B-D787-B1F8-02B6-C8888FD7027A}"/>
                </a:ext>
              </a:extLst>
            </p:cNvPr>
            <p:cNvSpPr txBox="1"/>
            <p:nvPr/>
          </p:nvSpPr>
          <p:spPr>
            <a:xfrm>
              <a:off x="10023742" y="4125575"/>
              <a:ext cx="1470162" cy="333500"/>
            </a:xfrm>
            <a:prstGeom prst="rect">
              <a:avLst/>
            </a:prstGeom>
            <a:noFill/>
          </p:spPr>
          <p:txBody>
            <a:bodyPr wrap="square">
              <a:spAutoFit/>
            </a:bodyPr>
            <a:lstStyle/>
            <a:p>
              <a:pPr algn="ctr"/>
              <a:r>
                <a:rPr lang="en-US" altLang="ko-KR" sz="1576" dirty="0">
                  <a:cs typeface="Times New Roman" panose="02020603050405020304" pitchFamily="18" charset="0"/>
                </a:rPr>
                <a:t>Prediction loss</a:t>
              </a:r>
              <a:endParaRPr lang="ko-KR" altLang="en-US" sz="1576" dirty="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87" name="TextBox 1086">
                  <a:extLst>
                    <a:ext uri="{FF2B5EF4-FFF2-40B4-BE49-F238E27FC236}">
                      <a16:creationId xmlns:a16="http://schemas.microsoft.com/office/drawing/2014/main" id="{AA2CCD0F-790B-6B35-7890-8FD08EAD47C0}"/>
                    </a:ext>
                  </a:extLst>
                </p:cNvPr>
                <p:cNvSpPr txBox="1"/>
                <p:nvPr/>
              </p:nvSpPr>
              <p:spPr>
                <a:xfrm>
                  <a:off x="7204718" y="3449316"/>
                  <a:ext cx="551219" cy="35554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en-US" altLang="ko-KR" sz="1576" b="0" i="1" smtClean="0">
                                <a:solidFill>
                                  <a:schemeClr val="tx1"/>
                                </a:solidFill>
                                <a:latin typeface="Cambria Math" panose="02040503050406030204" pitchFamily="18" charset="0"/>
                              </a:rPr>
                            </m:ctrlPr>
                          </m:sSupPr>
                          <m:e>
                            <m:r>
                              <a:rPr lang="en-US" altLang="ko-KR" sz="1576" i="1" smtClean="0">
                                <a:solidFill>
                                  <a:schemeClr val="tx1"/>
                                </a:solidFill>
                                <a:latin typeface="Cambria Math" panose="02040503050406030204" pitchFamily="18" charset="0"/>
                              </a:rPr>
                              <m:t>𝑆</m:t>
                            </m:r>
                          </m:e>
                          <m:sup>
                            <m:r>
                              <a:rPr lang="en-US" altLang="ko-KR" sz="1576" i="1">
                                <a:latin typeface="Cambria Math" panose="02040503050406030204" pitchFamily="18" charset="0"/>
                              </a:rPr>
                              <m:t>(</m:t>
                            </m:r>
                            <m:sSub>
                              <m:sSubPr>
                                <m:ctrlPr>
                                  <a:rPr lang="en-US" altLang="ko-KR" sz="1576" i="1">
                                    <a:latin typeface="Cambria Math" panose="02040503050406030204" pitchFamily="18" charset="0"/>
                                  </a:rPr>
                                </m:ctrlPr>
                              </m:sSubPr>
                              <m:e>
                                <m:r>
                                  <a:rPr lang="en-US" altLang="ko-KR" sz="1576" i="1">
                                    <a:latin typeface="Cambria Math" panose="02040503050406030204" pitchFamily="18" charset="0"/>
                                  </a:rPr>
                                  <m:t>𝑟</m:t>
                                </m:r>
                              </m:e>
                              <m:sub>
                                <m:r>
                                  <a:rPr lang="en-US" altLang="ko-KR" sz="1576" i="1">
                                    <a:latin typeface="Cambria Math" panose="02040503050406030204" pitchFamily="18" charset="0"/>
                                  </a:rPr>
                                  <m:t>𝑖</m:t>
                                </m:r>
                              </m:sub>
                            </m:sSub>
                            <m:r>
                              <a:rPr lang="en-US" altLang="ko-KR" sz="1576" i="1">
                                <a:latin typeface="Cambria Math" panose="02040503050406030204" pitchFamily="18" charset="0"/>
                              </a:rPr>
                              <m:t>, </m:t>
                            </m:r>
                            <m:sSub>
                              <m:sSubPr>
                                <m:ctrlPr>
                                  <a:rPr lang="en-US" altLang="ko-KR" sz="1576" i="1">
                                    <a:latin typeface="Cambria Math" panose="02040503050406030204" pitchFamily="18" charset="0"/>
                                  </a:rPr>
                                </m:ctrlPr>
                              </m:sSubPr>
                              <m:e>
                                <m:r>
                                  <a:rPr lang="en-US" altLang="ko-KR" sz="1576" i="1">
                                    <a:latin typeface="Cambria Math" panose="02040503050406030204" pitchFamily="18" charset="0"/>
                                  </a:rPr>
                                  <m:t>𝑟</m:t>
                                </m:r>
                              </m:e>
                              <m:sub>
                                <m:r>
                                  <a:rPr lang="en-US" altLang="ko-KR" sz="1576" i="1">
                                    <a:latin typeface="Cambria Math" panose="02040503050406030204" pitchFamily="18" charset="0"/>
                                  </a:rPr>
                                  <m:t>𝑗</m:t>
                                </m:r>
                              </m:sub>
                            </m:sSub>
                            <m:r>
                              <a:rPr lang="en-US" altLang="ko-KR" sz="1576" i="1">
                                <a:latin typeface="Cambria Math" panose="02040503050406030204" pitchFamily="18" charset="0"/>
                              </a:rPr>
                              <m:t>)</m:t>
                            </m:r>
                          </m:sup>
                        </m:sSup>
                      </m:oMath>
                    </m:oMathPara>
                  </a14:m>
                  <a:endParaRPr lang="ko-KR" altLang="en-US" sz="1576" dirty="0">
                    <a:solidFill>
                      <a:schemeClr val="tx1"/>
                    </a:solidFill>
                    <a:cs typeface="Times New Roman" panose="02020603050405020304" pitchFamily="18" charset="0"/>
                  </a:endParaRPr>
                </a:p>
              </p:txBody>
            </p:sp>
          </mc:Choice>
          <mc:Fallback xmlns="">
            <p:sp>
              <p:nvSpPr>
                <p:cNvPr id="1087" name="TextBox 1086">
                  <a:extLst>
                    <a:ext uri="{FF2B5EF4-FFF2-40B4-BE49-F238E27FC236}">
                      <a16:creationId xmlns:a16="http://schemas.microsoft.com/office/drawing/2014/main" id="{AA2CCD0F-790B-6B35-7890-8FD08EAD47C0}"/>
                    </a:ext>
                  </a:extLst>
                </p:cNvPr>
                <p:cNvSpPr txBox="1">
                  <a:spLocks noRot="1" noChangeAspect="1" noMove="1" noResize="1" noEditPoints="1" noAdjustHandles="1" noChangeArrowheads="1" noChangeShapeType="1" noTextEdit="1"/>
                </p:cNvSpPr>
                <p:nvPr/>
              </p:nvSpPr>
              <p:spPr>
                <a:xfrm>
                  <a:off x="7204718" y="3449316"/>
                  <a:ext cx="551219" cy="355547"/>
                </a:xfrm>
                <a:prstGeom prst="rect">
                  <a:avLst/>
                </a:prstGeom>
                <a:blipFill>
                  <a:blip r:embed="rId25"/>
                  <a:stretch>
                    <a:fillRect l="-13333" r="-444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88" name="TextBox 1087">
                  <a:extLst>
                    <a:ext uri="{FF2B5EF4-FFF2-40B4-BE49-F238E27FC236}">
                      <a16:creationId xmlns:a16="http://schemas.microsoft.com/office/drawing/2014/main" id="{F4C8A40A-7675-3ED2-F807-E3B563A8274A}"/>
                    </a:ext>
                  </a:extLst>
                </p:cNvPr>
                <p:cNvSpPr txBox="1"/>
                <p:nvPr/>
              </p:nvSpPr>
              <p:spPr>
                <a:xfrm>
                  <a:off x="7275884" y="4475335"/>
                  <a:ext cx="551219" cy="35554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p>
                          <m:sSupPr>
                            <m:ctrlPr>
                              <a:rPr lang="en-US" altLang="ko-KR" sz="1576" b="0" i="1" smtClean="0">
                                <a:solidFill>
                                  <a:schemeClr val="tx1"/>
                                </a:solidFill>
                                <a:latin typeface="Cambria Math" panose="02040503050406030204" pitchFamily="18" charset="0"/>
                              </a:rPr>
                            </m:ctrlPr>
                          </m:sSupPr>
                          <m:e>
                            <m:r>
                              <a:rPr lang="en-US" altLang="ko-KR" sz="1576" b="0" i="1" smtClean="0">
                                <a:solidFill>
                                  <a:schemeClr val="tx1"/>
                                </a:solidFill>
                                <a:latin typeface="Cambria Math" panose="02040503050406030204" pitchFamily="18" charset="0"/>
                              </a:rPr>
                              <m:t>𝑍</m:t>
                            </m:r>
                          </m:e>
                          <m:sup>
                            <m:r>
                              <a:rPr lang="en-US" altLang="ko-KR" sz="1576" i="1">
                                <a:latin typeface="Cambria Math" panose="02040503050406030204" pitchFamily="18" charset="0"/>
                              </a:rPr>
                              <m:t>(</m:t>
                            </m:r>
                            <m:sSub>
                              <m:sSubPr>
                                <m:ctrlPr>
                                  <a:rPr lang="en-US" altLang="ko-KR" sz="1576" i="1">
                                    <a:latin typeface="Cambria Math" panose="02040503050406030204" pitchFamily="18" charset="0"/>
                                  </a:rPr>
                                </m:ctrlPr>
                              </m:sSubPr>
                              <m:e>
                                <m:r>
                                  <a:rPr lang="en-US" altLang="ko-KR" sz="1576" i="1">
                                    <a:latin typeface="Cambria Math" panose="02040503050406030204" pitchFamily="18" charset="0"/>
                                  </a:rPr>
                                  <m:t>𝑟</m:t>
                                </m:r>
                              </m:e>
                              <m:sub>
                                <m:r>
                                  <a:rPr lang="en-US" altLang="ko-KR" sz="1576" i="1">
                                    <a:latin typeface="Cambria Math" panose="02040503050406030204" pitchFamily="18" charset="0"/>
                                  </a:rPr>
                                  <m:t>𝑖</m:t>
                                </m:r>
                              </m:sub>
                            </m:sSub>
                            <m:r>
                              <a:rPr lang="en-US" altLang="ko-KR" sz="1576" i="1">
                                <a:latin typeface="Cambria Math" panose="02040503050406030204" pitchFamily="18" charset="0"/>
                              </a:rPr>
                              <m:t>, </m:t>
                            </m:r>
                            <m:sSub>
                              <m:sSubPr>
                                <m:ctrlPr>
                                  <a:rPr lang="en-US" altLang="ko-KR" sz="1576" i="1">
                                    <a:latin typeface="Cambria Math" panose="02040503050406030204" pitchFamily="18" charset="0"/>
                                  </a:rPr>
                                </m:ctrlPr>
                              </m:sSubPr>
                              <m:e>
                                <m:r>
                                  <a:rPr lang="en-US" altLang="ko-KR" sz="1576" i="1">
                                    <a:latin typeface="Cambria Math" panose="02040503050406030204" pitchFamily="18" charset="0"/>
                                  </a:rPr>
                                  <m:t>𝑟</m:t>
                                </m:r>
                              </m:e>
                              <m:sub>
                                <m:r>
                                  <a:rPr lang="en-US" altLang="ko-KR" sz="1576" i="1">
                                    <a:latin typeface="Cambria Math" panose="02040503050406030204" pitchFamily="18" charset="0"/>
                                  </a:rPr>
                                  <m:t>𝑗</m:t>
                                </m:r>
                              </m:sub>
                            </m:sSub>
                            <m:r>
                              <a:rPr lang="en-US" altLang="ko-KR" sz="1576" i="1">
                                <a:latin typeface="Cambria Math" panose="02040503050406030204" pitchFamily="18" charset="0"/>
                              </a:rPr>
                              <m:t>)</m:t>
                            </m:r>
                          </m:sup>
                        </m:sSup>
                      </m:oMath>
                    </m:oMathPara>
                  </a14:m>
                  <a:endParaRPr lang="ko-KR" altLang="en-US" sz="1576" dirty="0">
                    <a:solidFill>
                      <a:schemeClr val="tx1"/>
                    </a:solidFill>
                    <a:cs typeface="Times New Roman" panose="02020603050405020304" pitchFamily="18" charset="0"/>
                  </a:endParaRPr>
                </a:p>
              </p:txBody>
            </p:sp>
          </mc:Choice>
          <mc:Fallback xmlns="">
            <p:sp>
              <p:nvSpPr>
                <p:cNvPr id="1088" name="TextBox 1087">
                  <a:extLst>
                    <a:ext uri="{FF2B5EF4-FFF2-40B4-BE49-F238E27FC236}">
                      <a16:creationId xmlns:a16="http://schemas.microsoft.com/office/drawing/2014/main" id="{F4C8A40A-7675-3ED2-F807-E3B563A8274A}"/>
                    </a:ext>
                  </a:extLst>
                </p:cNvPr>
                <p:cNvSpPr txBox="1">
                  <a:spLocks noRot="1" noChangeAspect="1" noMove="1" noResize="1" noEditPoints="1" noAdjustHandles="1" noChangeArrowheads="1" noChangeShapeType="1" noTextEdit="1"/>
                </p:cNvSpPr>
                <p:nvPr/>
              </p:nvSpPr>
              <p:spPr>
                <a:xfrm>
                  <a:off x="7275884" y="4475335"/>
                  <a:ext cx="551219" cy="355547"/>
                </a:xfrm>
                <a:prstGeom prst="rect">
                  <a:avLst/>
                </a:prstGeom>
                <a:blipFill>
                  <a:blip r:embed="rId26"/>
                  <a:stretch>
                    <a:fillRect l="-14286" r="-4396"/>
                  </a:stretch>
                </a:blipFill>
              </p:spPr>
              <p:txBody>
                <a:bodyPr/>
                <a:lstStyle/>
                <a:p>
                  <a:r>
                    <a:rPr lang="ko-KR" altLang="en-US">
                      <a:noFill/>
                    </a:rPr>
                    <a:t> </a:t>
                  </a:r>
                </a:p>
              </p:txBody>
            </p:sp>
          </mc:Fallback>
        </mc:AlternateContent>
        <p:grpSp>
          <p:nvGrpSpPr>
            <p:cNvPr id="1089" name="그룹 1088">
              <a:extLst>
                <a:ext uri="{FF2B5EF4-FFF2-40B4-BE49-F238E27FC236}">
                  <a16:creationId xmlns:a16="http://schemas.microsoft.com/office/drawing/2014/main" id="{B7149F96-43C6-54AE-7198-BF7C85AB4C42}"/>
                </a:ext>
              </a:extLst>
            </p:cNvPr>
            <p:cNvGrpSpPr/>
            <p:nvPr/>
          </p:nvGrpSpPr>
          <p:grpSpPr>
            <a:xfrm>
              <a:off x="1186069" y="2453048"/>
              <a:ext cx="997801" cy="986479"/>
              <a:chOff x="569300" y="36544"/>
              <a:chExt cx="997801" cy="986479"/>
            </a:xfrm>
          </p:grpSpPr>
          <p:sp>
            <p:nvSpPr>
              <p:cNvPr id="1090" name="타원 1089">
                <a:extLst>
                  <a:ext uri="{FF2B5EF4-FFF2-40B4-BE49-F238E27FC236}">
                    <a16:creationId xmlns:a16="http://schemas.microsoft.com/office/drawing/2014/main" id="{88C6C4D2-86F0-7B85-6FDA-73ADEC1E6AB9}"/>
                  </a:ext>
                </a:extLst>
              </p:cNvPr>
              <p:cNvSpPr/>
              <p:nvPr/>
            </p:nvSpPr>
            <p:spPr>
              <a:xfrm>
                <a:off x="935943" y="36544"/>
                <a:ext cx="250710" cy="25071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Times New Roman" panose="02020603050405020304" pitchFamily="18" charset="0"/>
                </a:endParaRPr>
              </a:p>
            </p:txBody>
          </p:sp>
          <p:sp>
            <p:nvSpPr>
              <p:cNvPr id="1091" name="타원 1090">
                <a:extLst>
                  <a:ext uri="{FF2B5EF4-FFF2-40B4-BE49-F238E27FC236}">
                    <a16:creationId xmlns:a16="http://schemas.microsoft.com/office/drawing/2014/main" id="{C6DD05E1-D87D-61A1-C2B1-1C7812C7D9C2}"/>
                  </a:ext>
                </a:extLst>
              </p:cNvPr>
              <p:cNvSpPr/>
              <p:nvPr/>
            </p:nvSpPr>
            <p:spPr>
              <a:xfrm>
                <a:off x="569300" y="352745"/>
                <a:ext cx="250710" cy="25071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1092" name="타원 1091">
                <a:extLst>
                  <a:ext uri="{FF2B5EF4-FFF2-40B4-BE49-F238E27FC236}">
                    <a16:creationId xmlns:a16="http://schemas.microsoft.com/office/drawing/2014/main" id="{5AF49F8A-BAAA-F32C-25F6-817CDC60EA0E}"/>
                  </a:ext>
                </a:extLst>
              </p:cNvPr>
              <p:cNvSpPr/>
              <p:nvPr/>
            </p:nvSpPr>
            <p:spPr>
              <a:xfrm>
                <a:off x="1184358" y="772313"/>
                <a:ext cx="250710" cy="25071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1093" name="타원 1092">
                <a:extLst>
                  <a:ext uri="{FF2B5EF4-FFF2-40B4-BE49-F238E27FC236}">
                    <a16:creationId xmlns:a16="http://schemas.microsoft.com/office/drawing/2014/main" id="{60B14172-B9CA-C917-B529-686C32C3EC60}"/>
                  </a:ext>
                </a:extLst>
              </p:cNvPr>
              <p:cNvSpPr/>
              <p:nvPr/>
            </p:nvSpPr>
            <p:spPr>
              <a:xfrm>
                <a:off x="1316391" y="324219"/>
                <a:ext cx="250710" cy="25071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1094" name="타원 1093">
                <a:extLst>
                  <a:ext uri="{FF2B5EF4-FFF2-40B4-BE49-F238E27FC236}">
                    <a16:creationId xmlns:a16="http://schemas.microsoft.com/office/drawing/2014/main" id="{52CC2D7A-DA33-3E5E-1695-6EC427B14EE2}"/>
                  </a:ext>
                </a:extLst>
              </p:cNvPr>
              <p:cNvSpPr/>
              <p:nvPr/>
            </p:nvSpPr>
            <p:spPr>
              <a:xfrm>
                <a:off x="705269" y="772313"/>
                <a:ext cx="250710" cy="25071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cxnSp>
            <p:nvCxnSpPr>
              <p:cNvPr id="1095" name="연결선: 구부러짐 1364">
                <a:extLst>
                  <a:ext uri="{FF2B5EF4-FFF2-40B4-BE49-F238E27FC236}">
                    <a16:creationId xmlns:a16="http://schemas.microsoft.com/office/drawing/2014/main" id="{EF72E986-1CB0-A83E-837C-65C5ED22774A}"/>
                  </a:ext>
                </a:extLst>
              </p:cNvPr>
              <p:cNvCxnSpPr>
                <a:cxnSpLocks/>
                <a:stCxn id="1091" idx="0"/>
                <a:endCxn id="1090" idx="2"/>
              </p:cNvCxnSpPr>
              <p:nvPr/>
            </p:nvCxnSpPr>
            <p:spPr>
              <a:xfrm rot="5400000" flipH="1" flipV="1">
                <a:off x="719875" y="136678"/>
                <a:ext cx="190847" cy="241288"/>
              </a:xfrm>
              <a:prstGeom prst="curvedConnector2">
                <a:avLst/>
              </a:prstGeom>
              <a:ln w="38100">
                <a:solidFill>
                  <a:schemeClr val="accent5"/>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096" name="연결선: 구부러짐 1364">
                <a:extLst>
                  <a:ext uri="{FF2B5EF4-FFF2-40B4-BE49-F238E27FC236}">
                    <a16:creationId xmlns:a16="http://schemas.microsoft.com/office/drawing/2014/main" id="{0884573E-7A3D-0C4D-B301-D1FDF553A57A}"/>
                  </a:ext>
                </a:extLst>
              </p:cNvPr>
              <p:cNvCxnSpPr>
                <a:cxnSpLocks/>
                <a:stCxn id="1094" idx="2"/>
                <a:endCxn id="1091" idx="3"/>
              </p:cNvCxnSpPr>
              <p:nvPr/>
            </p:nvCxnSpPr>
            <p:spPr>
              <a:xfrm rot="10800000">
                <a:off x="606016" y="566741"/>
                <a:ext cx="99253" cy="330928"/>
              </a:xfrm>
              <a:prstGeom prst="curvedConnector2">
                <a:avLst/>
              </a:prstGeom>
              <a:ln w="12700">
                <a:solidFill>
                  <a:schemeClr val="accent5"/>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097" name="연결선: 구부러짐 1364">
                <a:extLst>
                  <a:ext uri="{FF2B5EF4-FFF2-40B4-BE49-F238E27FC236}">
                    <a16:creationId xmlns:a16="http://schemas.microsoft.com/office/drawing/2014/main" id="{AA2E2E40-AE73-EFCF-C2FC-78D6203E6C3C}"/>
                  </a:ext>
                </a:extLst>
              </p:cNvPr>
              <p:cNvCxnSpPr>
                <a:cxnSpLocks/>
                <a:stCxn id="1092" idx="3"/>
                <a:endCxn id="1094" idx="5"/>
              </p:cNvCxnSpPr>
              <p:nvPr/>
            </p:nvCxnSpPr>
            <p:spPr>
              <a:xfrm rot="5400000">
                <a:off x="1070169" y="835402"/>
                <a:ext cx="12209" cy="301811"/>
              </a:xfrm>
              <a:prstGeom prst="curvedConnector3">
                <a:avLst>
                  <a:gd name="adj1" fmla="val 778283"/>
                </a:avLst>
              </a:prstGeom>
              <a:ln w="12700">
                <a:solidFill>
                  <a:schemeClr val="accent5"/>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098" name="연결선: 구부러짐 1364">
                <a:extLst>
                  <a:ext uri="{FF2B5EF4-FFF2-40B4-BE49-F238E27FC236}">
                    <a16:creationId xmlns:a16="http://schemas.microsoft.com/office/drawing/2014/main" id="{445C2132-1F0A-14DF-B3BB-2171C03239C0}"/>
                  </a:ext>
                </a:extLst>
              </p:cNvPr>
              <p:cNvCxnSpPr>
                <a:cxnSpLocks/>
                <a:stCxn id="1093" idx="5"/>
                <a:endCxn id="1092" idx="6"/>
              </p:cNvCxnSpPr>
              <p:nvPr/>
            </p:nvCxnSpPr>
            <p:spPr>
              <a:xfrm rot="5400000">
                <a:off x="1303000" y="670283"/>
                <a:ext cx="359455" cy="95317"/>
              </a:xfrm>
              <a:prstGeom prst="curvedConnector2">
                <a:avLst/>
              </a:prstGeom>
              <a:ln w="12700">
                <a:solidFill>
                  <a:schemeClr val="accent5"/>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099" name="연결선: 구부러짐 1364">
                <a:extLst>
                  <a:ext uri="{FF2B5EF4-FFF2-40B4-BE49-F238E27FC236}">
                    <a16:creationId xmlns:a16="http://schemas.microsoft.com/office/drawing/2014/main" id="{FF8A6C61-279A-5E88-52CA-D461ABF80648}"/>
                  </a:ext>
                </a:extLst>
              </p:cNvPr>
              <p:cNvCxnSpPr>
                <a:cxnSpLocks/>
                <a:stCxn id="1090" idx="6"/>
                <a:endCxn id="1093" idx="0"/>
              </p:cNvCxnSpPr>
              <p:nvPr/>
            </p:nvCxnSpPr>
            <p:spPr>
              <a:xfrm>
                <a:off x="1186654" y="161899"/>
                <a:ext cx="255092" cy="162320"/>
              </a:xfrm>
              <a:prstGeom prst="curvedConnector2">
                <a:avLst/>
              </a:prstGeom>
              <a:ln w="12700">
                <a:solidFill>
                  <a:schemeClr val="accent5"/>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100" name="직선 연결선 1099">
                <a:extLst>
                  <a:ext uri="{FF2B5EF4-FFF2-40B4-BE49-F238E27FC236}">
                    <a16:creationId xmlns:a16="http://schemas.microsoft.com/office/drawing/2014/main" id="{3999D31A-8EC7-F358-BD4C-223F0E626FD6}"/>
                  </a:ext>
                </a:extLst>
              </p:cNvPr>
              <p:cNvCxnSpPr>
                <a:cxnSpLocks/>
                <a:stCxn id="1094" idx="7"/>
                <a:endCxn id="1093" idx="3"/>
              </p:cNvCxnSpPr>
              <p:nvPr/>
            </p:nvCxnSpPr>
            <p:spPr>
              <a:xfrm flipV="1">
                <a:off x="919263" y="538213"/>
                <a:ext cx="433843" cy="270816"/>
              </a:xfrm>
              <a:prstGeom prst="line">
                <a:avLst/>
              </a:prstGeom>
              <a:ln w="12700">
                <a:solidFill>
                  <a:schemeClr val="accent5"/>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01" name="직선 연결선 1100">
                <a:extLst>
                  <a:ext uri="{FF2B5EF4-FFF2-40B4-BE49-F238E27FC236}">
                    <a16:creationId xmlns:a16="http://schemas.microsoft.com/office/drawing/2014/main" id="{56F213C7-8900-FE72-B7F4-F0F86D50EF1C}"/>
                  </a:ext>
                </a:extLst>
              </p:cNvPr>
              <p:cNvCxnSpPr>
                <a:cxnSpLocks/>
                <a:stCxn id="1091" idx="6"/>
                <a:endCxn id="1092" idx="1"/>
              </p:cNvCxnSpPr>
              <p:nvPr/>
            </p:nvCxnSpPr>
            <p:spPr>
              <a:xfrm>
                <a:off x="820010" y="478101"/>
                <a:ext cx="401064" cy="330928"/>
              </a:xfrm>
              <a:prstGeom prst="line">
                <a:avLst/>
              </a:prstGeom>
              <a:ln w="12700">
                <a:solidFill>
                  <a:schemeClr val="accent5"/>
                </a:solidFill>
                <a:headEnd type="triangle"/>
                <a:tailEnd type="none" w="med" len="med"/>
              </a:ln>
            </p:spPr>
            <p:style>
              <a:lnRef idx="1">
                <a:schemeClr val="accent1"/>
              </a:lnRef>
              <a:fillRef idx="0">
                <a:schemeClr val="accent1"/>
              </a:fillRef>
              <a:effectRef idx="0">
                <a:schemeClr val="accent1"/>
              </a:effectRef>
              <a:fontRef idx="minor">
                <a:schemeClr val="tx1"/>
              </a:fontRef>
            </p:style>
          </p:cxnSp>
          <p:cxnSp>
            <p:nvCxnSpPr>
              <p:cNvPr id="1102" name="직선 연결선 1101">
                <a:extLst>
                  <a:ext uri="{FF2B5EF4-FFF2-40B4-BE49-F238E27FC236}">
                    <a16:creationId xmlns:a16="http://schemas.microsoft.com/office/drawing/2014/main" id="{047483F1-ED67-CFA0-EF98-8E01C13129FB}"/>
                  </a:ext>
                </a:extLst>
              </p:cNvPr>
              <p:cNvCxnSpPr>
                <a:cxnSpLocks/>
                <a:stCxn id="1092" idx="1"/>
                <a:endCxn id="1090" idx="4"/>
              </p:cNvCxnSpPr>
              <p:nvPr/>
            </p:nvCxnSpPr>
            <p:spPr>
              <a:xfrm flipH="1" flipV="1">
                <a:off x="1061298" y="287254"/>
                <a:ext cx="159776" cy="521775"/>
              </a:xfrm>
              <a:prstGeom prst="line">
                <a:avLst/>
              </a:prstGeom>
              <a:ln w="38100">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89251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1" name="Google Shape;101;p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latinLnBrk="0">
              <a:spcBef>
                <a:spcPts val="0"/>
              </a:spcBef>
              <a:spcAft>
                <a:spcPts val="0"/>
              </a:spcAft>
              <a:buNone/>
            </a:pPr>
            <a:fld id="{00000000-1234-1234-1234-123412341234}" type="slidenum">
              <a:rPr lang="en-US"/>
              <a:pPr marL="0" lvl="0" indent="0" algn="r" rtl="0" latinLnBrk="0">
                <a:spcBef>
                  <a:spcPts val="0"/>
                </a:spcBef>
                <a:spcAft>
                  <a:spcPts val="0"/>
                </a:spcAft>
                <a:buNone/>
              </a:pPr>
              <a:t>11</a:t>
            </a:fld>
            <a:endParaRPr dirty="0"/>
          </a:p>
        </p:txBody>
      </p:sp>
      <p:sp>
        <p:nvSpPr>
          <p:cNvPr id="99" name="Google Shape;99;p2"/>
          <p:cNvSpPr txBox="1">
            <a:spLocks noGrp="1"/>
          </p:cNvSpPr>
          <p:nvPr>
            <p:ph type="title" idx="4294967295"/>
          </p:nvPr>
        </p:nvSpPr>
        <p:spPr>
          <a:xfrm>
            <a:off x="323850" y="295489"/>
            <a:ext cx="11544300" cy="852487"/>
          </a:xfrm>
          <a:prstGeom prst="rect">
            <a:avLst/>
          </a:prstGeom>
          <a:noFill/>
          <a:ln>
            <a:noFill/>
          </a:ln>
        </p:spPr>
        <p:txBody>
          <a:bodyPr spcFirstLastPara="1" wrap="square" lIns="121900" tIns="121900" rIns="121900" bIns="121900" anchor="t" anchorCtr="0">
            <a:noAutofit/>
          </a:bodyPr>
          <a:lstStyle/>
          <a:p>
            <a:pPr marL="0" lvl="0" indent="0" algn="l" rtl="0" latinLnBrk="0">
              <a:lnSpc>
                <a:spcPct val="100000"/>
              </a:lnSpc>
              <a:spcBef>
                <a:spcPts val="0"/>
              </a:spcBef>
              <a:spcAft>
                <a:spcPts val="0"/>
              </a:spcAft>
              <a:buClr>
                <a:schemeClr val="dk1"/>
              </a:buClr>
              <a:buSzPts val="3000"/>
              <a:buFont typeface="Playfair Display Black"/>
              <a:buNone/>
            </a:pPr>
            <a:r>
              <a:rPr lang="en-US" altLang="ko-KR" b="1" dirty="0">
                <a:sym typeface="Playfair Display Black"/>
              </a:rPr>
              <a:t>Experiment Settings</a:t>
            </a:r>
            <a:endParaRPr lang="en-US" b="1" dirty="0">
              <a:sym typeface="Playfair Display Black"/>
            </a:endParaRPr>
          </a:p>
        </p:txBody>
      </p:sp>
      <p:pic>
        <p:nvPicPr>
          <p:cNvPr id="92" name="그림 91">
            <a:extLst>
              <a:ext uri="{FF2B5EF4-FFF2-40B4-BE49-F238E27FC236}">
                <a16:creationId xmlns:a16="http://schemas.microsoft.com/office/drawing/2014/main" id="{65EC662D-A6F3-15D3-79B0-379523E42726}"/>
              </a:ext>
            </a:extLst>
          </p:cNvPr>
          <p:cNvPicPr>
            <a:picLocks noChangeAspect="1"/>
          </p:cNvPicPr>
          <p:nvPr/>
        </p:nvPicPr>
        <p:blipFill>
          <a:blip r:embed="rId3"/>
          <a:stretch>
            <a:fillRect/>
          </a:stretch>
        </p:blipFill>
        <p:spPr>
          <a:xfrm>
            <a:off x="1854695" y="1642663"/>
            <a:ext cx="8482610" cy="2234211"/>
          </a:xfrm>
          <a:prstGeom prst="rect">
            <a:avLst/>
          </a:prstGeom>
        </p:spPr>
      </p:pic>
      <p:sp>
        <p:nvSpPr>
          <p:cNvPr id="93" name="TextBox 92">
            <a:extLst>
              <a:ext uri="{FF2B5EF4-FFF2-40B4-BE49-F238E27FC236}">
                <a16:creationId xmlns:a16="http://schemas.microsoft.com/office/drawing/2014/main" id="{785DFAD0-518A-B789-DBA1-4D4292DE1ADB}"/>
              </a:ext>
            </a:extLst>
          </p:cNvPr>
          <p:cNvSpPr txBox="1"/>
          <p:nvPr/>
        </p:nvSpPr>
        <p:spPr>
          <a:xfrm>
            <a:off x="323850" y="1147976"/>
            <a:ext cx="11544300" cy="494687"/>
          </a:xfrm>
          <a:prstGeom prst="rect">
            <a:avLst/>
          </a:prstGeom>
          <a:noFill/>
        </p:spPr>
        <p:txBody>
          <a:bodyPr wrap="square" rtlCol="0">
            <a:spAutoFit/>
          </a:bodyPr>
          <a:lstStyle/>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Dataset statistics and configurations</a:t>
            </a:r>
          </a:p>
        </p:txBody>
      </p:sp>
      <p:sp>
        <p:nvSpPr>
          <p:cNvPr id="94" name="TextBox 93">
            <a:extLst>
              <a:ext uri="{FF2B5EF4-FFF2-40B4-BE49-F238E27FC236}">
                <a16:creationId xmlns:a16="http://schemas.microsoft.com/office/drawing/2014/main" id="{81D3EB57-57D4-4956-2CCE-AE5B74F7062C}"/>
              </a:ext>
            </a:extLst>
          </p:cNvPr>
          <p:cNvSpPr txBox="1"/>
          <p:nvPr/>
        </p:nvSpPr>
        <p:spPr>
          <a:xfrm>
            <a:off x="323850" y="3836530"/>
            <a:ext cx="11544300" cy="494687"/>
          </a:xfrm>
          <a:prstGeom prst="rect">
            <a:avLst/>
          </a:prstGeom>
          <a:noFill/>
        </p:spPr>
        <p:txBody>
          <a:bodyPr wrap="square" rtlCol="0">
            <a:spAutoFit/>
          </a:bodyPr>
          <a:lstStyle/>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Baselines</a:t>
            </a:r>
          </a:p>
        </p:txBody>
      </p:sp>
      <p:graphicFrame>
        <p:nvGraphicFramePr>
          <p:cNvPr id="95" name="표 94">
            <a:extLst>
              <a:ext uri="{FF2B5EF4-FFF2-40B4-BE49-F238E27FC236}">
                <a16:creationId xmlns:a16="http://schemas.microsoft.com/office/drawing/2014/main" id="{F5C2832F-0197-89C3-6308-1739DC0668F9}"/>
              </a:ext>
            </a:extLst>
          </p:cNvPr>
          <p:cNvGraphicFramePr>
            <a:graphicFrameLocks noGrp="1"/>
          </p:cNvGraphicFramePr>
          <p:nvPr>
            <p:extLst>
              <p:ext uri="{D42A27DB-BD31-4B8C-83A1-F6EECF244321}">
                <p14:modId xmlns:p14="http://schemas.microsoft.com/office/powerpoint/2010/main" val="2560061273"/>
              </p:ext>
            </p:extLst>
          </p:nvPr>
        </p:nvGraphicFramePr>
        <p:xfrm>
          <a:off x="1727607" y="4371561"/>
          <a:ext cx="8736785" cy="2077920"/>
        </p:xfrm>
        <a:graphic>
          <a:graphicData uri="http://schemas.openxmlformats.org/drawingml/2006/table">
            <a:tbl>
              <a:tblPr firstRow="1" bandRow="1"/>
              <a:tblGrid>
                <a:gridCol w="2150909">
                  <a:extLst>
                    <a:ext uri="{9D8B030D-6E8A-4147-A177-3AD203B41FA5}">
                      <a16:colId xmlns:a16="http://schemas.microsoft.com/office/drawing/2014/main" val="3081423477"/>
                    </a:ext>
                  </a:extLst>
                </a:gridCol>
                <a:gridCol w="6585876">
                  <a:extLst>
                    <a:ext uri="{9D8B030D-6E8A-4147-A177-3AD203B41FA5}">
                      <a16:colId xmlns:a16="http://schemas.microsoft.com/office/drawing/2014/main" val="2698591674"/>
                    </a:ext>
                  </a:extLst>
                </a:gridCol>
              </a:tblGrid>
              <a:tr h="205423">
                <a:tc gridSpan="2">
                  <a:txBody>
                    <a:bodyPr/>
                    <a:lstStyle/>
                    <a:p>
                      <a:pPr algn="ctr" rtl="0" fontAlgn="ctr"/>
                      <a:r>
                        <a:rPr lang="en-US" sz="1800" b="1" dirty="0">
                          <a:effectLst/>
                        </a:rPr>
                        <a:t>Model</a:t>
                      </a:r>
                    </a:p>
                  </a:txBody>
                  <a:tcPr marL="36000" marR="36000" marT="36000" marB="3600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0F4"/>
                    </a:solidFill>
                  </a:tcPr>
                </a:tc>
                <a:tc hMerge="1">
                  <a:txBody>
                    <a:bodyPr/>
                    <a:lstStyle/>
                    <a:p>
                      <a:pPr algn="ctr" rtl="0" fontAlgn="ctr"/>
                      <a:endParaRPr lang="en-US" sz="1800" b="1" dirty="0">
                        <a:effectLst/>
                      </a:endParaRPr>
                    </a:p>
                  </a:txBody>
                  <a:tcPr marL="19050" marR="19050" marT="0" marB="0" anchor="ctr">
                    <a:solidFill>
                      <a:schemeClr val="bg1">
                        <a:lumMod val="85000"/>
                      </a:schemeClr>
                    </a:solidFill>
                  </a:tcPr>
                </a:tc>
                <a:extLst>
                  <a:ext uri="{0D108BD9-81ED-4DB2-BD59-A6C34878D82A}">
                    <a16:rowId xmlns:a16="http://schemas.microsoft.com/office/drawing/2014/main" val="1693110194"/>
                  </a:ext>
                </a:extLst>
              </a:tr>
              <a:tr h="284583">
                <a:tc>
                  <a:txBody>
                    <a:bodyPr/>
                    <a:lstStyle/>
                    <a:p>
                      <a:pPr algn="ctr" rtl="0" fontAlgn="ctr"/>
                      <a:r>
                        <a:rPr lang="en-US" sz="1800" b="0" dirty="0">
                          <a:effectLst/>
                        </a:rPr>
                        <a:t>Linear-based</a:t>
                      </a:r>
                    </a:p>
                  </a:txBody>
                  <a:tcPr marL="108000" marR="108000" marT="36000" marB="36000"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800" b="0" dirty="0" err="1">
                          <a:effectLst/>
                        </a:rPr>
                        <a:t>DLinear</a:t>
                      </a:r>
                      <a:r>
                        <a:rPr lang="en-US" sz="1800" b="0" dirty="0">
                          <a:effectLst/>
                        </a:rPr>
                        <a:t>, </a:t>
                      </a:r>
                      <a:r>
                        <a:rPr lang="en-US" sz="1800" b="0" dirty="0" err="1">
                          <a:effectLst/>
                        </a:rPr>
                        <a:t>Nlinear</a:t>
                      </a:r>
                      <a:r>
                        <a:rPr lang="en-US" sz="1800" b="0" dirty="0">
                          <a:effectLst/>
                        </a:rPr>
                        <a:t>, </a:t>
                      </a:r>
                      <a:r>
                        <a:rPr lang="en-US" sz="1800" b="0" dirty="0" err="1">
                          <a:effectLst/>
                        </a:rPr>
                        <a:t>TimeMixer</a:t>
                      </a:r>
                      <a:endParaRPr lang="en-US" sz="1800" b="0" dirty="0">
                        <a:effectLst/>
                      </a:endParaRPr>
                    </a:p>
                  </a:txBody>
                  <a:tcPr marL="108000" marR="108000" marT="36000" marB="36000"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695966"/>
                  </a:ext>
                </a:extLst>
              </a:tr>
              <a:tr h="284583">
                <a:tc>
                  <a:txBody>
                    <a:bodyPr/>
                    <a:lstStyle/>
                    <a:p>
                      <a:pPr algn="ctr" rtl="0" fontAlgn="ctr"/>
                      <a:r>
                        <a:rPr lang="en-US" sz="1800" b="0" dirty="0">
                          <a:effectLst/>
                        </a:rPr>
                        <a:t>RNN-based</a:t>
                      </a:r>
                    </a:p>
                  </a:txBody>
                  <a:tcPr marL="108000" marR="108000" marT="36000" marB="36000"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800" b="0" dirty="0" err="1">
                          <a:effectLst/>
                        </a:rPr>
                        <a:t>SegRNN</a:t>
                      </a:r>
                      <a:endParaRPr lang="en-US" sz="1800" b="0" dirty="0">
                        <a:effectLst/>
                      </a:endParaRPr>
                    </a:p>
                  </a:txBody>
                  <a:tcPr marL="108000" marR="108000" marT="36000" marB="36000"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6235804"/>
                  </a:ext>
                </a:extLst>
              </a:tr>
              <a:tr h="284583">
                <a:tc>
                  <a:txBody>
                    <a:bodyPr/>
                    <a:lstStyle/>
                    <a:p>
                      <a:pPr algn="ctr" rtl="0" fontAlgn="ctr"/>
                      <a:r>
                        <a:rPr lang="en-US" sz="1800" b="0" dirty="0">
                          <a:effectLst/>
                        </a:rPr>
                        <a:t>Transformer-based</a:t>
                      </a:r>
                    </a:p>
                  </a:txBody>
                  <a:tcPr marL="108000" marR="108000" marT="36000" marB="36000"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800" b="0" dirty="0">
                          <a:effectLst/>
                        </a:rPr>
                        <a:t>Informer, Reformer, </a:t>
                      </a:r>
                      <a:r>
                        <a:rPr lang="en-US" sz="1800" b="0" dirty="0" err="1">
                          <a:effectLst/>
                        </a:rPr>
                        <a:t>PatchTST</a:t>
                      </a:r>
                      <a:r>
                        <a:rPr lang="en-US" sz="1800" b="0" dirty="0">
                          <a:effectLst/>
                        </a:rPr>
                        <a:t>, </a:t>
                      </a:r>
                      <a:r>
                        <a:rPr lang="en-US" sz="1800" b="0">
                          <a:effectLst/>
                        </a:rPr>
                        <a:t>iTransformer</a:t>
                      </a:r>
                      <a:endParaRPr lang="en-US" sz="1800" b="0" dirty="0">
                        <a:effectLst/>
                      </a:endParaRPr>
                    </a:p>
                  </a:txBody>
                  <a:tcPr marL="108000" marR="108000" marT="36000" marB="36000"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142368"/>
                  </a:ext>
                </a:extLst>
              </a:tr>
              <a:tr h="284583">
                <a:tc>
                  <a:txBody>
                    <a:bodyPr/>
                    <a:lstStyle/>
                    <a:p>
                      <a:pPr algn="ctr" rtl="0" fontAlgn="ctr"/>
                      <a:r>
                        <a:rPr lang="en-US" sz="1800" b="0" dirty="0">
                          <a:effectLst/>
                        </a:rPr>
                        <a:t>CNN-based</a:t>
                      </a:r>
                    </a:p>
                  </a:txBody>
                  <a:tcPr marL="108000" marR="108000" marT="36000" marB="36000"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800" b="0" dirty="0" err="1">
                          <a:effectLst/>
                        </a:rPr>
                        <a:t>TimesNet</a:t>
                      </a:r>
                      <a:endParaRPr lang="en-US" sz="1800" b="0" dirty="0">
                        <a:effectLst/>
                      </a:endParaRPr>
                    </a:p>
                  </a:txBody>
                  <a:tcPr marL="108000" marR="108000" marT="36000" marB="36000"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5916380"/>
                  </a:ext>
                </a:extLst>
              </a:tr>
              <a:tr h="284583">
                <a:tc>
                  <a:txBody>
                    <a:bodyPr/>
                    <a:lstStyle/>
                    <a:p>
                      <a:pPr algn="ctr" rtl="0" fontAlgn="ctr"/>
                      <a:r>
                        <a:rPr lang="en-US" sz="1800" b="0" dirty="0">
                          <a:effectLst/>
                        </a:rPr>
                        <a:t>Graph-based</a:t>
                      </a:r>
                    </a:p>
                  </a:txBody>
                  <a:tcPr marL="108000" marR="108000" marT="36000" marB="36000" anchor="ctr">
                    <a:lnL w="12700" cmpd="sng">
                      <a:no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800" b="0" dirty="0">
                          <a:effectLst/>
                        </a:rPr>
                        <a:t>STGCN, MPNNLSTM, ST-SSL, </a:t>
                      </a:r>
                      <a:r>
                        <a:rPr lang="en-US" sz="1800" b="0" dirty="0" err="1">
                          <a:effectLst/>
                        </a:rPr>
                        <a:t>GWNet</a:t>
                      </a:r>
                      <a:r>
                        <a:rPr lang="en-US" sz="1800" b="0" dirty="0">
                          <a:effectLst/>
                        </a:rPr>
                        <a:t>, DSTAGNN, </a:t>
                      </a:r>
                      <a:r>
                        <a:rPr lang="en-US" sz="1800" b="0" dirty="0" err="1">
                          <a:effectLst/>
                        </a:rPr>
                        <a:t>AutoST</a:t>
                      </a:r>
                      <a:r>
                        <a:rPr lang="en-US" sz="1800" b="0" dirty="0">
                          <a:effectLst/>
                        </a:rPr>
                        <a:t>, </a:t>
                      </a:r>
                      <a:r>
                        <a:rPr lang="en-US" sz="1800" b="0" dirty="0" err="1">
                          <a:effectLst/>
                        </a:rPr>
                        <a:t>TopoGCL</a:t>
                      </a:r>
                      <a:endParaRPr lang="en-US" sz="1800" b="0" dirty="0">
                        <a:effectLst/>
                      </a:endParaRPr>
                    </a:p>
                  </a:txBody>
                  <a:tcPr marL="108000" marR="108000" marT="36000" marB="36000" anchor="ctr">
                    <a:lnL w="12700" cap="flat" cmpd="sng" algn="ctr">
                      <a:solidFill>
                        <a:schemeClr val="tx1"/>
                      </a:solidFill>
                      <a:prstDash val="solid"/>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635742"/>
                  </a:ext>
                </a:extLst>
              </a:tr>
            </a:tbl>
          </a:graphicData>
        </a:graphic>
      </p:graphicFrame>
    </p:spTree>
    <p:extLst>
      <p:ext uri="{BB962C8B-B14F-4D97-AF65-F5344CB8AC3E}">
        <p14:creationId xmlns:p14="http://schemas.microsoft.com/office/powerpoint/2010/main" val="21905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1" name="Google Shape;101;p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latinLnBrk="0">
              <a:spcBef>
                <a:spcPts val="0"/>
              </a:spcBef>
              <a:spcAft>
                <a:spcPts val="0"/>
              </a:spcAft>
              <a:buNone/>
            </a:pPr>
            <a:fld id="{00000000-1234-1234-1234-123412341234}" type="slidenum">
              <a:rPr lang="en-US"/>
              <a:pPr marL="0" lvl="0" indent="0" algn="r" rtl="0" latinLnBrk="0">
                <a:spcBef>
                  <a:spcPts val="0"/>
                </a:spcBef>
                <a:spcAft>
                  <a:spcPts val="0"/>
                </a:spcAft>
                <a:buNone/>
              </a:pPr>
              <a:t>12</a:t>
            </a:fld>
            <a:endParaRPr dirty="0"/>
          </a:p>
        </p:txBody>
      </p:sp>
      <p:sp>
        <p:nvSpPr>
          <p:cNvPr id="99" name="Google Shape;99;p2"/>
          <p:cNvSpPr txBox="1">
            <a:spLocks noGrp="1"/>
          </p:cNvSpPr>
          <p:nvPr>
            <p:ph type="title" idx="4294967295"/>
          </p:nvPr>
        </p:nvSpPr>
        <p:spPr>
          <a:xfrm>
            <a:off x="323850" y="295489"/>
            <a:ext cx="11544300" cy="852487"/>
          </a:xfrm>
          <a:prstGeom prst="rect">
            <a:avLst/>
          </a:prstGeom>
          <a:noFill/>
          <a:ln>
            <a:noFill/>
          </a:ln>
        </p:spPr>
        <p:txBody>
          <a:bodyPr spcFirstLastPara="1" wrap="square" lIns="121900" tIns="121900" rIns="121900" bIns="121900" anchor="t" anchorCtr="0">
            <a:noAutofit/>
          </a:bodyPr>
          <a:lstStyle/>
          <a:p>
            <a:pPr marL="0" lvl="0" indent="0" algn="l" rtl="0" latinLnBrk="0">
              <a:lnSpc>
                <a:spcPct val="100000"/>
              </a:lnSpc>
              <a:spcBef>
                <a:spcPts val="0"/>
              </a:spcBef>
              <a:spcAft>
                <a:spcPts val="0"/>
              </a:spcAft>
              <a:buClr>
                <a:schemeClr val="dk1"/>
              </a:buClr>
              <a:buSzPts val="3000"/>
              <a:buFont typeface="Playfair Display Black"/>
              <a:buNone/>
            </a:pPr>
            <a:r>
              <a:rPr lang="en-US" b="1" dirty="0">
                <a:sym typeface="Playfair Display Black"/>
              </a:rPr>
              <a:t>Overall Performance Comparison</a:t>
            </a:r>
          </a:p>
        </p:txBody>
      </p:sp>
      <p:sp>
        <p:nvSpPr>
          <p:cNvPr id="192" name="TextBox 191">
            <a:extLst>
              <a:ext uri="{FF2B5EF4-FFF2-40B4-BE49-F238E27FC236}">
                <a16:creationId xmlns:a16="http://schemas.microsoft.com/office/drawing/2014/main" id="{50717962-B4C7-C167-E9FC-A482C75AABE3}"/>
              </a:ext>
            </a:extLst>
          </p:cNvPr>
          <p:cNvSpPr txBox="1"/>
          <p:nvPr/>
        </p:nvSpPr>
        <p:spPr>
          <a:xfrm>
            <a:off x="323850" y="1147976"/>
            <a:ext cx="11544300" cy="937885"/>
          </a:xfrm>
          <a:prstGeom prst="rect">
            <a:avLst/>
          </a:prstGeom>
          <a:noFill/>
        </p:spPr>
        <p:txBody>
          <a:bodyPr wrap="square" rtlCol="0">
            <a:spAutoFit/>
          </a:bodyPr>
          <a:lstStyle/>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Overall, </a:t>
            </a:r>
            <a:r>
              <a:rPr lang="en-US" altLang="ko-KR" sz="2400" i="1" dirty="0">
                <a:solidFill>
                  <a:schemeClr val="tx1">
                    <a:lumMod val="75000"/>
                  </a:schemeClr>
                </a:solidFill>
              </a:rPr>
              <a:t>BINTS</a:t>
            </a:r>
            <a:r>
              <a:rPr lang="en-US" altLang="ko-KR" sz="2400" dirty="0">
                <a:solidFill>
                  <a:schemeClr val="tx1">
                    <a:lumMod val="75000"/>
                  </a:schemeClr>
                </a:solidFill>
              </a:rPr>
              <a:t> achieves the lowest prediction errors across most datasets</a:t>
            </a:r>
          </a:p>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The results demonstrate </a:t>
            </a:r>
            <a:r>
              <a:rPr lang="en-US" altLang="ko-KR" sz="2400" i="1" dirty="0">
                <a:solidFill>
                  <a:schemeClr val="tx1">
                    <a:lumMod val="75000"/>
                  </a:schemeClr>
                </a:solidFill>
              </a:rPr>
              <a:t>BINTS</a:t>
            </a:r>
            <a:r>
              <a:rPr lang="en-US" altLang="ko-KR" sz="2400" dirty="0">
                <a:solidFill>
                  <a:schemeClr val="tx1">
                    <a:lumMod val="75000"/>
                  </a:schemeClr>
                </a:solidFill>
              </a:rPr>
              <a:t> ability to integrate semantics by bi-modal learning</a:t>
            </a:r>
          </a:p>
        </p:txBody>
      </p:sp>
      <p:pic>
        <p:nvPicPr>
          <p:cNvPr id="5" name="그림 4">
            <a:extLst>
              <a:ext uri="{FF2B5EF4-FFF2-40B4-BE49-F238E27FC236}">
                <a16:creationId xmlns:a16="http://schemas.microsoft.com/office/drawing/2014/main" id="{7FF8576D-887D-A0C3-51E4-D92471BC199E}"/>
              </a:ext>
            </a:extLst>
          </p:cNvPr>
          <p:cNvPicPr>
            <a:picLocks noChangeAspect="1"/>
          </p:cNvPicPr>
          <p:nvPr/>
        </p:nvPicPr>
        <p:blipFill>
          <a:blip r:embed="rId3"/>
          <a:stretch>
            <a:fillRect/>
          </a:stretch>
        </p:blipFill>
        <p:spPr>
          <a:xfrm>
            <a:off x="1877857" y="2178264"/>
            <a:ext cx="8436286" cy="4360648"/>
          </a:xfrm>
          <a:prstGeom prst="rect">
            <a:avLst/>
          </a:prstGeom>
        </p:spPr>
      </p:pic>
    </p:spTree>
    <p:extLst>
      <p:ext uri="{BB962C8B-B14F-4D97-AF65-F5344CB8AC3E}">
        <p14:creationId xmlns:p14="http://schemas.microsoft.com/office/powerpoint/2010/main" val="235847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1" name="Google Shape;101;p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latinLnBrk="0">
              <a:spcBef>
                <a:spcPts val="0"/>
              </a:spcBef>
              <a:spcAft>
                <a:spcPts val="0"/>
              </a:spcAft>
              <a:buNone/>
            </a:pPr>
            <a:fld id="{00000000-1234-1234-1234-123412341234}" type="slidenum">
              <a:rPr lang="en-US"/>
              <a:pPr marL="0" lvl="0" indent="0" algn="r" rtl="0" latinLnBrk="0">
                <a:spcBef>
                  <a:spcPts val="0"/>
                </a:spcBef>
                <a:spcAft>
                  <a:spcPts val="0"/>
                </a:spcAft>
                <a:buNone/>
              </a:pPr>
              <a:t>13</a:t>
            </a:fld>
            <a:endParaRPr dirty="0"/>
          </a:p>
        </p:txBody>
      </p:sp>
      <p:sp>
        <p:nvSpPr>
          <p:cNvPr id="99" name="Google Shape;99;p2"/>
          <p:cNvSpPr txBox="1">
            <a:spLocks noGrp="1"/>
          </p:cNvSpPr>
          <p:nvPr>
            <p:ph type="title" idx="4294967295"/>
          </p:nvPr>
        </p:nvSpPr>
        <p:spPr>
          <a:xfrm>
            <a:off x="323850" y="295489"/>
            <a:ext cx="11544300" cy="852487"/>
          </a:xfrm>
          <a:prstGeom prst="rect">
            <a:avLst/>
          </a:prstGeom>
          <a:noFill/>
          <a:ln>
            <a:noFill/>
          </a:ln>
        </p:spPr>
        <p:txBody>
          <a:bodyPr spcFirstLastPara="1" wrap="square" lIns="121900" tIns="121900" rIns="121900" bIns="121900" anchor="t" anchorCtr="0">
            <a:noAutofit/>
          </a:bodyPr>
          <a:lstStyle/>
          <a:p>
            <a:pPr marL="0" lvl="0" indent="0" algn="l" rtl="0" latinLnBrk="0">
              <a:lnSpc>
                <a:spcPct val="100000"/>
              </a:lnSpc>
              <a:spcBef>
                <a:spcPts val="0"/>
              </a:spcBef>
              <a:spcAft>
                <a:spcPts val="0"/>
              </a:spcAft>
              <a:buClr>
                <a:schemeClr val="dk1"/>
              </a:buClr>
              <a:buSzPts val="3000"/>
              <a:buFont typeface="Playfair Display Black"/>
              <a:buNone/>
            </a:pPr>
            <a:r>
              <a:rPr lang="en-US" b="1" dirty="0">
                <a:sym typeface="Playfair Display Black"/>
              </a:rPr>
              <a:t>Ablation Studies</a:t>
            </a:r>
          </a:p>
        </p:txBody>
      </p:sp>
      <p:sp>
        <p:nvSpPr>
          <p:cNvPr id="192" name="TextBox 191">
            <a:extLst>
              <a:ext uri="{FF2B5EF4-FFF2-40B4-BE49-F238E27FC236}">
                <a16:creationId xmlns:a16="http://schemas.microsoft.com/office/drawing/2014/main" id="{50717962-B4C7-C167-E9FC-A482C75AABE3}"/>
              </a:ext>
            </a:extLst>
          </p:cNvPr>
          <p:cNvSpPr txBox="1"/>
          <p:nvPr/>
        </p:nvSpPr>
        <p:spPr>
          <a:xfrm>
            <a:off x="323850" y="1147976"/>
            <a:ext cx="11544300" cy="1824282"/>
          </a:xfrm>
          <a:prstGeom prst="rect">
            <a:avLst/>
          </a:prstGeom>
          <a:noFill/>
        </p:spPr>
        <p:txBody>
          <a:bodyPr wrap="square" rtlCol="0">
            <a:spAutoFit/>
          </a:bodyPr>
          <a:lstStyle/>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All main components are shown to be important, with the temporal contrastive learning component having the most outstanding effect</a:t>
            </a:r>
          </a:p>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Overall, the complete framework, integrating all proposed components and adjacency configurations, achieves the best performance</a:t>
            </a:r>
          </a:p>
        </p:txBody>
      </p:sp>
      <p:pic>
        <p:nvPicPr>
          <p:cNvPr id="4" name="그림 3">
            <a:extLst>
              <a:ext uri="{FF2B5EF4-FFF2-40B4-BE49-F238E27FC236}">
                <a16:creationId xmlns:a16="http://schemas.microsoft.com/office/drawing/2014/main" id="{CE41A98C-CB39-CFF7-CC60-38D39B4DE75B}"/>
              </a:ext>
            </a:extLst>
          </p:cNvPr>
          <p:cNvPicPr>
            <a:picLocks noChangeAspect="1"/>
          </p:cNvPicPr>
          <p:nvPr/>
        </p:nvPicPr>
        <p:blipFill>
          <a:blip r:embed="rId3"/>
          <a:stretch>
            <a:fillRect/>
          </a:stretch>
        </p:blipFill>
        <p:spPr>
          <a:xfrm>
            <a:off x="3245473" y="3236394"/>
            <a:ext cx="5701055" cy="2249533"/>
          </a:xfrm>
          <a:prstGeom prst="rect">
            <a:avLst/>
          </a:prstGeom>
        </p:spPr>
      </p:pic>
      <p:sp>
        <p:nvSpPr>
          <p:cNvPr id="6" name="TextBox 5">
            <a:extLst>
              <a:ext uri="{FF2B5EF4-FFF2-40B4-BE49-F238E27FC236}">
                <a16:creationId xmlns:a16="http://schemas.microsoft.com/office/drawing/2014/main" id="{E76D3929-0E1F-376B-E113-6353D2901A3C}"/>
              </a:ext>
            </a:extLst>
          </p:cNvPr>
          <p:cNvSpPr txBox="1"/>
          <p:nvPr/>
        </p:nvSpPr>
        <p:spPr>
          <a:xfrm>
            <a:off x="3099497" y="5485927"/>
            <a:ext cx="5993006" cy="707886"/>
          </a:xfrm>
          <a:prstGeom prst="rect">
            <a:avLst/>
          </a:prstGeom>
          <a:noFill/>
        </p:spPr>
        <p:txBody>
          <a:bodyPr wrap="square">
            <a:spAutoFit/>
          </a:bodyPr>
          <a:lstStyle/>
          <a:p>
            <a:pPr algn="ctr"/>
            <a:r>
              <a:rPr lang="en-US" altLang="ko-KR" sz="2000" dirty="0"/>
              <a:t>Ablation studies results on </a:t>
            </a:r>
            <a:r>
              <a:rPr lang="en-US" altLang="ko-KR" sz="2000" i="1" dirty="0"/>
              <a:t>Daegu</a:t>
            </a:r>
            <a:r>
              <a:rPr lang="en-US" altLang="ko-KR" sz="2000" dirty="0"/>
              <a:t> dataset </a:t>
            </a:r>
            <a:br>
              <a:rPr lang="en-US" altLang="ko-KR" sz="2000" dirty="0"/>
            </a:br>
            <a:r>
              <a:rPr lang="en-US" altLang="ko-KR" sz="2000" dirty="0"/>
              <a:t>with prediction length of 14 days</a:t>
            </a:r>
          </a:p>
        </p:txBody>
      </p:sp>
    </p:spTree>
    <p:extLst>
      <p:ext uri="{BB962C8B-B14F-4D97-AF65-F5344CB8AC3E}">
        <p14:creationId xmlns:p14="http://schemas.microsoft.com/office/powerpoint/2010/main" val="1145906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1" name="Google Shape;101;p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latinLnBrk="0">
              <a:spcBef>
                <a:spcPts val="0"/>
              </a:spcBef>
              <a:spcAft>
                <a:spcPts val="0"/>
              </a:spcAft>
              <a:buNone/>
            </a:pPr>
            <a:fld id="{00000000-1234-1234-1234-123412341234}" type="slidenum">
              <a:rPr lang="en-US"/>
              <a:pPr marL="0" lvl="0" indent="0" algn="r" rtl="0" latinLnBrk="0">
                <a:spcBef>
                  <a:spcPts val="0"/>
                </a:spcBef>
                <a:spcAft>
                  <a:spcPts val="0"/>
                </a:spcAft>
                <a:buNone/>
              </a:pPr>
              <a:t>14</a:t>
            </a:fld>
            <a:endParaRPr dirty="0"/>
          </a:p>
        </p:txBody>
      </p:sp>
      <p:sp>
        <p:nvSpPr>
          <p:cNvPr id="99" name="Google Shape;99;p2"/>
          <p:cNvSpPr txBox="1">
            <a:spLocks noGrp="1"/>
          </p:cNvSpPr>
          <p:nvPr>
            <p:ph type="title" idx="4294967295"/>
          </p:nvPr>
        </p:nvSpPr>
        <p:spPr>
          <a:xfrm>
            <a:off x="323850" y="295489"/>
            <a:ext cx="11544300" cy="852487"/>
          </a:xfrm>
          <a:prstGeom prst="rect">
            <a:avLst/>
          </a:prstGeom>
          <a:noFill/>
          <a:ln>
            <a:noFill/>
          </a:ln>
        </p:spPr>
        <p:txBody>
          <a:bodyPr spcFirstLastPara="1" wrap="square" lIns="121900" tIns="121900" rIns="121900" bIns="121900" anchor="t" anchorCtr="0">
            <a:noAutofit/>
          </a:bodyPr>
          <a:lstStyle/>
          <a:p>
            <a:pPr marL="0" lvl="0" indent="0" algn="l" rtl="0" latinLnBrk="0">
              <a:lnSpc>
                <a:spcPct val="100000"/>
              </a:lnSpc>
              <a:spcBef>
                <a:spcPts val="0"/>
              </a:spcBef>
              <a:spcAft>
                <a:spcPts val="0"/>
              </a:spcAft>
              <a:buClr>
                <a:schemeClr val="dk1"/>
              </a:buClr>
              <a:buSzPts val="3000"/>
              <a:buFont typeface="Playfair Display Black"/>
              <a:buNone/>
            </a:pPr>
            <a:r>
              <a:rPr lang="en-US" b="1" dirty="0">
                <a:sym typeface="Playfair Display Black"/>
              </a:rPr>
              <a:t>Summary of BINTS</a:t>
            </a:r>
          </a:p>
        </p:txBody>
      </p:sp>
      <p:sp>
        <p:nvSpPr>
          <p:cNvPr id="192" name="TextBox 191">
            <a:extLst>
              <a:ext uri="{FF2B5EF4-FFF2-40B4-BE49-F238E27FC236}">
                <a16:creationId xmlns:a16="http://schemas.microsoft.com/office/drawing/2014/main" id="{50717962-B4C7-C167-E9FC-A482C75AABE3}"/>
              </a:ext>
            </a:extLst>
          </p:cNvPr>
          <p:cNvSpPr txBox="1"/>
          <p:nvPr/>
        </p:nvSpPr>
        <p:spPr>
          <a:xfrm>
            <a:off x="323850" y="1147976"/>
            <a:ext cx="11544300" cy="2710678"/>
          </a:xfrm>
          <a:prstGeom prst="rect">
            <a:avLst/>
          </a:prstGeom>
          <a:noFill/>
        </p:spPr>
        <p:txBody>
          <a:bodyPr wrap="square" rtlCol="0">
            <a:spAutoFit/>
          </a:bodyPr>
          <a:lstStyle/>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We contribute to the advancement of bi-modal learning in the context of human mobility analysis</a:t>
            </a:r>
          </a:p>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We provide the comprehensive bi-modal dataset collection for mobility analysis</a:t>
            </a:r>
          </a:p>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Extensive experiments on six real-world datasets from transportation and epidemic domains show that BINTS consistently outperforms the ten baselines in terms of MAE by up to 69.32% and MSE by up to 76.05%</a:t>
            </a:r>
          </a:p>
        </p:txBody>
      </p:sp>
    </p:spTree>
    <p:extLst>
      <p:ext uri="{BB962C8B-B14F-4D97-AF65-F5344CB8AC3E}">
        <p14:creationId xmlns:p14="http://schemas.microsoft.com/office/powerpoint/2010/main" val="460976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0A7C7F-13C1-D0AB-7F43-86BA88D76AAB}"/>
              </a:ext>
            </a:extLst>
          </p:cNvPr>
          <p:cNvSpPr txBox="1"/>
          <p:nvPr/>
        </p:nvSpPr>
        <p:spPr>
          <a:xfrm>
            <a:off x="4220330" y="2967335"/>
            <a:ext cx="3751348" cy="923330"/>
          </a:xfrm>
          <a:prstGeom prst="rect">
            <a:avLst/>
          </a:prstGeom>
          <a:noFill/>
        </p:spPr>
        <p:txBody>
          <a:bodyPr wrap="none" rtlCol="0">
            <a:spAutoFit/>
          </a:bodyPr>
          <a:lstStyle/>
          <a:p>
            <a:pPr algn="ctr"/>
            <a:r>
              <a:rPr lang="en-US" altLang="ko-KR" sz="5400" dirty="0">
                <a:solidFill>
                  <a:schemeClr val="bg1"/>
                </a:solidFill>
                <a:latin typeface="+mj-lt"/>
              </a:rPr>
              <a:t>Thank You</a:t>
            </a:r>
            <a:endParaRPr lang="ko-KR" altLang="en-US" sz="5400" dirty="0">
              <a:solidFill>
                <a:schemeClr val="bg1"/>
              </a:solidFill>
              <a:latin typeface="+mj-lt"/>
            </a:endParaRPr>
          </a:p>
        </p:txBody>
      </p:sp>
    </p:spTree>
    <p:extLst>
      <p:ext uri="{BB962C8B-B14F-4D97-AF65-F5344CB8AC3E}">
        <p14:creationId xmlns:p14="http://schemas.microsoft.com/office/powerpoint/2010/main" val="1424452915"/>
      </p:ext>
    </p:extLst>
  </p:cSld>
  <p:clrMapOvr>
    <a:masterClrMapping/>
  </p:clrMapOvr>
  <mc:AlternateContent xmlns:mc="http://schemas.openxmlformats.org/markup-compatibility/2006" xmlns:p14="http://schemas.microsoft.com/office/powerpoint/2010/main">
    <mc:Choice Requires="p14">
      <p:transition spd="slow" p14:dur="2000" advTm="6100"/>
    </mc:Choice>
    <mc:Fallback xmlns="">
      <p:transition spd="slow" advTm="61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a:extLst>
              <a:ext uri="{FF2B5EF4-FFF2-40B4-BE49-F238E27FC236}">
                <a16:creationId xmlns:a16="http://schemas.microsoft.com/office/drawing/2014/main" id="{C1CCE75B-8C9A-4AD9-BFE8-F613A9BF99FC}"/>
              </a:ext>
            </a:extLst>
          </p:cNvPr>
          <p:cNvPicPr>
            <a:picLocks noChangeAspect="1"/>
          </p:cNvPicPr>
          <p:nvPr/>
        </p:nvPicPr>
        <p:blipFill rotWithShape="1">
          <a:blip r:embed="rId2" cstate="screen">
            <a:alphaModFix amt="5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2A2504E-A2B0-EF7E-D73E-36E173007637}"/>
              </a:ext>
            </a:extLst>
          </p:cNvPr>
          <p:cNvSpPr txBox="1"/>
          <p:nvPr/>
        </p:nvSpPr>
        <p:spPr>
          <a:xfrm>
            <a:off x="4435940" y="2967335"/>
            <a:ext cx="3320141" cy="923330"/>
          </a:xfrm>
          <a:prstGeom prst="rect">
            <a:avLst/>
          </a:prstGeom>
          <a:noFill/>
        </p:spPr>
        <p:txBody>
          <a:bodyPr wrap="none" rtlCol="0">
            <a:spAutoFit/>
          </a:bodyPr>
          <a:lstStyle/>
          <a:p>
            <a:pPr algn="ctr"/>
            <a:r>
              <a:rPr lang="en-US" altLang="ko-KR" sz="5400" dirty="0">
                <a:latin typeface="+mj-lt"/>
              </a:rPr>
              <a:t>Appendix</a:t>
            </a:r>
            <a:endParaRPr lang="ko-KR" altLang="en-US" sz="5400" dirty="0">
              <a:latin typeface="+mj-lt"/>
            </a:endParaRPr>
          </a:p>
        </p:txBody>
      </p:sp>
    </p:spTree>
    <p:extLst>
      <p:ext uri="{BB962C8B-B14F-4D97-AF65-F5344CB8AC3E}">
        <p14:creationId xmlns:p14="http://schemas.microsoft.com/office/powerpoint/2010/main" val="2516269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1" name="Google Shape;101;p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latinLnBrk="0">
              <a:spcBef>
                <a:spcPts val="0"/>
              </a:spcBef>
              <a:spcAft>
                <a:spcPts val="0"/>
              </a:spcAft>
              <a:buNone/>
            </a:pPr>
            <a:fld id="{00000000-1234-1234-1234-123412341234}" type="slidenum">
              <a:rPr lang="en-US"/>
              <a:pPr marL="0" lvl="0" indent="0" algn="r" rtl="0" latinLnBrk="0">
                <a:spcBef>
                  <a:spcPts val="0"/>
                </a:spcBef>
                <a:spcAft>
                  <a:spcPts val="0"/>
                </a:spcAft>
                <a:buNone/>
              </a:pPr>
              <a:t>17</a:t>
            </a:fld>
            <a:endParaRPr dirty="0"/>
          </a:p>
        </p:txBody>
      </p:sp>
      <p:sp>
        <p:nvSpPr>
          <p:cNvPr id="99" name="Google Shape;99;p2"/>
          <p:cNvSpPr txBox="1">
            <a:spLocks noGrp="1"/>
          </p:cNvSpPr>
          <p:nvPr>
            <p:ph type="title" idx="4294967295"/>
          </p:nvPr>
        </p:nvSpPr>
        <p:spPr>
          <a:xfrm>
            <a:off x="323850" y="295489"/>
            <a:ext cx="11544300" cy="852487"/>
          </a:xfrm>
          <a:prstGeom prst="rect">
            <a:avLst/>
          </a:prstGeom>
          <a:noFill/>
          <a:ln>
            <a:noFill/>
          </a:ln>
        </p:spPr>
        <p:txBody>
          <a:bodyPr spcFirstLastPara="1" wrap="square" lIns="121900" tIns="121900" rIns="121900" bIns="121900" anchor="t" anchorCtr="0">
            <a:noAutofit/>
          </a:bodyPr>
          <a:lstStyle/>
          <a:p>
            <a:r>
              <a:rPr lang="en-US" altLang="ko-KR" sz="4400" b="1" dirty="0">
                <a:solidFill>
                  <a:schemeClr val="tx1">
                    <a:lumMod val="75000"/>
                  </a:schemeClr>
                </a:solidFill>
              </a:rPr>
              <a:t>Geolocated Datasets for Human Mobility</a:t>
            </a:r>
            <a:endParaRPr lang="nb-NO" altLang="ko-KR" sz="4400" b="1" dirty="0">
              <a:solidFill>
                <a:schemeClr val="tx1">
                  <a:lumMod val="75000"/>
                </a:schemeClr>
              </a:solidFill>
            </a:endParaRPr>
          </a:p>
        </p:txBody>
      </p:sp>
      <p:sp>
        <p:nvSpPr>
          <p:cNvPr id="4" name="TextBox 3">
            <a:extLst>
              <a:ext uri="{FF2B5EF4-FFF2-40B4-BE49-F238E27FC236}">
                <a16:creationId xmlns:a16="http://schemas.microsoft.com/office/drawing/2014/main" id="{87E4079B-43A7-51C4-D96C-F1348A20D3B4}"/>
              </a:ext>
            </a:extLst>
          </p:cNvPr>
          <p:cNvSpPr txBox="1"/>
          <p:nvPr/>
        </p:nvSpPr>
        <p:spPr>
          <a:xfrm>
            <a:off x="323850" y="1147976"/>
            <a:ext cx="11544300" cy="1381084"/>
          </a:xfrm>
          <a:prstGeom prst="rect">
            <a:avLst/>
          </a:prstGeom>
          <a:noFill/>
        </p:spPr>
        <p:txBody>
          <a:bodyPr wrap="square" rtlCol="0">
            <a:spAutoFit/>
          </a:bodyPr>
          <a:lstStyle/>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Human mobility patterns are captured as various graph-based datasets</a:t>
            </a:r>
          </a:p>
          <a:p>
            <a:pPr marL="800100" lvl="1" indent="-342900" latinLnBrk="0">
              <a:lnSpc>
                <a:spcPct val="120000"/>
              </a:lnSpc>
              <a:buFont typeface="Wingdings" panose="05000000000000000000" pitchFamily="2" charset="2"/>
              <a:buChar char="§"/>
            </a:pPr>
            <a:r>
              <a:rPr lang="en-US" altLang="ko-KR" sz="2400" dirty="0">
                <a:solidFill>
                  <a:schemeClr val="tx1">
                    <a:lumMod val="75000"/>
                  </a:schemeClr>
                </a:solidFill>
              </a:rPr>
              <a:t>Nodes representing geographic locations</a:t>
            </a:r>
          </a:p>
          <a:p>
            <a:pPr marL="800100" lvl="1" indent="-342900" latinLnBrk="0">
              <a:lnSpc>
                <a:spcPct val="120000"/>
              </a:lnSpc>
              <a:buFont typeface="Wingdings" panose="05000000000000000000" pitchFamily="2" charset="2"/>
              <a:buChar char="§"/>
            </a:pPr>
            <a:r>
              <a:rPr lang="en-US" altLang="ko-KR" sz="2400" dirty="0">
                <a:solidFill>
                  <a:schemeClr val="tx1">
                    <a:lumMod val="75000"/>
                  </a:schemeClr>
                </a:solidFill>
              </a:rPr>
              <a:t>Movements between these locations</a:t>
            </a:r>
          </a:p>
        </p:txBody>
      </p:sp>
      <p:sp>
        <p:nvSpPr>
          <p:cNvPr id="13" name="TextBox 12">
            <a:extLst>
              <a:ext uri="{FF2B5EF4-FFF2-40B4-BE49-F238E27FC236}">
                <a16:creationId xmlns:a16="http://schemas.microsoft.com/office/drawing/2014/main" id="{ECABFA3E-D325-0A96-94F4-427386D3F216}"/>
              </a:ext>
            </a:extLst>
          </p:cNvPr>
          <p:cNvSpPr txBox="1"/>
          <p:nvPr/>
        </p:nvSpPr>
        <p:spPr>
          <a:xfrm>
            <a:off x="323850" y="0"/>
            <a:ext cx="864339" cy="369332"/>
          </a:xfrm>
          <a:prstGeom prst="rect">
            <a:avLst/>
          </a:prstGeom>
          <a:noFill/>
        </p:spPr>
        <p:txBody>
          <a:bodyPr wrap="none" rtlCol="0">
            <a:spAutoFit/>
          </a:bodyPr>
          <a:lstStyle>
            <a:defPPr>
              <a:defRPr lang="ko-KR"/>
            </a:defPPr>
            <a:lvl1pPr latinLnBrk="0">
              <a:defRPr b="1">
                <a:latin typeface="+mj-lt"/>
              </a:defRPr>
            </a:lvl1pPr>
          </a:lstStyle>
          <a:p>
            <a:r>
              <a:rPr lang="en-US" altLang="ko-KR" i="1" dirty="0"/>
              <a:t>Part 2</a:t>
            </a:r>
            <a:endParaRPr lang="ko-KR" altLang="en-US" i="1" dirty="0"/>
          </a:p>
        </p:txBody>
      </p:sp>
      <p:pic>
        <p:nvPicPr>
          <p:cNvPr id="2" name="Picture 2" descr="How does a geolocation IP service affect your data quality">
            <a:extLst>
              <a:ext uri="{FF2B5EF4-FFF2-40B4-BE49-F238E27FC236}">
                <a16:creationId xmlns:a16="http://schemas.microsoft.com/office/drawing/2014/main" id="{D0E89A1E-7588-BD29-E611-0AF4AFFDF3F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111395" y="2855880"/>
            <a:ext cx="2963481" cy="24686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A6EA08F-14A3-B662-3D66-46F96955301F}"/>
              </a:ext>
            </a:extLst>
          </p:cNvPr>
          <p:cNvSpPr txBox="1"/>
          <p:nvPr/>
        </p:nvSpPr>
        <p:spPr>
          <a:xfrm>
            <a:off x="1027952" y="5432504"/>
            <a:ext cx="3130366" cy="646331"/>
          </a:xfrm>
          <a:prstGeom prst="rect">
            <a:avLst/>
          </a:prstGeom>
          <a:noFill/>
        </p:spPr>
        <p:txBody>
          <a:bodyPr wrap="square">
            <a:spAutoFit/>
          </a:bodyPr>
          <a:lstStyle/>
          <a:p>
            <a:pPr algn="ctr"/>
            <a:r>
              <a:rPr lang="en-US" altLang="ko-KR" dirty="0"/>
              <a:t>Node feature</a:t>
            </a:r>
          </a:p>
          <a:p>
            <a:pPr algn="ctr"/>
            <a:r>
              <a:rPr lang="en-US" altLang="ko-KR" dirty="0"/>
              <a:t>(location specific)</a:t>
            </a:r>
          </a:p>
        </p:txBody>
      </p:sp>
      <p:sp>
        <p:nvSpPr>
          <p:cNvPr id="8" name="TextBox 7">
            <a:extLst>
              <a:ext uri="{FF2B5EF4-FFF2-40B4-BE49-F238E27FC236}">
                <a16:creationId xmlns:a16="http://schemas.microsoft.com/office/drawing/2014/main" id="{7DA98E82-2A57-884E-A33B-5EC3FB4ACFCF}"/>
              </a:ext>
            </a:extLst>
          </p:cNvPr>
          <p:cNvSpPr txBox="1"/>
          <p:nvPr/>
        </p:nvSpPr>
        <p:spPr>
          <a:xfrm>
            <a:off x="4260896" y="5432504"/>
            <a:ext cx="3670208" cy="646331"/>
          </a:xfrm>
          <a:prstGeom prst="rect">
            <a:avLst/>
          </a:prstGeom>
          <a:noFill/>
        </p:spPr>
        <p:txBody>
          <a:bodyPr wrap="square">
            <a:spAutoFit/>
          </a:bodyPr>
          <a:lstStyle/>
          <a:p>
            <a:pPr algn="ctr"/>
            <a:r>
              <a:rPr lang="en-US" altLang="ko-KR" dirty="0"/>
              <a:t>Static graph topology</a:t>
            </a:r>
          </a:p>
          <a:p>
            <a:pPr algn="ctr"/>
            <a:r>
              <a:rPr lang="en-US" altLang="ko-KR" dirty="0"/>
              <a:t>(route map, adjacency matrix)</a:t>
            </a:r>
          </a:p>
        </p:txBody>
      </p:sp>
      <p:pic>
        <p:nvPicPr>
          <p:cNvPr id="16" name="Picture 12" descr="Chord diagram – from Data to Viz">
            <a:extLst>
              <a:ext uri="{FF2B5EF4-FFF2-40B4-BE49-F238E27FC236}">
                <a16:creationId xmlns:a16="http://schemas.microsoft.com/office/drawing/2014/main" id="{0C2A6838-C67A-FF5E-0FDD-A3834F09DF05}"/>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319713" y="2811035"/>
            <a:ext cx="2558304" cy="255830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879D9F2-DD12-1AD5-22A5-B9AE88BDBA1A}"/>
              </a:ext>
            </a:extLst>
          </p:cNvPr>
          <p:cNvSpPr txBox="1"/>
          <p:nvPr/>
        </p:nvSpPr>
        <p:spPr>
          <a:xfrm>
            <a:off x="8033682" y="5432504"/>
            <a:ext cx="3130366" cy="646331"/>
          </a:xfrm>
          <a:prstGeom prst="rect">
            <a:avLst/>
          </a:prstGeom>
          <a:noFill/>
        </p:spPr>
        <p:txBody>
          <a:bodyPr wrap="square">
            <a:spAutoFit/>
          </a:bodyPr>
          <a:lstStyle/>
          <a:p>
            <a:pPr algn="ctr"/>
            <a:r>
              <a:rPr lang="en-US" altLang="ko-KR" dirty="0"/>
              <a:t>Origin-Destination</a:t>
            </a:r>
          </a:p>
          <a:p>
            <a:pPr algn="ctr"/>
            <a:r>
              <a:rPr lang="en-US" altLang="ko-KR" dirty="0"/>
              <a:t>(movement between nodes)</a:t>
            </a:r>
          </a:p>
        </p:txBody>
      </p:sp>
      <p:pic>
        <p:nvPicPr>
          <p:cNvPr id="19" name="Picture 14" descr="Underground Circle Metro Map or Subway Transportation Scheme. Vector  15936424 Vector Art at Vecteezy">
            <a:extLst>
              <a:ext uri="{FF2B5EF4-FFF2-40B4-BE49-F238E27FC236}">
                <a16:creationId xmlns:a16="http://schemas.microsoft.com/office/drawing/2014/main" id="{E98BEA1E-4AF4-DD4A-3123-B951A85D8F41}"/>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816848" y="2811035"/>
            <a:ext cx="2558305" cy="2558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738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1" name="Google Shape;101;p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latinLnBrk="0">
              <a:spcBef>
                <a:spcPts val="0"/>
              </a:spcBef>
              <a:spcAft>
                <a:spcPts val="0"/>
              </a:spcAft>
              <a:buNone/>
            </a:pPr>
            <a:fld id="{00000000-1234-1234-1234-123412341234}" type="slidenum">
              <a:rPr lang="en-US"/>
              <a:pPr marL="0" lvl="0" indent="0" algn="r" rtl="0" latinLnBrk="0">
                <a:spcBef>
                  <a:spcPts val="0"/>
                </a:spcBef>
                <a:spcAft>
                  <a:spcPts val="0"/>
                </a:spcAft>
                <a:buNone/>
              </a:pPr>
              <a:t>18</a:t>
            </a:fld>
            <a:endParaRPr dirty="0"/>
          </a:p>
        </p:txBody>
      </p:sp>
      <p:sp>
        <p:nvSpPr>
          <p:cNvPr id="99" name="Google Shape;99;p2"/>
          <p:cNvSpPr txBox="1">
            <a:spLocks noGrp="1"/>
          </p:cNvSpPr>
          <p:nvPr>
            <p:ph type="title" idx="4294967295"/>
          </p:nvPr>
        </p:nvSpPr>
        <p:spPr>
          <a:xfrm>
            <a:off x="323850" y="295489"/>
            <a:ext cx="11544300" cy="852487"/>
          </a:xfrm>
          <a:prstGeom prst="rect">
            <a:avLst/>
          </a:prstGeom>
          <a:noFill/>
          <a:ln>
            <a:noFill/>
          </a:ln>
        </p:spPr>
        <p:txBody>
          <a:bodyPr spcFirstLastPara="1" wrap="square" lIns="121900" tIns="121900" rIns="121900" bIns="121900" anchor="t" anchorCtr="0">
            <a:noAutofit/>
          </a:bodyPr>
          <a:lstStyle/>
          <a:p>
            <a:pPr marL="0" lvl="0" indent="0" algn="l" rtl="0" latinLnBrk="0">
              <a:lnSpc>
                <a:spcPct val="100000"/>
              </a:lnSpc>
              <a:spcBef>
                <a:spcPts val="0"/>
              </a:spcBef>
              <a:spcAft>
                <a:spcPts val="0"/>
              </a:spcAft>
              <a:buClr>
                <a:schemeClr val="dk1"/>
              </a:buClr>
              <a:buSzPts val="3000"/>
              <a:buFont typeface="Playfair Display Black"/>
              <a:buNone/>
            </a:pPr>
            <a:r>
              <a:rPr lang="en-US" altLang="ko-KR" b="1" dirty="0">
                <a:solidFill>
                  <a:schemeClr val="bg1"/>
                </a:solidFill>
                <a:highlight>
                  <a:srgbClr val="8C66C8"/>
                </a:highlight>
                <a:sym typeface="Playfair Display Black"/>
              </a:rPr>
              <a:t>Details</a:t>
            </a:r>
            <a:r>
              <a:rPr lang="en-US" altLang="ko-KR" b="1" dirty="0">
                <a:sym typeface="Playfair Display Black"/>
              </a:rPr>
              <a:t> Methodology</a:t>
            </a:r>
            <a:endParaRPr lang="en-US" b="1" dirty="0">
              <a:sym typeface="Playfair Display Black"/>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7E4079B-43A7-51C4-D96C-F1348A20D3B4}"/>
                  </a:ext>
                </a:extLst>
              </p:cNvPr>
              <p:cNvSpPr txBox="1"/>
              <p:nvPr/>
            </p:nvSpPr>
            <p:spPr>
              <a:xfrm>
                <a:off x="323850" y="1147976"/>
                <a:ext cx="11544300" cy="5000793"/>
              </a:xfrm>
              <a:prstGeom prst="rect">
                <a:avLst/>
              </a:prstGeom>
              <a:noFill/>
            </p:spPr>
            <p:txBody>
              <a:bodyPr wrap="square" rtlCol="0">
                <a:spAutoFit/>
              </a:bodyPr>
              <a:lstStyle/>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Node feature encoder: TCN</a:t>
                </a:r>
              </a:p>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Node interaction encoder: GCN</a:t>
                </a:r>
              </a:p>
              <a:p>
                <a:pPr marL="342900" indent="-342900" latinLnBrk="0">
                  <a:lnSpc>
                    <a:spcPct val="120000"/>
                  </a:lnSpc>
                  <a:buFont typeface="Wingdings" panose="05000000000000000000" pitchFamily="2" charset="2"/>
                  <a:buChar char="§"/>
                </a:pPr>
                <a14:m>
                  <m:oMath xmlns:m="http://schemas.openxmlformats.org/officeDocument/2006/math">
                    <m:r>
                      <a:rPr lang="en-US" altLang="ko-KR" sz="2400" i="1" dirty="0" smtClean="0">
                        <a:solidFill>
                          <a:schemeClr val="tx1">
                            <a:lumMod val="75000"/>
                          </a:schemeClr>
                        </a:solidFill>
                        <a:latin typeface="Cambria Math" panose="02040503050406030204" pitchFamily="18" charset="0"/>
                      </a:rPr>
                      <m:t>𝑘</m:t>
                    </m:r>
                  </m:oMath>
                </a14:m>
                <a:r>
                  <a:rPr lang="en-US" altLang="ko-KR" sz="2400" dirty="0">
                    <a:solidFill>
                      <a:schemeClr val="tx1">
                        <a:lumMod val="75000"/>
                      </a:schemeClr>
                    </a:solidFill>
                  </a:rPr>
                  <a:t>-hop adjacency matrix: pair of nodes </a:t>
                </a:r>
                <a14:m>
                  <m:oMath xmlns:m="http://schemas.openxmlformats.org/officeDocument/2006/math">
                    <m:r>
                      <a:rPr lang="en-US" altLang="ko-KR" sz="2400" i="1" dirty="0" smtClean="0">
                        <a:solidFill>
                          <a:schemeClr val="tx1">
                            <a:lumMod val="75000"/>
                          </a:schemeClr>
                        </a:solidFill>
                        <a:latin typeface="Cambria Math" panose="02040503050406030204" pitchFamily="18" charset="0"/>
                      </a:rPr>
                      <m:t>𝑖</m:t>
                    </m:r>
                  </m:oMath>
                </a14:m>
                <a:r>
                  <a:rPr lang="en-US" altLang="ko-KR" sz="2400" dirty="0">
                    <a:solidFill>
                      <a:schemeClr val="tx1">
                        <a:lumMod val="75000"/>
                      </a:schemeClr>
                    </a:solidFill>
                  </a:rPr>
                  <a:t> and </a:t>
                </a:r>
                <a14:m>
                  <m:oMath xmlns:m="http://schemas.openxmlformats.org/officeDocument/2006/math">
                    <m:r>
                      <a:rPr lang="en-US" altLang="ko-KR" sz="2400" i="1" dirty="0" smtClean="0">
                        <a:solidFill>
                          <a:schemeClr val="tx1">
                            <a:lumMod val="75000"/>
                          </a:schemeClr>
                        </a:solidFill>
                        <a:latin typeface="Cambria Math" panose="02040503050406030204" pitchFamily="18" charset="0"/>
                      </a:rPr>
                      <m:t>𝑗</m:t>
                    </m:r>
                  </m:oMath>
                </a14:m>
                <a:r>
                  <a:rPr lang="en-US" altLang="ko-KR" sz="2400" dirty="0">
                    <a:solidFill>
                      <a:schemeClr val="tx1">
                        <a:lumMod val="75000"/>
                      </a:schemeClr>
                    </a:solidFill>
                  </a:rPr>
                  <a:t> are within </a:t>
                </a:r>
                <a14:m>
                  <m:oMath xmlns:m="http://schemas.openxmlformats.org/officeDocument/2006/math">
                    <m:r>
                      <a:rPr lang="en-US" altLang="ko-KR" sz="2400" i="1" dirty="0" smtClean="0">
                        <a:solidFill>
                          <a:schemeClr val="tx1">
                            <a:lumMod val="75000"/>
                          </a:schemeClr>
                        </a:solidFill>
                        <a:latin typeface="Cambria Math" panose="02040503050406030204" pitchFamily="18" charset="0"/>
                      </a:rPr>
                      <m:t>𝑘</m:t>
                    </m:r>
                  </m:oMath>
                </a14:m>
                <a:r>
                  <a:rPr lang="en-US" altLang="ko-KR" sz="2400" dirty="0">
                    <a:solidFill>
                      <a:schemeClr val="tx1">
                        <a:lumMod val="75000"/>
                      </a:schemeClr>
                    </a:solidFill>
                  </a:rPr>
                  <a:t> hops</a:t>
                </a:r>
              </a:p>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Cosine similarity: </a:t>
                </a:r>
                <a14:m>
                  <m:oMath xmlns:m="http://schemas.openxmlformats.org/officeDocument/2006/math">
                    <m:sSubSup>
                      <m:sSubSupPr>
                        <m:ctrlPr>
                          <a:rPr lang="en-US" altLang="ko-KR" sz="2000" b="0" i="1" smtClean="0">
                            <a:solidFill>
                              <a:schemeClr val="tx1">
                                <a:lumMod val="75000"/>
                              </a:schemeClr>
                            </a:solidFill>
                            <a:latin typeface="Cambria Math" panose="02040503050406030204" pitchFamily="18" charset="0"/>
                          </a:rPr>
                        </m:ctrlPr>
                      </m:sSubSupPr>
                      <m:e>
                        <m:r>
                          <m:rPr>
                            <m:nor/>
                          </m:rPr>
                          <a:rPr lang="en-US" altLang="ko-KR" sz="2000" dirty="0">
                            <a:solidFill>
                              <a:schemeClr val="tx1">
                                <a:lumMod val="75000"/>
                              </a:schemeClr>
                            </a:solidFill>
                            <a:latin typeface="MathJax_Caligraphic" pitchFamily="50" charset="0"/>
                          </a:rPr>
                          <m:t>S</m:t>
                        </m:r>
                      </m:e>
                      <m:sub>
                        <m:r>
                          <a:rPr lang="en-US" altLang="ko-KR" sz="2000" b="0" i="1" smtClean="0">
                            <a:solidFill>
                              <a:schemeClr val="tx1">
                                <a:lumMod val="75000"/>
                              </a:schemeClr>
                            </a:solidFill>
                            <a:latin typeface="Cambria Math" panose="02040503050406030204" pitchFamily="18" charset="0"/>
                          </a:rPr>
                          <m:t>𝑡</m:t>
                        </m:r>
                      </m:sub>
                      <m:sup>
                        <m:d>
                          <m:dPr>
                            <m:ctrlPr>
                              <a:rPr lang="en-US" altLang="ko-KR" sz="2000" b="0" i="1" smtClean="0">
                                <a:solidFill>
                                  <a:schemeClr val="tx1">
                                    <a:lumMod val="75000"/>
                                  </a:schemeClr>
                                </a:solidFill>
                                <a:latin typeface="Cambria Math" panose="02040503050406030204" pitchFamily="18" charset="0"/>
                              </a:rPr>
                            </m:ctrlPr>
                          </m:dPr>
                          <m:e>
                            <m:sSub>
                              <m:sSubPr>
                                <m:ctrlPr>
                                  <a:rPr lang="en-US" altLang="ko-KR" sz="2000" b="0" i="1" smtClean="0">
                                    <a:solidFill>
                                      <a:schemeClr val="tx1">
                                        <a:lumMod val="75000"/>
                                      </a:schemeClr>
                                    </a:solidFill>
                                    <a:latin typeface="Cambria Math" panose="02040503050406030204" pitchFamily="18" charset="0"/>
                                  </a:rPr>
                                </m:ctrlPr>
                              </m:sSubPr>
                              <m:e>
                                <m:r>
                                  <a:rPr lang="en-US" altLang="ko-KR" sz="2000" i="1">
                                    <a:solidFill>
                                      <a:schemeClr val="tx1">
                                        <a:lumMod val="75000"/>
                                      </a:schemeClr>
                                    </a:solidFill>
                                    <a:latin typeface="Cambria Math" panose="02040503050406030204" pitchFamily="18" charset="0"/>
                                  </a:rPr>
                                  <m:t>𝑟</m:t>
                                </m:r>
                              </m:e>
                              <m:sub>
                                <m:r>
                                  <a:rPr lang="en-US" altLang="ko-KR" sz="2000" b="0" i="1" smtClean="0">
                                    <a:solidFill>
                                      <a:schemeClr val="tx1">
                                        <a:lumMod val="75000"/>
                                      </a:schemeClr>
                                    </a:solidFill>
                                    <a:latin typeface="Cambria Math" panose="02040503050406030204" pitchFamily="18" charset="0"/>
                                  </a:rPr>
                                  <m:t>𝑖</m:t>
                                </m:r>
                              </m:sub>
                            </m:sSub>
                            <m:r>
                              <a:rPr lang="en-US" altLang="ko-KR" sz="2000" i="1">
                                <a:solidFill>
                                  <a:schemeClr val="tx1">
                                    <a:lumMod val="75000"/>
                                  </a:schemeClr>
                                </a:solidFill>
                                <a:latin typeface="Cambria Math" panose="02040503050406030204" pitchFamily="18" charset="0"/>
                              </a:rPr>
                              <m:t>, </m:t>
                            </m:r>
                            <m:sSub>
                              <m:sSubPr>
                                <m:ctrlPr>
                                  <a:rPr lang="en-US" altLang="ko-KR" sz="2000" b="0" i="1" smtClean="0">
                                    <a:solidFill>
                                      <a:schemeClr val="tx1">
                                        <a:lumMod val="75000"/>
                                      </a:schemeClr>
                                    </a:solidFill>
                                    <a:latin typeface="Cambria Math" panose="02040503050406030204" pitchFamily="18" charset="0"/>
                                  </a:rPr>
                                </m:ctrlPr>
                              </m:sSubPr>
                              <m:e>
                                <m:r>
                                  <a:rPr lang="en-US" altLang="ko-KR" sz="2000" i="1">
                                    <a:solidFill>
                                      <a:schemeClr val="tx1">
                                        <a:lumMod val="75000"/>
                                      </a:schemeClr>
                                    </a:solidFill>
                                    <a:latin typeface="Cambria Math" panose="02040503050406030204" pitchFamily="18" charset="0"/>
                                  </a:rPr>
                                  <m:t>𝑟</m:t>
                                </m:r>
                              </m:e>
                              <m:sub>
                                <m:r>
                                  <a:rPr lang="en-US" altLang="ko-KR" sz="2000" b="0" i="1" smtClean="0">
                                    <a:solidFill>
                                      <a:schemeClr val="tx1">
                                        <a:lumMod val="75000"/>
                                      </a:schemeClr>
                                    </a:solidFill>
                                    <a:latin typeface="Cambria Math" panose="02040503050406030204" pitchFamily="18" charset="0"/>
                                  </a:rPr>
                                  <m:t>𝑗</m:t>
                                </m:r>
                              </m:sub>
                            </m:sSub>
                          </m:e>
                        </m:d>
                      </m:sup>
                    </m:sSubSup>
                    <m:r>
                      <a:rPr lang="en-US" altLang="ko-KR" sz="2000" b="0" i="1" smtClean="0">
                        <a:solidFill>
                          <a:schemeClr val="tx1">
                            <a:lumMod val="75000"/>
                          </a:schemeClr>
                        </a:solidFill>
                        <a:latin typeface="Cambria Math" panose="02040503050406030204" pitchFamily="18" charset="0"/>
                      </a:rPr>
                      <m:t>=</m:t>
                    </m:r>
                    <m:f>
                      <m:fPr>
                        <m:ctrlPr>
                          <a:rPr lang="en-US" altLang="ko-KR" sz="2000" b="0" i="1" smtClean="0">
                            <a:solidFill>
                              <a:schemeClr val="tx1">
                                <a:lumMod val="75000"/>
                              </a:schemeClr>
                            </a:solidFill>
                            <a:latin typeface="Cambria Math" panose="02040503050406030204" pitchFamily="18" charset="0"/>
                          </a:rPr>
                        </m:ctrlPr>
                      </m:fPr>
                      <m:num>
                        <m:sSubSup>
                          <m:sSubSupPr>
                            <m:ctrlPr>
                              <a:rPr lang="en-US" altLang="ko-KR" sz="2000" b="0" i="1" smtClean="0">
                                <a:solidFill>
                                  <a:schemeClr val="tx1">
                                    <a:lumMod val="75000"/>
                                  </a:schemeClr>
                                </a:solidFill>
                                <a:latin typeface="Cambria Math" panose="02040503050406030204" pitchFamily="18" charset="0"/>
                              </a:rPr>
                            </m:ctrlPr>
                          </m:sSubSupPr>
                          <m:e>
                            <m:r>
                              <a:rPr lang="en-US" altLang="ko-KR" sz="2000" b="1" i="1" smtClean="0">
                                <a:solidFill>
                                  <a:schemeClr val="tx1">
                                    <a:lumMod val="75000"/>
                                  </a:schemeClr>
                                </a:solidFill>
                                <a:latin typeface="Cambria Math" panose="02040503050406030204" pitchFamily="18" charset="0"/>
                              </a:rPr>
                              <m:t>𝒉</m:t>
                            </m:r>
                          </m:e>
                          <m:sub>
                            <m:r>
                              <a:rPr lang="en-US" altLang="ko-KR" sz="2000" b="0" i="1" smtClean="0">
                                <a:solidFill>
                                  <a:schemeClr val="tx1">
                                    <a:lumMod val="75000"/>
                                  </a:schemeClr>
                                </a:solidFill>
                                <a:latin typeface="Cambria Math" panose="02040503050406030204" pitchFamily="18" charset="0"/>
                              </a:rPr>
                              <m:t>𝑇𝐶𝑁</m:t>
                            </m:r>
                          </m:sub>
                          <m:sup>
                            <m:sSub>
                              <m:sSubPr>
                                <m:ctrlPr>
                                  <a:rPr lang="en-US" altLang="ko-KR" sz="2000" b="0" i="1" smtClean="0">
                                    <a:solidFill>
                                      <a:schemeClr val="tx1">
                                        <a:lumMod val="75000"/>
                                      </a:schemeClr>
                                    </a:solidFill>
                                    <a:latin typeface="Cambria Math" panose="02040503050406030204" pitchFamily="18" charset="0"/>
                                  </a:rPr>
                                </m:ctrlPr>
                              </m:sSubPr>
                              <m:e>
                                <m:r>
                                  <a:rPr lang="en-US" altLang="ko-KR" sz="2000" b="0" i="1" smtClean="0">
                                    <a:solidFill>
                                      <a:schemeClr val="tx1">
                                        <a:lumMod val="75000"/>
                                      </a:schemeClr>
                                    </a:solidFill>
                                    <a:latin typeface="Cambria Math" panose="02040503050406030204" pitchFamily="18" charset="0"/>
                                  </a:rPr>
                                  <m:t>𝑟</m:t>
                                </m:r>
                              </m:e>
                              <m:sub>
                                <m:r>
                                  <a:rPr lang="en-US" altLang="ko-KR" sz="2000" b="0" i="1" smtClean="0">
                                    <a:solidFill>
                                      <a:schemeClr val="tx1">
                                        <a:lumMod val="75000"/>
                                      </a:schemeClr>
                                    </a:solidFill>
                                    <a:latin typeface="Cambria Math" panose="02040503050406030204" pitchFamily="18" charset="0"/>
                                  </a:rPr>
                                  <m:t>𝑖</m:t>
                                </m:r>
                              </m:sub>
                            </m:sSub>
                            <m:r>
                              <a:rPr lang="en-US" altLang="ko-KR" sz="2000" b="0" i="1" smtClean="0">
                                <a:solidFill>
                                  <a:schemeClr val="tx1">
                                    <a:lumMod val="75000"/>
                                  </a:schemeClr>
                                </a:solidFill>
                                <a:latin typeface="Cambria Math" panose="02040503050406030204" pitchFamily="18" charset="0"/>
                              </a:rPr>
                              <m:t>, </m:t>
                            </m:r>
                            <m:r>
                              <a:rPr lang="en-US" altLang="ko-KR" sz="2000" b="0" i="1" smtClean="0">
                                <a:solidFill>
                                  <a:schemeClr val="tx1">
                                    <a:lumMod val="75000"/>
                                  </a:schemeClr>
                                </a:solidFill>
                                <a:latin typeface="Cambria Math" panose="02040503050406030204" pitchFamily="18" charset="0"/>
                              </a:rPr>
                              <m:t>𝑡</m:t>
                            </m:r>
                          </m:sup>
                        </m:sSubSup>
                        <m:r>
                          <a:rPr lang="en-US" altLang="ko-KR" sz="2000" b="0" i="1" smtClean="0">
                            <a:solidFill>
                              <a:schemeClr val="tx1">
                                <a:lumMod val="75000"/>
                              </a:schemeClr>
                            </a:solidFill>
                            <a:latin typeface="Cambria Math" panose="02040503050406030204" pitchFamily="18" charset="0"/>
                          </a:rPr>
                          <m:t>⋅</m:t>
                        </m:r>
                        <m:sSubSup>
                          <m:sSubSupPr>
                            <m:ctrlPr>
                              <a:rPr lang="en-US" altLang="ko-KR" sz="2000" i="1">
                                <a:solidFill>
                                  <a:schemeClr val="tx1">
                                    <a:lumMod val="75000"/>
                                  </a:schemeClr>
                                </a:solidFill>
                                <a:latin typeface="Cambria Math" panose="02040503050406030204" pitchFamily="18" charset="0"/>
                              </a:rPr>
                            </m:ctrlPr>
                          </m:sSubSupPr>
                          <m:e>
                            <m:r>
                              <a:rPr lang="en-US" altLang="ko-KR" sz="2000" b="1" i="1" smtClean="0">
                                <a:solidFill>
                                  <a:schemeClr val="tx1">
                                    <a:lumMod val="75000"/>
                                  </a:schemeClr>
                                </a:solidFill>
                                <a:latin typeface="Cambria Math" panose="02040503050406030204" pitchFamily="18" charset="0"/>
                              </a:rPr>
                              <m:t>𝒉</m:t>
                            </m:r>
                          </m:e>
                          <m:sub>
                            <m:r>
                              <a:rPr lang="en-US" altLang="ko-KR" sz="2000" b="0" i="1" smtClean="0">
                                <a:solidFill>
                                  <a:schemeClr val="tx1">
                                    <a:lumMod val="75000"/>
                                  </a:schemeClr>
                                </a:solidFill>
                                <a:latin typeface="Cambria Math" panose="02040503050406030204" pitchFamily="18" charset="0"/>
                              </a:rPr>
                              <m:t>𝐺𝐶</m:t>
                            </m:r>
                            <m:r>
                              <a:rPr lang="en-US" altLang="ko-KR" sz="2000" i="1">
                                <a:solidFill>
                                  <a:schemeClr val="tx1">
                                    <a:lumMod val="75000"/>
                                  </a:schemeClr>
                                </a:solidFill>
                                <a:latin typeface="Cambria Math" panose="02040503050406030204" pitchFamily="18" charset="0"/>
                              </a:rPr>
                              <m:t>𝑁</m:t>
                            </m:r>
                          </m:sub>
                          <m:sup>
                            <m:sSub>
                              <m:sSubPr>
                                <m:ctrlPr>
                                  <a:rPr lang="en-US" altLang="ko-KR" sz="2000" i="1">
                                    <a:solidFill>
                                      <a:schemeClr val="tx1">
                                        <a:lumMod val="75000"/>
                                      </a:schemeClr>
                                    </a:solidFill>
                                    <a:latin typeface="Cambria Math" panose="02040503050406030204" pitchFamily="18" charset="0"/>
                                  </a:rPr>
                                </m:ctrlPr>
                              </m:sSubPr>
                              <m:e>
                                <m:r>
                                  <a:rPr lang="en-US" altLang="ko-KR" sz="2000" i="1">
                                    <a:solidFill>
                                      <a:schemeClr val="tx1">
                                        <a:lumMod val="75000"/>
                                      </a:schemeClr>
                                    </a:solidFill>
                                    <a:latin typeface="Cambria Math" panose="02040503050406030204" pitchFamily="18" charset="0"/>
                                  </a:rPr>
                                  <m:t>𝑟</m:t>
                                </m:r>
                              </m:e>
                              <m:sub>
                                <m:r>
                                  <a:rPr lang="en-US" altLang="ko-KR" sz="2000" b="0" i="1" smtClean="0">
                                    <a:solidFill>
                                      <a:schemeClr val="tx1">
                                        <a:lumMod val="75000"/>
                                      </a:schemeClr>
                                    </a:solidFill>
                                    <a:latin typeface="Cambria Math" panose="02040503050406030204" pitchFamily="18" charset="0"/>
                                  </a:rPr>
                                  <m:t>𝑗</m:t>
                                </m:r>
                              </m:sub>
                            </m:sSub>
                            <m:r>
                              <a:rPr lang="en-US" altLang="ko-KR" sz="2000" b="0" i="1" smtClean="0">
                                <a:solidFill>
                                  <a:schemeClr val="tx1">
                                    <a:lumMod val="75000"/>
                                  </a:schemeClr>
                                </a:solidFill>
                                <a:latin typeface="Cambria Math" panose="02040503050406030204" pitchFamily="18" charset="0"/>
                              </a:rPr>
                              <m:t>, </m:t>
                            </m:r>
                            <m:r>
                              <a:rPr lang="en-US" altLang="ko-KR" sz="2000" b="0" i="1" smtClean="0">
                                <a:solidFill>
                                  <a:schemeClr val="tx1">
                                    <a:lumMod val="75000"/>
                                  </a:schemeClr>
                                </a:solidFill>
                                <a:latin typeface="Cambria Math" panose="02040503050406030204" pitchFamily="18" charset="0"/>
                              </a:rPr>
                              <m:t>𝑡</m:t>
                            </m:r>
                          </m:sup>
                        </m:sSubSup>
                      </m:num>
                      <m:den>
                        <m:d>
                          <m:dPr>
                            <m:begChr m:val="‖"/>
                            <m:endChr m:val="‖"/>
                            <m:ctrlPr>
                              <a:rPr lang="en-US" altLang="ko-KR" sz="2000" b="0" i="1" smtClean="0">
                                <a:solidFill>
                                  <a:schemeClr val="tx1">
                                    <a:lumMod val="75000"/>
                                  </a:schemeClr>
                                </a:solidFill>
                                <a:latin typeface="Cambria Math" panose="02040503050406030204" pitchFamily="18" charset="0"/>
                              </a:rPr>
                            </m:ctrlPr>
                          </m:dPr>
                          <m:e>
                            <m:sSubSup>
                              <m:sSubSupPr>
                                <m:ctrlPr>
                                  <a:rPr lang="en-US" altLang="ko-KR" sz="2000" i="1">
                                    <a:solidFill>
                                      <a:schemeClr val="tx1">
                                        <a:lumMod val="75000"/>
                                      </a:schemeClr>
                                    </a:solidFill>
                                    <a:latin typeface="Cambria Math" panose="02040503050406030204" pitchFamily="18" charset="0"/>
                                  </a:rPr>
                                </m:ctrlPr>
                              </m:sSubSupPr>
                              <m:e>
                                <m:r>
                                  <a:rPr lang="en-US" altLang="ko-KR" sz="2000" b="1" i="1">
                                    <a:solidFill>
                                      <a:schemeClr val="tx1">
                                        <a:lumMod val="75000"/>
                                      </a:schemeClr>
                                    </a:solidFill>
                                    <a:latin typeface="Cambria Math" panose="02040503050406030204" pitchFamily="18" charset="0"/>
                                  </a:rPr>
                                  <m:t>𝒉</m:t>
                                </m:r>
                              </m:e>
                              <m:sub>
                                <m:r>
                                  <a:rPr lang="en-US" altLang="ko-KR" sz="2000" i="1">
                                    <a:solidFill>
                                      <a:schemeClr val="tx1">
                                        <a:lumMod val="75000"/>
                                      </a:schemeClr>
                                    </a:solidFill>
                                    <a:latin typeface="Cambria Math" panose="02040503050406030204" pitchFamily="18" charset="0"/>
                                  </a:rPr>
                                  <m:t>𝑇𝐶𝑁</m:t>
                                </m:r>
                              </m:sub>
                              <m:sup>
                                <m:sSub>
                                  <m:sSubPr>
                                    <m:ctrlPr>
                                      <a:rPr lang="en-US" altLang="ko-KR" sz="2000" i="1">
                                        <a:solidFill>
                                          <a:schemeClr val="tx1">
                                            <a:lumMod val="75000"/>
                                          </a:schemeClr>
                                        </a:solidFill>
                                        <a:latin typeface="Cambria Math" panose="02040503050406030204" pitchFamily="18" charset="0"/>
                                      </a:rPr>
                                    </m:ctrlPr>
                                  </m:sSubPr>
                                  <m:e>
                                    <m:r>
                                      <a:rPr lang="en-US" altLang="ko-KR" sz="2000" i="1">
                                        <a:solidFill>
                                          <a:schemeClr val="tx1">
                                            <a:lumMod val="75000"/>
                                          </a:schemeClr>
                                        </a:solidFill>
                                        <a:latin typeface="Cambria Math" panose="02040503050406030204" pitchFamily="18" charset="0"/>
                                      </a:rPr>
                                      <m:t>𝑟</m:t>
                                    </m:r>
                                  </m:e>
                                  <m:sub>
                                    <m:r>
                                      <a:rPr lang="en-US" altLang="ko-KR" sz="2000" i="1">
                                        <a:solidFill>
                                          <a:schemeClr val="tx1">
                                            <a:lumMod val="75000"/>
                                          </a:schemeClr>
                                        </a:solidFill>
                                        <a:latin typeface="Cambria Math" panose="02040503050406030204" pitchFamily="18" charset="0"/>
                                      </a:rPr>
                                      <m:t>𝑖</m:t>
                                    </m:r>
                                  </m:sub>
                                </m:sSub>
                                <m:r>
                                  <a:rPr lang="en-US" altLang="ko-KR" sz="2000" b="0" i="1" smtClean="0">
                                    <a:solidFill>
                                      <a:schemeClr val="tx1">
                                        <a:lumMod val="75000"/>
                                      </a:schemeClr>
                                    </a:solidFill>
                                    <a:latin typeface="Cambria Math" panose="02040503050406030204" pitchFamily="18" charset="0"/>
                                  </a:rPr>
                                  <m:t>, </m:t>
                                </m:r>
                                <m:r>
                                  <a:rPr lang="en-US" altLang="ko-KR" sz="2000" b="0" i="1" smtClean="0">
                                    <a:solidFill>
                                      <a:schemeClr val="tx1">
                                        <a:lumMod val="75000"/>
                                      </a:schemeClr>
                                    </a:solidFill>
                                    <a:latin typeface="Cambria Math" panose="02040503050406030204" pitchFamily="18" charset="0"/>
                                  </a:rPr>
                                  <m:t>𝑡</m:t>
                                </m:r>
                              </m:sup>
                            </m:sSubSup>
                          </m:e>
                        </m:d>
                        <m:r>
                          <a:rPr lang="en-US" altLang="ko-KR" sz="2000" b="0" i="1" smtClean="0">
                            <a:solidFill>
                              <a:schemeClr val="tx1">
                                <a:lumMod val="75000"/>
                              </a:schemeClr>
                            </a:solidFill>
                            <a:latin typeface="Cambria Math" panose="02040503050406030204" pitchFamily="18" charset="0"/>
                          </a:rPr>
                          <m:t>⋅</m:t>
                        </m:r>
                        <m:d>
                          <m:dPr>
                            <m:begChr m:val="‖"/>
                            <m:endChr m:val="‖"/>
                            <m:ctrlPr>
                              <a:rPr lang="en-US" altLang="ko-KR" sz="2000" i="1">
                                <a:solidFill>
                                  <a:schemeClr val="tx1">
                                    <a:lumMod val="75000"/>
                                  </a:schemeClr>
                                </a:solidFill>
                                <a:latin typeface="Cambria Math" panose="02040503050406030204" pitchFamily="18" charset="0"/>
                              </a:rPr>
                            </m:ctrlPr>
                          </m:dPr>
                          <m:e>
                            <m:sSubSup>
                              <m:sSubSupPr>
                                <m:ctrlPr>
                                  <a:rPr lang="en-US" altLang="ko-KR" sz="2000" i="1">
                                    <a:solidFill>
                                      <a:schemeClr val="tx1">
                                        <a:lumMod val="75000"/>
                                      </a:schemeClr>
                                    </a:solidFill>
                                    <a:latin typeface="Cambria Math" panose="02040503050406030204" pitchFamily="18" charset="0"/>
                                  </a:rPr>
                                </m:ctrlPr>
                              </m:sSubSupPr>
                              <m:e>
                                <m:r>
                                  <a:rPr lang="en-US" altLang="ko-KR" sz="2000" b="1" i="1">
                                    <a:solidFill>
                                      <a:schemeClr val="tx1">
                                        <a:lumMod val="75000"/>
                                      </a:schemeClr>
                                    </a:solidFill>
                                    <a:latin typeface="Cambria Math" panose="02040503050406030204" pitchFamily="18" charset="0"/>
                                  </a:rPr>
                                  <m:t>𝒉</m:t>
                                </m:r>
                              </m:e>
                              <m:sub>
                                <m:r>
                                  <a:rPr lang="en-US" altLang="ko-KR" sz="2000" i="1">
                                    <a:solidFill>
                                      <a:schemeClr val="tx1">
                                        <a:lumMod val="75000"/>
                                      </a:schemeClr>
                                    </a:solidFill>
                                    <a:latin typeface="Cambria Math" panose="02040503050406030204" pitchFamily="18" charset="0"/>
                                  </a:rPr>
                                  <m:t>𝐺</m:t>
                                </m:r>
                                <m:r>
                                  <a:rPr lang="en-US" altLang="ko-KR" sz="2000" b="0" i="1" smtClean="0">
                                    <a:solidFill>
                                      <a:schemeClr val="tx1">
                                        <a:lumMod val="75000"/>
                                      </a:schemeClr>
                                    </a:solidFill>
                                    <a:latin typeface="Cambria Math" panose="02040503050406030204" pitchFamily="18" charset="0"/>
                                  </a:rPr>
                                  <m:t>𝐶</m:t>
                                </m:r>
                                <m:r>
                                  <a:rPr lang="en-US" altLang="ko-KR" sz="2000" i="1">
                                    <a:solidFill>
                                      <a:schemeClr val="tx1">
                                        <a:lumMod val="75000"/>
                                      </a:schemeClr>
                                    </a:solidFill>
                                    <a:latin typeface="Cambria Math" panose="02040503050406030204" pitchFamily="18" charset="0"/>
                                  </a:rPr>
                                  <m:t>𝑁</m:t>
                                </m:r>
                              </m:sub>
                              <m:sup>
                                <m:sSub>
                                  <m:sSubPr>
                                    <m:ctrlPr>
                                      <a:rPr lang="en-US" altLang="ko-KR" sz="2000" i="1">
                                        <a:solidFill>
                                          <a:schemeClr val="tx1">
                                            <a:lumMod val="75000"/>
                                          </a:schemeClr>
                                        </a:solidFill>
                                        <a:latin typeface="Cambria Math" panose="02040503050406030204" pitchFamily="18" charset="0"/>
                                      </a:rPr>
                                    </m:ctrlPr>
                                  </m:sSubPr>
                                  <m:e>
                                    <m:r>
                                      <a:rPr lang="en-US" altLang="ko-KR" sz="2000" i="1">
                                        <a:solidFill>
                                          <a:schemeClr val="tx1">
                                            <a:lumMod val="75000"/>
                                          </a:schemeClr>
                                        </a:solidFill>
                                        <a:latin typeface="Cambria Math" panose="02040503050406030204" pitchFamily="18" charset="0"/>
                                      </a:rPr>
                                      <m:t>𝑟</m:t>
                                    </m:r>
                                  </m:e>
                                  <m:sub>
                                    <m:r>
                                      <a:rPr lang="en-US" altLang="ko-KR" sz="2000" i="1">
                                        <a:solidFill>
                                          <a:schemeClr val="tx1">
                                            <a:lumMod val="75000"/>
                                          </a:schemeClr>
                                        </a:solidFill>
                                        <a:latin typeface="Cambria Math" panose="02040503050406030204" pitchFamily="18" charset="0"/>
                                      </a:rPr>
                                      <m:t>𝑗</m:t>
                                    </m:r>
                                  </m:sub>
                                </m:sSub>
                                <m:r>
                                  <a:rPr lang="en-US" altLang="ko-KR" sz="2000" b="0" i="1" smtClean="0">
                                    <a:solidFill>
                                      <a:schemeClr val="tx1">
                                        <a:lumMod val="75000"/>
                                      </a:schemeClr>
                                    </a:solidFill>
                                    <a:latin typeface="Cambria Math" panose="02040503050406030204" pitchFamily="18" charset="0"/>
                                  </a:rPr>
                                  <m:t>, </m:t>
                                </m:r>
                                <m:r>
                                  <a:rPr lang="en-US" altLang="ko-KR" sz="2000" b="0" i="1" smtClean="0">
                                    <a:solidFill>
                                      <a:schemeClr val="tx1">
                                        <a:lumMod val="75000"/>
                                      </a:schemeClr>
                                    </a:solidFill>
                                    <a:latin typeface="Cambria Math" panose="02040503050406030204" pitchFamily="18" charset="0"/>
                                  </a:rPr>
                                  <m:t>𝑡</m:t>
                                </m:r>
                              </m:sup>
                            </m:sSubSup>
                          </m:e>
                        </m:d>
                      </m:den>
                    </m:f>
                  </m:oMath>
                </a14:m>
                <a:br>
                  <a:rPr lang="en-US" altLang="ko-KR" sz="2400" dirty="0">
                    <a:solidFill>
                      <a:schemeClr val="tx1">
                        <a:lumMod val="75000"/>
                      </a:schemeClr>
                    </a:solidFill>
                  </a:rPr>
                </a:br>
                <a:r>
                  <a:rPr lang="en-US" altLang="ko-KR" sz="2400" dirty="0">
                    <a:solidFill>
                      <a:schemeClr val="tx1">
                        <a:lumMod val="75000"/>
                      </a:schemeClr>
                    </a:solidFill>
                  </a:rPr>
                  <a:t>Spatial contrastive loss:</a:t>
                </a:r>
                <a:br>
                  <a:rPr lang="en-US" altLang="ko-KR" sz="2400" dirty="0">
                    <a:solidFill>
                      <a:schemeClr val="tx1">
                        <a:lumMod val="75000"/>
                      </a:schemeClr>
                    </a:solidFill>
                  </a:rPr>
                </a:br>
                <a:endParaRPr lang="en-US" altLang="ko-KR" sz="2400" dirty="0">
                  <a:solidFill>
                    <a:schemeClr val="tx1">
                      <a:lumMod val="75000"/>
                    </a:schemeClr>
                  </a:solidFill>
                </a:endParaRPr>
              </a:p>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Temporal contrastive loss:</a:t>
                </a:r>
              </a:p>
              <a:p>
                <a:pPr marL="342900" indent="-342900" latinLnBrk="0">
                  <a:lnSpc>
                    <a:spcPct val="120000"/>
                  </a:lnSpc>
                  <a:buFont typeface="Wingdings" panose="05000000000000000000" pitchFamily="2" charset="2"/>
                  <a:buChar char="§"/>
                </a:pPr>
                <a:endParaRPr lang="en-US" altLang="ko-KR" sz="2400" dirty="0">
                  <a:solidFill>
                    <a:schemeClr val="tx1">
                      <a:lumMod val="75000"/>
                    </a:schemeClr>
                  </a:solidFill>
                </a:endParaRPr>
              </a:p>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Forecasting model: Linear</a:t>
                </a:r>
              </a:p>
              <a:p>
                <a:pPr marL="342900" indent="-342900" latinLnBrk="0">
                  <a:lnSpc>
                    <a:spcPct val="120000"/>
                  </a:lnSpc>
                  <a:buFont typeface="Wingdings" panose="05000000000000000000" pitchFamily="2" charset="2"/>
                  <a:buChar char="§"/>
                </a:pPr>
                <a:endParaRPr lang="en-US" altLang="ko-KR" sz="2400" dirty="0">
                  <a:solidFill>
                    <a:schemeClr val="tx1">
                      <a:lumMod val="75000"/>
                    </a:schemeClr>
                  </a:solidFill>
                </a:endParaRPr>
              </a:p>
            </p:txBody>
          </p:sp>
        </mc:Choice>
        <mc:Fallback xmlns="">
          <p:sp>
            <p:nvSpPr>
              <p:cNvPr id="4" name="TextBox 3">
                <a:extLst>
                  <a:ext uri="{FF2B5EF4-FFF2-40B4-BE49-F238E27FC236}">
                    <a16:creationId xmlns:a16="http://schemas.microsoft.com/office/drawing/2014/main" id="{87E4079B-43A7-51C4-D96C-F1348A20D3B4}"/>
                  </a:ext>
                </a:extLst>
              </p:cNvPr>
              <p:cNvSpPr txBox="1">
                <a:spLocks noRot="1" noChangeAspect="1" noMove="1" noResize="1" noEditPoints="1" noAdjustHandles="1" noChangeArrowheads="1" noChangeShapeType="1" noTextEdit="1"/>
              </p:cNvSpPr>
              <p:nvPr/>
            </p:nvSpPr>
            <p:spPr>
              <a:xfrm>
                <a:off x="323850" y="1147976"/>
                <a:ext cx="11544300" cy="5000793"/>
              </a:xfrm>
              <a:prstGeom prst="rect">
                <a:avLst/>
              </a:prstGeom>
              <a:blipFill>
                <a:blip r:embed="rId3"/>
                <a:stretch>
                  <a:fillRect l="-686" t="-365"/>
                </a:stretch>
              </a:blipFill>
            </p:spPr>
            <p:txBody>
              <a:bodyPr/>
              <a:lstStyle/>
              <a:p>
                <a:r>
                  <a:rPr lang="ko-KR" altLang="en-US">
                    <a:noFill/>
                  </a:rPr>
                  <a:t> </a:t>
                </a:r>
              </a:p>
            </p:txBody>
          </p:sp>
        </mc:Fallback>
      </mc:AlternateContent>
      <p:sp>
        <p:nvSpPr>
          <p:cNvPr id="13" name="TextBox 12">
            <a:extLst>
              <a:ext uri="{FF2B5EF4-FFF2-40B4-BE49-F238E27FC236}">
                <a16:creationId xmlns:a16="http://schemas.microsoft.com/office/drawing/2014/main" id="{ECABFA3E-D325-0A96-94F4-427386D3F216}"/>
              </a:ext>
            </a:extLst>
          </p:cNvPr>
          <p:cNvSpPr txBox="1"/>
          <p:nvPr/>
        </p:nvSpPr>
        <p:spPr>
          <a:xfrm>
            <a:off x="323850" y="0"/>
            <a:ext cx="864339" cy="369332"/>
          </a:xfrm>
          <a:prstGeom prst="rect">
            <a:avLst/>
          </a:prstGeom>
          <a:noFill/>
        </p:spPr>
        <p:txBody>
          <a:bodyPr wrap="none" rtlCol="0">
            <a:spAutoFit/>
          </a:bodyPr>
          <a:lstStyle>
            <a:defPPr>
              <a:defRPr lang="ko-KR"/>
            </a:defPPr>
            <a:lvl1pPr latinLnBrk="0">
              <a:defRPr b="1">
                <a:latin typeface="+mj-lt"/>
              </a:defRPr>
            </a:lvl1pPr>
          </a:lstStyle>
          <a:p>
            <a:r>
              <a:rPr lang="en-US" altLang="ko-KR" i="1" dirty="0"/>
              <a:t>Part 2</a:t>
            </a:r>
            <a:endParaRPr lang="ko-KR" altLang="en-US" i="1" dirty="0"/>
          </a:p>
        </p:txBody>
      </p:sp>
      <p:grpSp>
        <p:nvGrpSpPr>
          <p:cNvPr id="3" name="그룹 2">
            <a:extLst>
              <a:ext uri="{FF2B5EF4-FFF2-40B4-BE49-F238E27FC236}">
                <a16:creationId xmlns:a16="http://schemas.microsoft.com/office/drawing/2014/main" id="{4CFECBD6-9881-4E36-5C98-A7114C92B36C}"/>
              </a:ext>
            </a:extLst>
          </p:cNvPr>
          <p:cNvGrpSpPr/>
          <p:nvPr/>
        </p:nvGrpSpPr>
        <p:grpSpPr>
          <a:xfrm>
            <a:off x="7682811" y="470086"/>
            <a:ext cx="4078521" cy="1526551"/>
            <a:chOff x="7886433" y="1033002"/>
            <a:chExt cx="4078521" cy="1526551"/>
          </a:xfrm>
        </p:grpSpPr>
        <p:grpSp>
          <p:nvGrpSpPr>
            <p:cNvPr id="89" name="그룹 88">
              <a:extLst>
                <a:ext uri="{FF2B5EF4-FFF2-40B4-BE49-F238E27FC236}">
                  <a16:creationId xmlns:a16="http://schemas.microsoft.com/office/drawing/2014/main" id="{52152EF2-742D-2460-2C0F-7A9C9E8D3749}"/>
                </a:ext>
              </a:extLst>
            </p:cNvPr>
            <p:cNvGrpSpPr/>
            <p:nvPr/>
          </p:nvGrpSpPr>
          <p:grpSpPr>
            <a:xfrm>
              <a:off x="8052235" y="1380647"/>
              <a:ext cx="3837625" cy="1122003"/>
              <a:chOff x="8143411" y="1315863"/>
              <a:chExt cx="3837625" cy="1122003"/>
            </a:xfrm>
          </p:grpSpPr>
          <p:grpSp>
            <p:nvGrpSpPr>
              <p:cNvPr id="94" name="그룹 93">
                <a:extLst>
                  <a:ext uri="{FF2B5EF4-FFF2-40B4-BE49-F238E27FC236}">
                    <a16:creationId xmlns:a16="http://schemas.microsoft.com/office/drawing/2014/main" id="{7DA5A0DC-4BAA-72E9-354F-CE57B6D9CADE}"/>
                  </a:ext>
                </a:extLst>
              </p:cNvPr>
              <p:cNvGrpSpPr/>
              <p:nvPr/>
            </p:nvGrpSpPr>
            <p:grpSpPr>
              <a:xfrm>
                <a:off x="8143411" y="1410044"/>
                <a:ext cx="667995" cy="667995"/>
                <a:chOff x="2028177" y="1951122"/>
                <a:chExt cx="768173" cy="768172"/>
              </a:xfrm>
            </p:grpSpPr>
            <p:sp>
              <p:nvSpPr>
                <p:cNvPr id="102" name="타원 101">
                  <a:extLst>
                    <a:ext uri="{FF2B5EF4-FFF2-40B4-BE49-F238E27FC236}">
                      <a16:creationId xmlns:a16="http://schemas.microsoft.com/office/drawing/2014/main" id="{E8A87306-560B-03DB-B9A5-067D4974CDB4}"/>
                    </a:ext>
                  </a:extLst>
                </p:cNvPr>
                <p:cNvSpPr/>
                <p:nvPr/>
              </p:nvSpPr>
              <p:spPr>
                <a:xfrm>
                  <a:off x="2028177" y="1951122"/>
                  <a:ext cx="768172" cy="7681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5A3AE19E-DDBB-63B6-069B-4B669D57FBD6}"/>
                        </a:ext>
                      </a:extLst>
                    </p:cNvPr>
                    <p:cNvSpPr txBox="1"/>
                    <p:nvPr/>
                  </p:nvSpPr>
                  <p:spPr>
                    <a:xfrm>
                      <a:off x="2028179" y="2069758"/>
                      <a:ext cx="768171" cy="59667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lang="en-US" altLang="ko-KR" sz="2400" i="1" dirty="0" smtClean="0">
                                    <a:latin typeface="Cambria Math" panose="02040503050406030204" pitchFamily="18" charset="0"/>
                                  </a:rPr>
                                </m:ctrlPr>
                              </m:sSubSupPr>
                              <m:e>
                                <m:r>
                                  <m:rPr>
                                    <m:nor/>
                                  </m:rPr>
                                  <a:rPr lang="en-US" altLang="ko-KR" sz="2400" dirty="0">
                                    <a:solidFill>
                                      <a:schemeClr val="tx1">
                                        <a:lumMod val="75000"/>
                                      </a:schemeClr>
                                    </a:solidFill>
                                    <a:latin typeface="MathJax_Caligraphic" pitchFamily="50" charset="0"/>
                                  </a:rPr>
                                  <m:t>X</m:t>
                                </m:r>
                              </m:e>
                              <m:sub>
                                <m:r>
                                  <a:rPr lang="en-US" altLang="ko-KR" sz="2400" b="0" i="1" dirty="0" smtClean="0">
                                    <a:latin typeface="Cambria Math" panose="02040503050406030204" pitchFamily="18" charset="0"/>
                                  </a:rPr>
                                  <m:t>𝑡</m:t>
                                </m:r>
                              </m:sub>
                              <m:sup>
                                <m:sSub>
                                  <m:sSubPr>
                                    <m:ctrlPr>
                                      <a:rPr lang="en-US" altLang="ko-KR" sz="2400" i="1" dirty="0" smtClean="0">
                                        <a:latin typeface="Cambria Math" panose="02040503050406030204" pitchFamily="18" charset="0"/>
                                      </a:rPr>
                                    </m:ctrlPr>
                                  </m:sSubPr>
                                  <m:e>
                                    <m:r>
                                      <a:rPr lang="en-US" altLang="ko-KR" sz="2400" b="0" i="1" dirty="0" smtClean="0">
                                        <a:latin typeface="Cambria Math" panose="02040503050406030204" pitchFamily="18" charset="0"/>
                                      </a:rPr>
                                      <m:t>𝑟</m:t>
                                    </m:r>
                                  </m:e>
                                  <m:sub>
                                    <m:r>
                                      <a:rPr lang="en-US" altLang="ko-KR" sz="2400" b="0" i="1" dirty="0" smtClean="0">
                                        <a:latin typeface="Cambria Math" panose="02040503050406030204" pitchFamily="18" charset="0"/>
                                      </a:rPr>
                                      <m:t>𝑖</m:t>
                                    </m:r>
                                  </m:sub>
                                </m:sSub>
                              </m:sup>
                            </m:sSubSup>
                          </m:oMath>
                        </m:oMathPara>
                      </a14:m>
                      <a:endParaRPr lang="ko-KR" altLang="en-US" sz="2400" dirty="0"/>
                    </a:p>
                  </p:txBody>
                </p:sp>
              </mc:Choice>
              <mc:Fallback xmlns="">
                <p:sp>
                  <p:nvSpPr>
                    <p:cNvPr id="103" name="TextBox 102">
                      <a:extLst>
                        <a:ext uri="{FF2B5EF4-FFF2-40B4-BE49-F238E27FC236}">
                          <a16:creationId xmlns:a16="http://schemas.microsoft.com/office/drawing/2014/main" id="{5A3AE19E-DDBB-63B6-069B-4B669D57FBD6}"/>
                        </a:ext>
                      </a:extLst>
                    </p:cNvPr>
                    <p:cNvSpPr txBox="1">
                      <a:spLocks noRot="1" noChangeAspect="1" noMove="1" noResize="1" noEditPoints="1" noAdjustHandles="1" noChangeArrowheads="1" noChangeShapeType="1" noTextEdit="1"/>
                    </p:cNvSpPr>
                    <p:nvPr/>
                  </p:nvSpPr>
                  <p:spPr>
                    <a:xfrm>
                      <a:off x="2028179" y="2069758"/>
                      <a:ext cx="768171" cy="596672"/>
                    </a:xfrm>
                    <a:prstGeom prst="rect">
                      <a:avLst/>
                    </a:prstGeom>
                    <a:blipFill>
                      <a:blip r:embed="rId4"/>
                      <a:stretch>
                        <a:fillRect/>
                      </a:stretch>
                    </a:blipFill>
                  </p:spPr>
                  <p:txBody>
                    <a:bodyPr/>
                    <a:lstStyle/>
                    <a:p>
                      <a:r>
                        <a:rPr lang="ko-KR" altLang="en-US">
                          <a:noFill/>
                        </a:rPr>
                        <a:t> </a:t>
                      </a:r>
                    </a:p>
                  </p:txBody>
                </p:sp>
              </mc:Fallback>
            </mc:AlternateContent>
          </p:grpSp>
          <p:sp>
            <p:nvSpPr>
              <p:cNvPr id="95" name="TextBox 94">
                <a:extLst>
                  <a:ext uri="{FF2B5EF4-FFF2-40B4-BE49-F238E27FC236}">
                    <a16:creationId xmlns:a16="http://schemas.microsoft.com/office/drawing/2014/main" id="{C410D175-5919-C237-ACDC-42112C7A5B99}"/>
                  </a:ext>
                </a:extLst>
              </p:cNvPr>
              <p:cNvSpPr txBox="1"/>
              <p:nvPr/>
            </p:nvSpPr>
            <p:spPr>
              <a:xfrm>
                <a:off x="9045344" y="1373108"/>
                <a:ext cx="1067308" cy="584775"/>
              </a:xfrm>
              <a:prstGeom prst="rect">
                <a:avLst/>
              </a:prstGeom>
              <a:noFill/>
            </p:spPr>
            <p:txBody>
              <a:bodyPr wrap="square">
                <a:spAutoFit/>
              </a:bodyPr>
              <a:lstStyle/>
              <a:p>
                <a:pPr algn="ctr"/>
                <a:r>
                  <a:rPr lang="en-US" altLang="ko-KR" sz="1600" b="1" dirty="0">
                    <a:solidFill>
                      <a:schemeClr val="accent4"/>
                    </a:solidFill>
                  </a:rPr>
                  <a:t>Node</a:t>
                </a:r>
              </a:p>
              <a:p>
                <a:pPr algn="ctr"/>
                <a:r>
                  <a:rPr lang="en-US" altLang="ko-KR" sz="1600" b="1" dirty="0">
                    <a:solidFill>
                      <a:schemeClr val="accent4"/>
                    </a:solidFill>
                  </a:rPr>
                  <a:t>Feature</a:t>
                </a:r>
                <a:endParaRPr lang="ko-KR" altLang="en-US" sz="1600" b="1" dirty="0">
                  <a:solidFill>
                    <a:schemeClr val="accent4"/>
                  </a:solidFill>
                </a:endParaRPr>
              </a:p>
            </p:txBody>
          </p:sp>
          <p:sp>
            <p:nvSpPr>
              <p:cNvPr id="96" name="TextBox 95">
                <a:extLst>
                  <a:ext uri="{FF2B5EF4-FFF2-40B4-BE49-F238E27FC236}">
                    <a16:creationId xmlns:a16="http://schemas.microsoft.com/office/drawing/2014/main" id="{5ED7B4EF-31E0-07D9-A539-54D44EF86260}"/>
                  </a:ext>
                </a:extLst>
              </p:cNvPr>
              <p:cNvSpPr txBox="1"/>
              <p:nvPr/>
            </p:nvSpPr>
            <p:spPr>
              <a:xfrm>
                <a:off x="10547410" y="1373108"/>
                <a:ext cx="1303059" cy="584775"/>
              </a:xfrm>
              <a:prstGeom prst="rect">
                <a:avLst/>
              </a:prstGeom>
              <a:noFill/>
            </p:spPr>
            <p:txBody>
              <a:bodyPr wrap="square">
                <a:spAutoFit/>
              </a:bodyPr>
              <a:lstStyle/>
              <a:p>
                <a:pPr algn="ctr"/>
                <a:r>
                  <a:rPr lang="en-US" altLang="ko-KR" sz="1600" b="1" dirty="0">
                    <a:solidFill>
                      <a:schemeClr val="accent5"/>
                    </a:solidFill>
                  </a:rPr>
                  <a:t>Node</a:t>
                </a:r>
              </a:p>
              <a:p>
                <a:pPr algn="ctr"/>
                <a:r>
                  <a:rPr lang="en-US" altLang="ko-KR" sz="1600" b="1" dirty="0">
                    <a:solidFill>
                      <a:schemeClr val="accent5"/>
                    </a:solidFill>
                  </a:rPr>
                  <a:t>Interaction</a:t>
                </a:r>
                <a:endParaRPr lang="ko-KR" altLang="en-US" sz="1600" b="1" dirty="0">
                  <a:solidFill>
                    <a:schemeClr val="accent5"/>
                  </a:solidFill>
                </a:endParaRPr>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3B675A60-F178-1D8A-F5E6-8214B1C9C062}"/>
                      </a:ext>
                    </a:extLst>
                  </p:cNvPr>
                  <p:cNvSpPr txBox="1"/>
                  <p:nvPr/>
                </p:nvSpPr>
                <p:spPr>
                  <a:xfrm>
                    <a:off x="10056351" y="1315863"/>
                    <a:ext cx="379782" cy="58477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3200" b="0" i="1" dirty="0" smtClean="0">
                              <a:latin typeface="Cambria Math" panose="02040503050406030204" pitchFamily="18" charset="0"/>
                            </a:rPr>
                            <m:t>⋅</m:t>
                          </m:r>
                        </m:oMath>
                      </m:oMathPara>
                    </a14:m>
                    <a:endParaRPr lang="ko-KR" altLang="en-US" sz="3200" dirty="0"/>
                  </a:p>
                </p:txBody>
              </p:sp>
            </mc:Choice>
            <mc:Fallback xmlns="">
              <p:sp>
                <p:nvSpPr>
                  <p:cNvPr id="97" name="TextBox 96">
                    <a:extLst>
                      <a:ext uri="{FF2B5EF4-FFF2-40B4-BE49-F238E27FC236}">
                        <a16:creationId xmlns:a16="http://schemas.microsoft.com/office/drawing/2014/main" id="{3B675A60-F178-1D8A-F5E6-8214B1C9C062}"/>
                      </a:ext>
                    </a:extLst>
                  </p:cNvPr>
                  <p:cNvSpPr txBox="1">
                    <a:spLocks noRot="1" noChangeAspect="1" noMove="1" noResize="1" noEditPoints="1" noAdjustHandles="1" noChangeArrowheads="1" noChangeShapeType="1" noTextEdit="1"/>
                  </p:cNvSpPr>
                  <p:nvPr/>
                </p:nvSpPr>
                <p:spPr>
                  <a:xfrm>
                    <a:off x="10056351" y="1315863"/>
                    <a:ext cx="379782" cy="584775"/>
                  </a:xfrm>
                  <a:prstGeom prst="rect">
                    <a:avLst/>
                  </a:prstGeom>
                  <a:blipFill>
                    <a:blip r:embed="rId5"/>
                    <a:stretch>
                      <a:fillRect/>
                    </a:stretch>
                  </a:blipFill>
                </p:spPr>
                <p:txBody>
                  <a:bodyPr/>
                  <a:lstStyle/>
                  <a:p>
                    <a:r>
                      <a:rPr lang="ko-KR" altLang="en-US">
                        <a:noFill/>
                      </a:rPr>
                      <a:t> </a:t>
                    </a:r>
                  </a:p>
                </p:txBody>
              </p:sp>
            </mc:Fallback>
          </mc:AlternateContent>
          <p:sp>
            <p:nvSpPr>
              <p:cNvPr id="98" name="TextBox 97">
                <a:extLst>
                  <a:ext uri="{FF2B5EF4-FFF2-40B4-BE49-F238E27FC236}">
                    <a16:creationId xmlns:a16="http://schemas.microsoft.com/office/drawing/2014/main" id="{A4B19E79-67A8-77ED-BAD9-439E7D39B02E}"/>
                  </a:ext>
                </a:extLst>
              </p:cNvPr>
              <p:cNvSpPr txBox="1"/>
              <p:nvPr/>
            </p:nvSpPr>
            <p:spPr>
              <a:xfrm>
                <a:off x="8895189" y="1914646"/>
                <a:ext cx="1364947" cy="523220"/>
              </a:xfrm>
              <a:prstGeom prst="rect">
                <a:avLst/>
              </a:prstGeom>
              <a:noFill/>
            </p:spPr>
            <p:txBody>
              <a:bodyPr wrap="square">
                <a:spAutoFit/>
              </a:bodyPr>
              <a:lstStyle/>
              <a:p>
                <a:pPr algn="ctr"/>
                <a:r>
                  <a:rPr lang="en-US" altLang="ko-KR" sz="1400" dirty="0"/>
                  <a:t>get on,</a:t>
                </a:r>
                <a:r>
                  <a:rPr lang="ko-KR" altLang="en-US" sz="1400" dirty="0"/>
                  <a:t> </a:t>
                </a:r>
                <a:r>
                  <a:rPr lang="en-US" altLang="ko-KR" sz="1400" dirty="0"/>
                  <a:t>get</a:t>
                </a:r>
                <a:r>
                  <a:rPr lang="ko-KR" altLang="en-US" sz="1400" dirty="0"/>
                  <a:t> </a:t>
                </a:r>
                <a:r>
                  <a:rPr lang="en-US" altLang="ko-KR" sz="1400" dirty="0"/>
                  <a:t>off</a:t>
                </a:r>
              </a:p>
              <a:p>
                <a:pPr algn="ctr"/>
                <a:r>
                  <a:rPr lang="en-US" altLang="ko-KR" sz="1400" dirty="0"/>
                  <a:t>(M)</a:t>
                </a:r>
              </a:p>
            </p:txBody>
          </p:sp>
          <p:sp>
            <p:nvSpPr>
              <p:cNvPr id="100" name="TextBox 99">
                <a:extLst>
                  <a:ext uri="{FF2B5EF4-FFF2-40B4-BE49-F238E27FC236}">
                    <a16:creationId xmlns:a16="http://schemas.microsoft.com/office/drawing/2014/main" id="{A2BC5029-D4B3-E5BD-13BB-92D124F78178}"/>
                  </a:ext>
                </a:extLst>
              </p:cNvPr>
              <p:cNvSpPr txBox="1"/>
              <p:nvPr/>
            </p:nvSpPr>
            <p:spPr>
              <a:xfrm>
                <a:off x="10312983" y="1914646"/>
                <a:ext cx="1668053" cy="523220"/>
              </a:xfrm>
              <a:prstGeom prst="rect">
                <a:avLst/>
              </a:prstGeom>
              <a:noFill/>
            </p:spPr>
            <p:txBody>
              <a:bodyPr wrap="square">
                <a:spAutoFit/>
              </a:bodyPr>
              <a:lstStyle/>
              <a:p>
                <a:pPr algn="ctr"/>
                <a:r>
                  <a:rPr lang="en-US" altLang="ko-KR" sz="1400" dirty="0"/>
                  <a:t>origin., destination.</a:t>
                </a:r>
              </a:p>
              <a:p>
                <a:pPr algn="ctr"/>
                <a:r>
                  <a:rPr lang="en-US" altLang="ko-KR" sz="1400" dirty="0"/>
                  <a:t>(2N)</a:t>
                </a:r>
              </a:p>
            </p:txBody>
          </p:sp>
        </p:grpSp>
        <p:sp>
          <p:nvSpPr>
            <p:cNvPr id="92" name="TextBox 91">
              <a:extLst>
                <a:ext uri="{FF2B5EF4-FFF2-40B4-BE49-F238E27FC236}">
                  <a16:creationId xmlns:a16="http://schemas.microsoft.com/office/drawing/2014/main" id="{40A6CC2E-4C4A-E19F-8267-EF4E42D84CD7}"/>
                </a:ext>
              </a:extLst>
            </p:cNvPr>
            <p:cNvSpPr txBox="1"/>
            <p:nvPr/>
          </p:nvSpPr>
          <p:spPr>
            <a:xfrm>
              <a:off x="7912856" y="1033002"/>
              <a:ext cx="4025674" cy="369332"/>
            </a:xfrm>
            <a:prstGeom prst="rect">
              <a:avLst/>
            </a:prstGeom>
            <a:noFill/>
          </p:spPr>
          <p:txBody>
            <a:bodyPr wrap="square">
              <a:spAutoFit/>
            </a:bodyPr>
            <a:lstStyle/>
            <a:p>
              <a:pPr algn="ctr"/>
              <a:r>
                <a:rPr lang="en-US" altLang="ko-KR" b="1" dirty="0"/>
                <a:t>Forecasting Target</a:t>
              </a:r>
            </a:p>
          </p:txBody>
        </p:sp>
        <p:sp>
          <p:nvSpPr>
            <p:cNvPr id="93" name="직사각형 92">
              <a:extLst>
                <a:ext uri="{FF2B5EF4-FFF2-40B4-BE49-F238E27FC236}">
                  <a16:creationId xmlns:a16="http://schemas.microsoft.com/office/drawing/2014/main" id="{C78CE54E-A735-685A-63B6-ADAD2A1A9A16}"/>
                </a:ext>
              </a:extLst>
            </p:cNvPr>
            <p:cNvSpPr/>
            <p:nvPr/>
          </p:nvSpPr>
          <p:spPr>
            <a:xfrm>
              <a:off x="7886433" y="1043178"/>
              <a:ext cx="4078521" cy="1516375"/>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pic>
        <p:nvPicPr>
          <p:cNvPr id="110" name="그림 109">
            <a:extLst>
              <a:ext uri="{FF2B5EF4-FFF2-40B4-BE49-F238E27FC236}">
                <a16:creationId xmlns:a16="http://schemas.microsoft.com/office/drawing/2014/main" id="{BD5B3CBB-ACAB-4091-8497-70EB73A0E821}"/>
              </a:ext>
            </a:extLst>
          </p:cNvPr>
          <p:cNvPicPr>
            <a:picLocks noChangeAspect="1"/>
          </p:cNvPicPr>
          <p:nvPr/>
        </p:nvPicPr>
        <p:blipFill>
          <a:blip r:embed="rId6"/>
          <a:stretch>
            <a:fillRect/>
          </a:stretch>
        </p:blipFill>
        <p:spPr>
          <a:xfrm>
            <a:off x="4358887" y="4329071"/>
            <a:ext cx="6000826" cy="768835"/>
          </a:xfrm>
          <a:prstGeom prst="rect">
            <a:avLst/>
          </a:prstGeom>
        </p:spPr>
      </p:pic>
      <p:pic>
        <p:nvPicPr>
          <p:cNvPr id="111" name="그림 110">
            <a:extLst>
              <a:ext uri="{FF2B5EF4-FFF2-40B4-BE49-F238E27FC236}">
                <a16:creationId xmlns:a16="http://schemas.microsoft.com/office/drawing/2014/main" id="{947A243D-E238-37AD-AB0B-583559110CEA}"/>
              </a:ext>
            </a:extLst>
          </p:cNvPr>
          <p:cNvPicPr>
            <a:picLocks noChangeAspect="1"/>
          </p:cNvPicPr>
          <p:nvPr/>
        </p:nvPicPr>
        <p:blipFill>
          <a:blip r:embed="rId7"/>
          <a:stretch>
            <a:fillRect/>
          </a:stretch>
        </p:blipFill>
        <p:spPr>
          <a:xfrm>
            <a:off x="5398831" y="5286997"/>
            <a:ext cx="2198255" cy="293101"/>
          </a:xfrm>
          <a:prstGeom prst="rect">
            <a:avLst/>
          </a:prstGeom>
        </p:spPr>
      </p:pic>
      <p:sp>
        <p:nvSpPr>
          <p:cNvPr id="112" name="TextBox 111">
            <a:extLst>
              <a:ext uri="{FF2B5EF4-FFF2-40B4-BE49-F238E27FC236}">
                <a16:creationId xmlns:a16="http://schemas.microsoft.com/office/drawing/2014/main" id="{A759F50C-E037-C385-EBEF-1F420573DBC5}"/>
              </a:ext>
            </a:extLst>
          </p:cNvPr>
          <p:cNvSpPr txBox="1"/>
          <p:nvPr/>
        </p:nvSpPr>
        <p:spPr>
          <a:xfrm>
            <a:off x="4358887" y="5248881"/>
            <a:ext cx="1123350" cy="400110"/>
          </a:xfrm>
          <a:prstGeom prst="rect">
            <a:avLst/>
          </a:prstGeom>
          <a:noFill/>
        </p:spPr>
        <p:txBody>
          <a:bodyPr wrap="square">
            <a:spAutoFit/>
          </a:bodyPr>
          <a:lstStyle/>
          <a:p>
            <a:r>
              <a:rPr lang="en-US" altLang="ko-KR" sz="2000" dirty="0"/>
              <a:t>Given</a:t>
            </a:r>
          </a:p>
        </p:txBody>
      </p:sp>
      <p:pic>
        <p:nvPicPr>
          <p:cNvPr id="113" name="그림 112">
            <a:extLst>
              <a:ext uri="{FF2B5EF4-FFF2-40B4-BE49-F238E27FC236}">
                <a16:creationId xmlns:a16="http://schemas.microsoft.com/office/drawing/2014/main" id="{E2F165C6-70DA-5EA3-F286-F3E282A68681}"/>
              </a:ext>
            </a:extLst>
          </p:cNvPr>
          <p:cNvPicPr>
            <a:picLocks noChangeAspect="1"/>
          </p:cNvPicPr>
          <p:nvPr/>
        </p:nvPicPr>
        <p:blipFill>
          <a:blip r:embed="rId8"/>
          <a:stretch>
            <a:fillRect/>
          </a:stretch>
        </p:blipFill>
        <p:spPr>
          <a:xfrm>
            <a:off x="6620819" y="5687777"/>
            <a:ext cx="2653533" cy="295247"/>
          </a:xfrm>
          <a:prstGeom prst="rect">
            <a:avLst/>
          </a:prstGeom>
        </p:spPr>
      </p:pic>
      <p:sp>
        <p:nvSpPr>
          <p:cNvPr id="114" name="TextBox 113">
            <a:extLst>
              <a:ext uri="{FF2B5EF4-FFF2-40B4-BE49-F238E27FC236}">
                <a16:creationId xmlns:a16="http://schemas.microsoft.com/office/drawing/2014/main" id="{6A7BE47C-5DB3-FB99-06D5-27F2CF454C4D}"/>
              </a:ext>
            </a:extLst>
          </p:cNvPr>
          <p:cNvSpPr txBox="1"/>
          <p:nvPr/>
        </p:nvSpPr>
        <p:spPr>
          <a:xfrm>
            <a:off x="4358888" y="5649661"/>
            <a:ext cx="2365762" cy="400110"/>
          </a:xfrm>
          <a:prstGeom prst="rect">
            <a:avLst/>
          </a:prstGeom>
          <a:noFill/>
        </p:spPr>
        <p:txBody>
          <a:bodyPr wrap="square">
            <a:spAutoFit/>
          </a:bodyPr>
          <a:lstStyle/>
          <a:p>
            <a:r>
              <a:rPr lang="en-US" altLang="ko-KR" sz="2000" dirty="0"/>
              <a:t>Forecasting target</a:t>
            </a:r>
          </a:p>
        </p:txBody>
      </p:sp>
      <p:pic>
        <p:nvPicPr>
          <p:cNvPr id="116" name="그림 115">
            <a:extLst>
              <a:ext uri="{FF2B5EF4-FFF2-40B4-BE49-F238E27FC236}">
                <a16:creationId xmlns:a16="http://schemas.microsoft.com/office/drawing/2014/main" id="{614952FD-7237-EFD2-E17F-DD66B9C59080}"/>
              </a:ext>
            </a:extLst>
          </p:cNvPr>
          <p:cNvPicPr>
            <a:picLocks noChangeAspect="1"/>
          </p:cNvPicPr>
          <p:nvPr/>
        </p:nvPicPr>
        <p:blipFill>
          <a:blip r:embed="rId9"/>
          <a:stretch>
            <a:fillRect/>
          </a:stretch>
        </p:blipFill>
        <p:spPr>
          <a:xfrm>
            <a:off x="4358887" y="3517937"/>
            <a:ext cx="5338763" cy="760757"/>
          </a:xfrm>
          <a:prstGeom prst="rect">
            <a:avLst/>
          </a:prstGeom>
        </p:spPr>
      </p:pic>
      <p:sp>
        <p:nvSpPr>
          <p:cNvPr id="117" name="TextBox 116">
            <a:extLst>
              <a:ext uri="{FF2B5EF4-FFF2-40B4-BE49-F238E27FC236}">
                <a16:creationId xmlns:a16="http://schemas.microsoft.com/office/drawing/2014/main" id="{5CB65C08-1A13-2FE3-0050-658B3B5517A4}"/>
              </a:ext>
            </a:extLst>
          </p:cNvPr>
          <p:cNvSpPr txBox="1"/>
          <p:nvPr/>
        </p:nvSpPr>
        <p:spPr>
          <a:xfrm>
            <a:off x="647109" y="3799404"/>
            <a:ext cx="3082556" cy="400110"/>
          </a:xfrm>
          <a:prstGeom prst="rect">
            <a:avLst/>
          </a:prstGeom>
          <a:noFill/>
        </p:spPr>
        <p:txBody>
          <a:bodyPr wrap="square">
            <a:spAutoFit/>
          </a:bodyPr>
          <a:lstStyle/>
          <a:p>
            <a:r>
              <a:rPr lang="en-US" altLang="ko-KR" sz="2000" dirty="0"/>
              <a:t>(margin ranking loss)</a:t>
            </a:r>
          </a:p>
        </p:txBody>
      </p:sp>
    </p:spTree>
    <p:extLst>
      <p:ext uri="{BB962C8B-B14F-4D97-AF65-F5344CB8AC3E}">
        <p14:creationId xmlns:p14="http://schemas.microsoft.com/office/powerpoint/2010/main" val="2497067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5405EC4A-8CF7-D08C-86B8-962680359AA9}"/>
            </a:ext>
          </a:extLst>
        </p:cNvPr>
        <p:cNvGrpSpPr/>
        <p:nvPr/>
      </p:nvGrpSpPr>
      <p:grpSpPr>
        <a:xfrm>
          <a:off x="0" y="0"/>
          <a:ext cx="0" cy="0"/>
          <a:chOff x="0" y="0"/>
          <a:chExt cx="0" cy="0"/>
        </a:xfrm>
      </p:grpSpPr>
      <p:sp>
        <p:nvSpPr>
          <p:cNvPr id="3" name="화살표: 톱니 모양의 오른쪽 2">
            <a:extLst>
              <a:ext uri="{FF2B5EF4-FFF2-40B4-BE49-F238E27FC236}">
                <a16:creationId xmlns:a16="http://schemas.microsoft.com/office/drawing/2014/main" id="{C59C5EB6-5FE1-E067-B4CB-BB65E2CB1700}"/>
              </a:ext>
            </a:extLst>
          </p:cNvPr>
          <p:cNvSpPr/>
          <p:nvPr/>
        </p:nvSpPr>
        <p:spPr>
          <a:xfrm>
            <a:off x="2271712" y="4485249"/>
            <a:ext cx="7648576" cy="724015"/>
          </a:xfrm>
          <a:prstGeom prst="notchedRightArrow">
            <a:avLst/>
          </a:prstGeom>
          <a:solidFill>
            <a:srgbClr val="D9CBED"/>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latinLnBrk="0"/>
            <a:endParaRPr lang="ko-KR" altLang="en-US" b="1"/>
          </a:p>
        </p:txBody>
      </p:sp>
      <p:sp>
        <p:nvSpPr>
          <p:cNvPr id="101" name="Google Shape;101;p2">
            <a:extLst>
              <a:ext uri="{FF2B5EF4-FFF2-40B4-BE49-F238E27FC236}">
                <a16:creationId xmlns:a16="http://schemas.microsoft.com/office/drawing/2014/main" id="{8C2FD5D6-0CAC-3526-8ED8-E6696172E8C0}"/>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latinLnBrk="0">
              <a:spcBef>
                <a:spcPts val="0"/>
              </a:spcBef>
              <a:spcAft>
                <a:spcPts val="0"/>
              </a:spcAft>
              <a:buNone/>
            </a:pPr>
            <a:fld id="{00000000-1234-1234-1234-123412341234}" type="slidenum">
              <a:rPr lang="en-US"/>
              <a:pPr marL="0" lvl="0" indent="0" algn="r" rtl="0" latinLnBrk="0">
                <a:spcBef>
                  <a:spcPts val="0"/>
                </a:spcBef>
                <a:spcAft>
                  <a:spcPts val="0"/>
                </a:spcAft>
                <a:buNone/>
              </a:pPr>
              <a:t>2</a:t>
            </a:fld>
            <a:endParaRPr dirty="0"/>
          </a:p>
        </p:txBody>
      </p:sp>
      <p:sp>
        <p:nvSpPr>
          <p:cNvPr id="99" name="Google Shape;99;p2">
            <a:extLst>
              <a:ext uri="{FF2B5EF4-FFF2-40B4-BE49-F238E27FC236}">
                <a16:creationId xmlns:a16="http://schemas.microsoft.com/office/drawing/2014/main" id="{495A043F-389D-8761-6382-C0601A0326E0}"/>
              </a:ext>
            </a:extLst>
          </p:cNvPr>
          <p:cNvSpPr txBox="1">
            <a:spLocks noGrp="1"/>
          </p:cNvSpPr>
          <p:nvPr>
            <p:ph type="title" idx="4294967295"/>
          </p:nvPr>
        </p:nvSpPr>
        <p:spPr>
          <a:xfrm>
            <a:off x="323850" y="295489"/>
            <a:ext cx="11544300" cy="852487"/>
          </a:xfrm>
          <a:prstGeom prst="rect">
            <a:avLst/>
          </a:prstGeom>
          <a:noFill/>
          <a:ln>
            <a:noFill/>
          </a:ln>
        </p:spPr>
        <p:txBody>
          <a:bodyPr spcFirstLastPara="1" wrap="square" lIns="121900" tIns="121900" rIns="121900" bIns="121900" anchor="t" anchorCtr="0">
            <a:noAutofit/>
          </a:bodyPr>
          <a:lstStyle/>
          <a:p>
            <a:pPr marL="0" lvl="0" indent="0" algn="l" rtl="0" latinLnBrk="0">
              <a:lnSpc>
                <a:spcPct val="100000"/>
              </a:lnSpc>
              <a:spcBef>
                <a:spcPts val="0"/>
              </a:spcBef>
              <a:spcAft>
                <a:spcPts val="0"/>
              </a:spcAft>
              <a:buClr>
                <a:schemeClr val="dk1"/>
              </a:buClr>
              <a:buSzPts val="3000"/>
              <a:buFont typeface="Playfair Display Black"/>
              <a:buNone/>
            </a:pPr>
            <a:r>
              <a:rPr lang="en-US" b="1" dirty="0">
                <a:sym typeface="Playfair Display Black"/>
              </a:rPr>
              <a:t>Human Mobility Analysis</a:t>
            </a:r>
          </a:p>
        </p:txBody>
      </p:sp>
      <p:sp>
        <p:nvSpPr>
          <p:cNvPr id="4" name="TextBox 3">
            <a:extLst>
              <a:ext uri="{FF2B5EF4-FFF2-40B4-BE49-F238E27FC236}">
                <a16:creationId xmlns:a16="http://schemas.microsoft.com/office/drawing/2014/main" id="{EEE9317A-6D6B-D9EA-4612-18477C12C6A4}"/>
              </a:ext>
            </a:extLst>
          </p:cNvPr>
          <p:cNvSpPr txBox="1"/>
          <p:nvPr/>
        </p:nvSpPr>
        <p:spPr>
          <a:xfrm>
            <a:off x="323850" y="1147976"/>
            <a:ext cx="11544300" cy="1824282"/>
          </a:xfrm>
          <a:prstGeom prst="rect">
            <a:avLst/>
          </a:prstGeom>
          <a:noFill/>
        </p:spPr>
        <p:txBody>
          <a:bodyPr wrap="square" rtlCol="0">
            <a:spAutoFit/>
          </a:bodyPr>
          <a:lstStyle/>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Human mobility lies at the heart of life-changing applications </a:t>
            </a:r>
            <a:br>
              <a:rPr lang="en-US" altLang="ko-KR" sz="2400" dirty="0">
                <a:solidFill>
                  <a:schemeClr val="tx1">
                    <a:lumMod val="75000"/>
                  </a:schemeClr>
                </a:solidFill>
              </a:rPr>
            </a:br>
            <a:r>
              <a:rPr lang="en-US" altLang="ko-KR" sz="2400" dirty="0">
                <a:solidFill>
                  <a:schemeClr val="tx1">
                    <a:lumMod val="75000"/>
                  </a:schemeClr>
                </a:solidFill>
              </a:rPr>
              <a:t>: public transportation planning, smart city arrangement, and epidemic control</a:t>
            </a:r>
          </a:p>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Understanding the intricate </a:t>
            </a:r>
            <a:r>
              <a:rPr lang="en-US" altLang="ko-KR" sz="2400" i="1" dirty="0">
                <a:solidFill>
                  <a:schemeClr val="tx1">
                    <a:lumMod val="75000"/>
                  </a:schemeClr>
                </a:solidFill>
              </a:rPr>
              <a:t>dynamics of how individuals move across diverse geographic areas</a:t>
            </a:r>
            <a:r>
              <a:rPr lang="en-US" altLang="ko-KR" sz="2400" dirty="0">
                <a:solidFill>
                  <a:schemeClr val="tx1">
                    <a:lumMod val="75000"/>
                  </a:schemeClr>
                </a:solidFill>
              </a:rPr>
              <a:t> holds profound insights for resource allocation</a:t>
            </a:r>
          </a:p>
        </p:txBody>
      </p:sp>
      <p:cxnSp>
        <p:nvCxnSpPr>
          <p:cNvPr id="2" name="연결선: 구부러짐 1364">
            <a:extLst>
              <a:ext uri="{FF2B5EF4-FFF2-40B4-BE49-F238E27FC236}">
                <a16:creationId xmlns:a16="http://schemas.microsoft.com/office/drawing/2014/main" id="{57F3C4D0-522D-F17D-5789-AC4B66049F72}"/>
              </a:ext>
            </a:extLst>
          </p:cNvPr>
          <p:cNvCxnSpPr>
            <a:cxnSpLocks/>
          </p:cNvCxnSpPr>
          <p:nvPr/>
        </p:nvCxnSpPr>
        <p:spPr>
          <a:xfrm rot="5400000" flipH="1">
            <a:off x="6148283" y="2345260"/>
            <a:ext cx="1540" cy="5341030"/>
          </a:xfrm>
          <a:prstGeom prst="curvedConnector3">
            <a:avLst>
              <a:gd name="adj1" fmla="val -53952792"/>
            </a:avLst>
          </a:prstGeom>
          <a:ln w="101600">
            <a:solidFill>
              <a:srgbClr val="8C66C8">
                <a:alpha val="50000"/>
              </a:srgbClr>
            </a:solidFill>
            <a:headEnd type="oval" w="sm" len="sm"/>
            <a:tailEnd type="stealth" w="med" len="med"/>
          </a:ln>
        </p:spPr>
        <p:style>
          <a:lnRef idx="1">
            <a:schemeClr val="accent1"/>
          </a:lnRef>
          <a:fillRef idx="0">
            <a:schemeClr val="accent1"/>
          </a:fillRef>
          <a:effectRef idx="0">
            <a:schemeClr val="accent1"/>
          </a:effectRef>
          <a:fontRef idx="minor">
            <a:schemeClr val="tx1"/>
          </a:fontRef>
        </p:style>
      </p:cxnSp>
      <p:cxnSp>
        <p:nvCxnSpPr>
          <p:cNvPr id="27" name="연결선: 구부러짐 1364">
            <a:extLst>
              <a:ext uri="{FF2B5EF4-FFF2-40B4-BE49-F238E27FC236}">
                <a16:creationId xmlns:a16="http://schemas.microsoft.com/office/drawing/2014/main" id="{3646AC0F-FD2C-CE16-D124-90AE09FAAADB}"/>
              </a:ext>
            </a:extLst>
          </p:cNvPr>
          <p:cNvCxnSpPr>
            <a:cxnSpLocks/>
            <a:stCxn id="32" idx="0"/>
          </p:cNvCxnSpPr>
          <p:nvPr/>
        </p:nvCxnSpPr>
        <p:spPr>
          <a:xfrm rot="5400000" flipH="1" flipV="1">
            <a:off x="6149053" y="1996727"/>
            <a:ext cx="12700" cy="5341030"/>
          </a:xfrm>
          <a:prstGeom prst="curvedConnector3">
            <a:avLst>
              <a:gd name="adj1" fmla="val 10696157"/>
            </a:avLst>
          </a:prstGeom>
          <a:ln w="101600">
            <a:solidFill>
              <a:srgbClr val="8C66C8">
                <a:alpha val="50000"/>
              </a:srgbClr>
            </a:solidFill>
            <a:headEnd type="oval" w="sm" len="sm"/>
            <a:tailEnd type="stealth" w="med" len="med"/>
          </a:ln>
        </p:spPr>
        <p:style>
          <a:lnRef idx="1">
            <a:schemeClr val="accent1"/>
          </a:lnRef>
          <a:fillRef idx="0">
            <a:schemeClr val="accent1"/>
          </a:fillRef>
          <a:effectRef idx="0">
            <a:schemeClr val="accent1"/>
          </a:effectRef>
          <a:fontRef idx="minor">
            <a:schemeClr val="tx1"/>
          </a:fontRef>
        </p:style>
      </p:cxnSp>
      <p:sp>
        <p:nvSpPr>
          <p:cNvPr id="32" name="직사각형 31">
            <a:extLst>
              <a:ext uri="{FF2B5EF4-FFF2-40B4-BE49-F238E27FC236}">
                <a16:creationId xmlns:a16="http://schemas.microsoft.com/office/drawing/2014/main" id="{FDBE69B0-25F8-A369-3F56-5E83C2B1FB38}"/>
              </a:ext>
            </a:extLst>
          </p:cNvPr>
          <p:cNvSpPr/>
          <p:nvPr/>
        </p:nvSpPr>
        <p:spPr>
          <a:xfrm>
            <a:off x="3417644" y="4667242"/>
            <a:ext cx="121788" cy="1217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37" name="연결선: 구부러짐 1364">
            <a:extLst>
              <a:ext uri="{FF2B5EF4-FFF2-40B4-BE49-F238E27FC236}">
                <a16:creationId xmlns:a16="http://schemas.microsoft.com/office/drawing/2014/main" id="{12013A4A-6136-CB1E-F228-B426D10C14D1}"/>
              </a:ext>
            </a:extLst>
          </p:cNvPr>
          <p:cNvCxnSpPr>
            <a:cxnSpLocks/>
            <a:stCxn id="32" idx="0"/>
          </p:cNvCxnSpPr>
          <p:nvPr/>
        </p:nvCxnSpPr>
        <p:spPr>
          <a:xfrm rot="5400000" flipH="1" flipV="1">
            <a:off x="5446924" y="2698856"/>
            <a:ext cx="12700" cy="3936773"/>
          </a:xfrm>
          <a:prstGeom prst="curvedConnector3">
            <a:avLst>
              <a:gd name="adj1" fmla="val 9796150"/>
            </a:avLst>
          </a:prstGeom>
          <a:ln w="101600">
            <a:solidFill>
              <a:srgbClr val="8C66C8">
                <a:alpha val="50000"/>
              </a:srgbClr>
            </a:solidFill>
            <a:headEnd type="oval" w="sm" len="sm"/>
            <a:tailEnd type="stealth" w="med" len="med"/>
          </a:ln>
        </p:spPr>
        <p:style>
          <a:lnRef idx="1">
            <a:schemeClr val="accent1"/>
          </a:lnRef>
          <a:fillRef idx="0">
            <a:schemeClr val="accent1"/>
          </a:fillRef>
          <a:effectRef idx="0">
            <a:schemeClr val="accent1"/>
          </a:effectRef>
          <a:fontRef idx="minor">
            <a:schemeClr val="tx1"/>
          </a:fontRef>
        </p:style>
      </p:cxnSp>
      <p:cxnSp>
        <p:nvCxnSpPr>
          <p:cNvPr id="44" name="연결선: 구부러짐 1364">
            <a:extLst>
              <a:ext uri="{FF2B5EF4-FFF2-40B4-BE49-F238E27FC236}">
                <a16:creationId xmlns:a16="http://schemas.microsoft.com/office/drawing/2014/main" id="{DA89DBFE-25FE-CA5C-AFD9-12E601ACDA43}"/>
              </a:ext>
            </a:extLst>
          </p:cNvPr>
          <p:cNvCxnSpPr>
            <a:cxnSpLocks/>
            <a:stCxn id="32" idx="0"/>
          </p:cNvCxnSpPr>
          <p:nvPr/>
        </p:nvCxnSpPr>
        <p:spPr>
          <a:xfrm rot="5400000" flipH="1" flipV="1">
            <a:off x="4787594" y="3358186"/>
            <a:ext cx="12700" cy="2618112"/>
          </a:xfrm>
          <a:prstGeom prst="curvedConnector3">
            <a:avLst>
              <a:gd name="adj1" fmla="val 8273079"/>
            </a:avLst>
          </a:prstGeom>
          <a:ln w="101600">
            <a:solidFill>
              <a:srgbClr val="8C66C8">
                <a:alpha val="50000"/>
              </a:srgbClr>
            </a:solidFill>
            <a:headEnd type="oval" w="sm" len="sm"/>
            <a:tailEnd type="stealth" w="med" len="med"/>
          </a:ln>
        </p:spPr>
        <p:style>
          <a:lnRef idx="1">
            <a:schemeClr val="accent1"/>
          </a:lnRef>
          <a:fillRef idx="0">
            <a:schemeClr val="accent1"/>
          </a:fillRef>
          <a:effectRef idx="0">
            <a:schemeClr val="accent1"/>
          </a:effectRef>
          <a:fontRef idx="minor">
            <a:schemeClr val="tx1"/>
          </a:fontRef>
        </p:style>
      </p:cxnSp>
      <p:cxnSp>
        <p:nvCxnSpPr>
          <p:cNvPr id="50" name="연결선: 구부러짐 1364">
            <a:extLst>
              <a:ext uri="{FF2B5EF4-FFF2-40B4-BE49-F238E27FC236}">
                <a16:creationId xmlns:a16="http://schemas.microsoft.com/office/drawing/2014/main" id="{F4842E7E-8323-412D-F293-79DBB2649296}"/>
              </a:ext>
            </a:extLst>
          </p:cNvPr>
          <p:cNvCxnSpPr>
            <a:cxnSpLocks/>
            <a:stCxn id="32" idx="0"/>
          </p:cNvCxnSpPr>
          <p:nvPr/>
        </p:nvCxnSpPr>
        <p:spPr>
          <a:xfrm rot="5400000" flipH="1" flipV="1">
            <a:off x="4112398" y="4033382"/>
            <a:ext cx="12700" cy="1267720"/>
          </a:xfrm>
          <a:prstGeom prst="curvedConnector3">
            <a:avLst>
              <a:gd name="adj1" fmla="val 6334614"/>
            </a:avLst>
          </a:prstGeom>
          <a:ln w="101600">
            <a:solidFill>
              <a:srgbClr val="8C66C8">
                <a:alpha val="50000"/>
              </a:srgbClr>
            </a:solidFill>
            <a:headEnd type="oval" w="sm" len="sm"/>
            <a:tailEnd type="stealth" w="med" len="med"/>
          </a:ln>
        </p:spPr>
        <p:style>
          <a:lnRef idx="1">
            <a:schemeClr val="accent1"/>
          </a:lnRef>
          <a:fillRef idx="0">
            <a:schemeClr val="accent1"/>
          </a:fillRef>
          <a:effectRef idx="0">
            <a:schemeClr val="accent1"/>
          </a:effectRef>
          <a:fontRef idx="minor">
            <a:schemeClr val="tx1"/>
          </a:fontRef>
        </p:style>
      </p:cxnSp>
      <p:cxnSp>
        <p:nvCxnSpPr>
          <p:cNvPr id="54" name="연결선: 구부러짐 1364">
            <a:extLst>
              <a:ext uri="{FF2B5EF4-FFF2-40B4-BE49-F238E27FC236}">
                <a16:creationId xmlns:a16="http://schemas.microsoft.com/office/drawing/2014/main" id="{11FBCFCF-828D-7624-4079-B20E6F2F1D9B}"/>
              </a:ext>
            </a:extLst>
          </p:cNvPr>
          <p:cNvCxnSpPr>
            <a:cxnSpLocks/>
          </p:cNvCxnSpPr>
          <p:nvPr/>
        </p:nvCxnSpPr>
        <p:spPr>
          <a:xfrm rot="5400000" flipH="1">
            <a:off x="4346532" y="4147012"/>
            <a:ext cx="6216" cy="1742203"/>
          </a:xfrm>
          <a:prstGeom prst="curvedConnector3">
            <a:avLst>
              <a:gd name="adj1" fmla="val -7284524"/>
            </a:avLst>
          </a:prstGeom>
          <a:ln w="101600">
            <a:solidFill>
              <a:srgbClr val="8C66C8">
                <a:alpha val="50000"/>
              </a:srgbClr>
            </a:solidFill>
            <a:headEnd type="oval" w="sm" len="sm"/>
            <a:tailEnd type="stealth" w="med" len="med"/>
          </a:ln>
        </p:spPr>
        <p:style>
          <a:lnRef idx="1">
            <a:schemeClr val="accent1"/>
          </a:lnRef>
          <a:fillRef idx="0">
            <a:schemeClr val="accent1"/>
          </a:fillRef>
          <a:effectRef idx="0">
            <a:schemeClr val="accent1"/>
          </a:effectRef>
          <a:fontRef idx="minor">
            <a:schemeClr val="tx1"/>
          </a:fontRef>
        </p:style>
      </p:cxnSp>
      <p:pic>
        <p:nvPicPr>
          <p:cNvPr id="33" name="그림 32" descr="블랙, 어둠이(가) 표시된 사진&#10;&#10;자동 생성된 설명">
            <a:extLst>
              <a:ext uri="{FF2B5EF4-FFF2-40B4-BE49-F238E27FC236}">
                <a16:creationId xmlns:a16="http://schemas.microsoft.com/office/drawing/2014/main" id="{6F9C6E4F-FCF3-BF2F-913C-3F9A52115826}"/>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flipH="1">
            <a:off x="3844705" y="5013985"/>
            <a:ext cx="1259330" cy="531902"/>
          </a:xfrm>
          <a:prstGeom prst="rect">
            <a:avLst/>
          </a:prstGeom>
        </p:spPr>
      </p:pic>
      <p:pic>
        <p:nvPicPr>
          <p:cNvPr id="5" name="그림 4" descr="스크린샷, 디자인이(가) 표시된 사진&#10;&#10;AI가 생성한 콘텐츠는 부정확할 수 있습니다.">
            <a:extLst>
              <a:ext uri="{FF2B5EF4-FFF2-40B4-BE49-F238E27FC236}">
                <a16:creationId xmlns:a16="http://schemas.microsoft.com/office/drawing/2014/main" id="{3CA1ECC2-78AF-D205-4777-8696DA70D21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54184" y="3993090"/>
            <a:ext cx="848708" cy="848708"/>
          </a:xfrm>
          <a:prstGeom prst="rect">
            <a:avLst/>
          </a:prstGeom>
        </p:spPr>
      </p:pic>
      <p:sp>
        <p:nvSpPr>
          <p:cNvPr id="7" name="직사각형 6">
            <a:extLst>
              <a:ext uri="{FF2B5EF4-FFF2-40B4-BE49-F238E27FC236}">
                <a16:creationId xmlns:a16="http://schemas.microsoft.com/office/drawing/2014/main" id="{1289C50A-9781-7A1F-DC5A-EEC23709601A}"/>
              </a:ext>
            </a:extLst>
          </p:cNvPr>
          <p:cNvSpPr/>
          <p:nvPr/>
        </p:nvSpPr>
        <p:spPr>
          <a:xfrm>
            <a:off x="9081566" y="4608113"/>
            <a:ext cx="838722" cy="428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cs typeface="Times New Roman" panose="02020603050405020304" pitchFamily="18" charset="0"/>
              </a:rPr>
              <a:t>Time</a:t>
            </a:r>
            <a:endParaRPr lang="ko-KR" altLang="en-US" dirty="0">
              <a:solidFill>
                <a:schemeClr val="tx1"/>
              </a:solidFill>
              <a:cs typeface="Times New Roman" panose="02020603050405020304" pitchFamily="18" charset="0"/>
            </a:endParaRPr>
          </a:p>
        </p:txBody>
      </p:sp>
      <p:pic>
        <p:nvPicPr>
          <p:cNvPr id="9" name="그림 8" descr="블랙, 어둠이(가) 표시된 사진&#10;&#10;자동 생성된 설명">
            <a:extLst>
              <a:ext uri="{FF2B5EF4-FFF2-40B4-BE49-F238E27FC236}">
                <a16:creationId xmlns:a16="http://schemas.microsoft.com/office/drawing/2014/main" id="{4A75CBB0-6AB2-1CB8-BCE7-284316732A0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474370" y="3838745"/>
            <a:ext cx="556475" cy="556475"/>
          </a:xfrm>
          <a:prstGeom prst="rect">
            <a:avLst/>
          </a:prstGeom>
        </p:spPr>
      </p:pic>
      <p:pic>
        <p:nvPicPr>
          <p:cNvPr id="42" name="그림 41" descr="그래픽, 클립아트, 그래픽 디자인, 스크린샷이(가) 표시된 사진&#10;&#10;자동 생성된 설명">
            <a:extLst>
              <a:ext uri="{FF2B5EF4-FFF2-40B4-BE49-F238E27FC236}">
                <a16:creationId xmlns:a16="http://schemas.microsoft.com/office/drawing/2014/main" id="{03D5AE61-8896-E2DA-E2CF-DBED03735558}"/>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957777" y="3573431"/>
            <a:ext cx="556475" cy="556475"/>
          </a:xfrm>
          <a:prstGeom prst="rect">
            <a:avLst/>
          </a:prstGeom>
        </p:spPr>
      </p:pic>
      <p:pic>
        <p:nvPicPr>
          <p:cNvPr id="36" name="그림 35" descr="스크린샷, 직사각형, 사각형, 그래픽이(가) 표시된 사진&#10;&#10;자동 생성된 설명">
            <a:extLst>
              <a:ext uri="{FF2B5EF4-FFF2-40B4-BE49-F238E27FC236}">
                <a16:creationId xmlns:a16="http://schemas.microsoft.com/office/drawing/2014/main" id="{B1B66DDA-0813-39FD-C81C-D18DB7608F23}"/>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693148" y="3254721"/>
            <a:ext cx="656299" cy="656299"/>
          </a:xfrm>
          <a:prstGeom prst="rect">
            <a:avLst/>
          </a:prstGeom>
        </p:spPr>
      </p:pic>
      <p:pic>
        <p:nvPicPr>
          <p:cNvPr id="17" name="그림 16" descr="블랙, 어둠이(가) 표시된 사진&#10;&#10;자동 생성된 설명">
            <a:extLst>
              <a:ext uri="{FF2B5EF4-FFF2-40B4-BE49-F238E27FC236}">
                <a16:creationId xmlns:a16="http://schemas.microsoft.com/office/drawing/2014/main" id="{2DA54751-DA00-C16C-17D2-4AC43135E84B}"/>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099093" y="3614037"/>
            <a:ext cx="826198" cy="826198"/>
          </a:xfrm>
          <a:prstGeom prst="rect">
            <a:avLst/>
          </a:prstGeom>
        </p:spPr>
      </p:pic>
      <p:pic>
        <p:nvPicPr>
          <p:cNvPr id="59" name="그림 58" descr="클립아트, 스크린샷, 그래픽, 디자인이(가) 표시된 사진&#10;&#10;AI가 생성한 콘텐츠는 부정확할 수 있습니다.">
            <a:extLst>
              <a:ext uri="{FF2B5EF4-FFF2-40B4-BE49-F238E27FC236}">
                <a16:creationId xmlns:a16="http://schemas.microsoft.com/office/drawing/2014/main" id="{6E507849-21F5-196A-5C62-4DEA5EE165B9}"/>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467180" y="3600643"/>
            <a:ext cx="597491" cy="597491"/>
          </a:xfrm>
          <a:prstGeom prst="rect">
            <a:avLst/>
          </a:prstGeom>
        </p:spPr>
      </p:pic>
      <p:pic>
        <p:nvPicPr>
          <p:cNvPr id="20" name="그림 19" descr="블랙, 어둠이(가) 표시된 사진&#10;&#10;자동 생성된 설명">
            <a:extLst>
              <a:ext uri="{FF2B5EF4-FFF2-40B4-BE49-F238E27FC236}">
                <a16:creationId xmlns:a16="http://schemas.microsoft.com/office/drawing/2014/main" id="{270ECE81-71E9-DF67-7455-D39B25DC1028}"/>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6947057" y="3760435"/>
            <a:ext cx="654142" cy="654142"/>
          </a:xfrm>
          <a:prstGeom prst="rect">
            <a:avLst/>
          </a:prstGeom>
        </p:spPr>
      </p:pic>
      <p:pic>
        <p:nvPicPr>
          <p:cNvPr id="61" name="그림 60" descr="원, 디자인이(가) 표시된 사진&#10;&#10;AI가 생성한 콘텐츠는 부정확할 수 있습니다.">
            <a:extLst>
              <a:ext uri="{FF2B5EF4-FFF2-40B4-BE49-F238E27FC236}">
                <a16:creationId xmlns:a16="http://schemas.microsoft.com/office/drawing/2014/main" id="{EDE5B472-A77B-9A4F-6AB5-C73E3CB4400C}"/>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5159847" y="3546487"/>
            <a:ext cx="656299" cy="656299"/>
          </a:xfrm>
          <a:prstGeom prst="rect">
            <a:avLst/>
          </a:prstGeom>
        </p:spPr>
      </p:pic>
      <p:pic>
        <p:nvPicPr>
          <p:cNvPr id="22" name="그림 21" descr="블랙, 어둠이(가) 표시된 사진&#10;&#10;자동 생성된 설명">
            <a:extLst>
              <a:ext uri="{FF2B5EF4-FFF2-40B4-BE49-F238E27FC236}">
                <a16:creationId xmlns:a16="http://schemas.microsoft.com/office/drawing/2014/main" id="{71433DFA-DFD9-5D98-5D06-4A09BC1ED00D}"/>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5585928" y="3872187"/>
            <a:ext cx="506066" cy="506066"/>
          </a:xfrm>
          <a:prstGeom prst="rect">
            <a:avLst/>
          </a:prstGeom>
        </p:spPr>
      </p:pic>
      <p:pic>
        <p:nvPicPr>
          <p:cNvPr id="47" name="그림 46" descr="블랙, 어둠이(가) 표시된 사진&#10;&#10;자동 생성된 설명">
            <a:extLst>
              <a:ext uri="{FF2B5EF4-FFF2-40B4-BE49-F238E27FC236}">
                <a16:creationId xmlns:a16="http://schemas.microsoft.com/office/drawing/2014/main" id="{7BE7362B-6BCA-FCC7-0A39-E4C8063036A1}"/>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5754007" y="5550676"/>
            <a:ext cx="597491" cy="597491"/>
          </a:xfrm>
          <a:prstGeom prst="rect">
            <a:avLst/>
          </a:prstGeom>
        </p:spPr>
      </p:pic>
    </p:spTree>
    <p:extLst>
      <p:ext uri="{BB962C8B-B14F-4D97-AF65-F5344CB8AC3E}">
        <p14:creationId xmlns:p14="http://schemas.microsoft.com/office/powerpoint/2010/main" val="50342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1" name="Google Shape;101;p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latinLnBrk="0">
              <a:spcBef>
                <a:spcPts val="0"/>
              </a:spcBef>
              <a:spcAft>
                <a:spcPts val="0"/>
              </a:spcAft>
              <a:buNone/>
            </a:pPr>
            <a:fld id="{00000000-1234-1234-1234-123412341234}" type="slidenum">
              <a:rPr lang="en-US"/>
              <a:pPr marL="0" lvl="0" indent="0" algn="r" rtl="0" latinLnBrk="0">
                <a:spcBef>
                  <a:spcPts val="0"/>
                </a:spcBef>
                <a:spcAft>
                  <a:spcPts val="0"/>
                </a:spcAft>
                <a:buNone/>
              </a:pPr>
              <a:t>3</a:t>
            </a:fld>
            <a:endParaRPr dirty="0"/>
          </a:p>
        </p:txBody>
      </p:sp>
      <p:sp>
        <p:nvSpPr>
          <p:cNvPr id="99" name="Google Shape;99;p2"/>
          <p:cNvSpPr txBox="1">
            <a:spLocks noGrp="1"/>
          </p:cNvSpPr>
          <p:nvPr>
            <p:ph type="title" idx="4294967295"/>
          </p:nvPr>
        </p:nvSpPr>
        <p:spPr>
          <a:xfrm>
            <a:off x="323850" y="295489"/>
            <a:ext cx="11544300" cy="852487"/>
          </a:xfrm>
          <a:prstGeom prst="rect">
            <a:avLst/>
          </a:prstGeom>
          <a:noFill/>
          <a:ln>
            <a:noFill/>
          </a:ln>
        </p:spPr>
        <p:txBody>
          <a:bodyPr spcFirstLastPara="1" wrap="square" lIns="121900" tIns="121900" rIns="121900" bIns="121900" anchor="t" anchorCtr="0">
            <a:noAutofit/>
          </a:bodyPr>
          <a:lstStyle/>
          <a:p>
            <a:pPr marL="0" lvl="0" indent="0" algn="l" rtl="0" latinLnBrk="0">
              <a:lnSpc>
                <a:spcPct val="100000"/>
              </a:lnSpc>
              <a:spcBef>
                <a:spcPts val="0"/>
              </a:spcBef>
              <a:spcAft>
                <a:spcPts val="0"/>
              </a:spcAft>
              <a:buClr>
                <a:schemeClr val="dk1"/>
              </a:buClr>
              <a:buSzPts val="3000"/>
              <a:buFont typeface="Playfair Display Black"/>
              <a:buNone/>
            </a:pPr>
            <a:r>
              <a:rPr lang="en-US" b="1" dirty="0">
                <a:sym typeface="Playfair Display Black"/>
              </a:rPr>
              <a:t>Time-Varying Graphs</a:t>
            </a:r>
          </a:p>
        </p:txBody>
      </p:sp>
      <p:sp>
        <p:nvSpPr>
          <p:cNvPr id="4" name="TextBox 3">
            <a:extLst>
              <a:ext uri="{FF2B5EF4-FFF2-40B4-BE49-F238E27FC236}">
                <a16:creationId xmlns:a16="http://schemas.microsoft.com/office/drawing/2014/main" id="{87E4079B-43A7-51C4-D96C-F1348A20D3B4}"/>
              </a:ext>
            </a:extLst>
          </p:cNvPr>
          <p:cNvSpPr txBox="1"/>
          <p:nvPr/>
        </p:nvSpPr>
        <p:spPr>
          <a:xfrm>
            <a:off x="323850" y="1147976"/>
            <a:ext cx="11544300" cy="1824282"/>
          </a:xfrm>
          <a:prstGeom prst="rect">
            <a:avLst/>
          </a:prstGeom>
          <a:noFill/>
        </p:spPr>
        <p:txBody>
          <a:bodyPr wrap="square" rtlCol="0">
            <a:spAutoFit/>
          </a:bodyPr>
          <a:lstStyle/>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Mobility patterns are represented as time-varying networks, with nodes denoting places and edges expressing movements between these places</a:t>
            </a:r>
          </a:p>
          <a:p>
            <a:pPr marL="800100" lvl="1" indent="-342900" latinLnBrk="0">
              <a:lnSpc>
                <a:spcPct val="120000"/>
              </a:lnSpc>
              <a:buFont typeface="Wingdings" panose="05000000000000000000" pitchFamily="2" charset="2"/>
              <a:buChar char="§"/>
            </a:pPr>
            <a:r>
              <a:rPr lang="en-US" altLang="ko-KR" sz="2400" dirty="0">
                <a:solidFill>
                  <a:schemeClr val="tx1">
                    <a:lumMod val="75000"/>
                  </a:schemeClr>
                </a:solidFill>
              </a:rPr>
              <a:t>Node-oriented time series (e.g., infections in specific district)</a:t>
            </a:r>
          </a:p>
          <a:p>
            <a:pPr marL="800100" lvl="1" indent="-342900" latinLnBrk="0">
              <a:lnSpc>
                <a:spcPct val="120000"/>
              </a:lnSpc>
              <a:buFont typeface="Wingdings" panose="05000000000000000000" pitchFamily="2" charset="2"/>
              <a:buChar char="§"/>
            </a:pPr>
            <a:r>
              <a:rPr lang="en-US" altLang="ko-KR" sz="2400" dirty="0">
                <a:solidFill>
                  <a:schemeClr val="tx1">
                    <a:lumMod val="75000"/>
                  </a:schemeClr>
                </a:solidFill>
              </a:rPr>
              <a:t>Edge-oriented time series (e.g., population flows, origin-destination data)</a:t>
            </a:r>
          </a:p>
        </p:txBody>
      </p:sp>
      <p:grpSp>
        <p:nvGrpSpPr>
          <p:cNvPr id="59" name="그룹 58">
            <a:extLst>
              <a:ext uri="{FF2B5EF4-FFF2-40B4-BE49-F238E27FC236}">
                <a16:creationId xmlns:a16="http://schemas.microsoft.com/office/drawing/2014/main" id="{D6FA20E0-CEEB-0D71-C97B-0B206751E668}"/>
              </a:ext>
            </a:extLst>
          </p:cNvPr>
          <p:cNvGrpSpPr/>
          <p:nvPr/>
        </p:nvGrpSpPr>
        <p:grpSpPr>
          <a:xfrm>
            <a:off x="1870314" y="3750902"/>
            <a:ext cx="8451372" cy="2168302"/>
            <a:chOff x="1870314" y="4347091"/>
            <a:chExt cx="8451372" cy="2168302"/>
          </a:xfrm>
        </p:grpSpPr>
        <p:sp>
          <p:nvSpPr>
            <p:cNvPr id="8" name="TextBox 7">
              <a:extLst>
                <a:ext uri="{FF2B5EF4-FFF2-40B4-BE49-F238E27FC236}">
                  <a16:creationId xmlns:a16="http://schemas.microsoft.com/office/drawing/2014/main" id="{4B1761D6-EAC3-BD94-7C3B-AD33F585B9BB}"/>
                </a:ext>
              </a:extLst>
            </p:cNvPr>
            <p:cNvSpPr txBox="1"/>
            <p:nvPr/>
          </p:nvSpPr>
          <p:spPr>
            <a:xfrm>
              <a:off x="1870314" y="4353491"/>
              <a:ext cx="3007092" cy="2161901"/>
            </a:xfrm>
            <a:prstGeom prst="roundRect">
              <a:avLst>
                <a:gd name="adj" fmla="val 5125"/>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rtlCol="0" anchor="ctr"/>
            <a:lstStyle>
              <a:defPPr>
                <a:defRPr lang="ko-K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endParaRPr lang="en-US" altLang="ko-KR" sz="2000" b="1" dirty="0">
                <a:solidFill>
                  <a:schemeClr val="tx1"/>
                </a:solidFill>
                <a:cs typeface="Times New Roman" panose="02020603050405020304" pitchFamily="18" charset="0"/>
              </a:endParaRPr>
            </a:p>
          </p:txBody>
        </p:sp>
        <p:sp>
          <p:nvSpPr>
            <p:cNvPr id="23" name="TextBox 22">
              <a:extLst>
                <a:ext uri="{FF2B5EF4-FFF2-40B4-BE49-F238E27FC236}">
                  <a16:creationId xmlns:a16="http://schemas.microsoft.com/office/drawing/2014/main" id="{B650C920-192D-C4A0-C963-BEE1A8AEE8E6}"/>
                </a:ext>
              </a:extLst>
            </p:cNvPr>
            <p:cNvSpPr txBox="1"/>
            <p:nvPr/>
          </p:nvSpPr>
          <p:spPr>
            <a:xfrm>
              <a:off x="2657750" y="4390108"/>
              <a:ext cx="2215375" cy="338554"/>
            </a:xfrm>
            <a:prstGeom prst="rect">
              <a:avLst/>
            </a:prstGeom>
            <a:noFill/>
          </p:spPr>
          <p:txBody>
            <a:bodyPr wrap="square">
              <a:spAutoFit/>
            </a:bodyPr>
            <a:lstStyle/>
            <a:p>
              <a:pPr algn="r"/>
              <a:r>
                <a:rPr lang="en-US" altLang="ko-KR" sz="1600" dirty="0">
                  <a:solidFill>
                    <a:srgbClr val="7030A0"/>
                  </a:solidFill>
                  <a:cs typeface="Times New Roman" panose="02020603050405020304" pitchFamily="18" charset="0"/>
                </a:rPr>
                <a:t>Historical </a:t>
              </a:r>
              <a:r>
                <a:rPr lang="en-US" altLang="ko-KR" sz="1600" b="1" dirty="0">
                  <a:solidFill>
                    <a:srgbClr val="7030A0"/>
                  </a:solidFill>
                  <a:cs typeface="Times New Roman" panose="02020603050405020304" pitchFamily="18" charset="0"/>
                </a:rPr>
                <a:t>infections</a:t>
              </a:r>
              <a:endParaRPr lang="ko-KR" altLang="en-US" sz="1600" b="1" dirty="0">
                <a:solidFill>
                  <a:srgbClr val="7030A0"/>
                </a:solidFill>
                <a:cs typeface="Times New Roman" panose="02020603050405020304" pitchFamily="18" charset="0"/>
              </a:endParaRPr>
            </a:p>
          </p:txBody>
        </p:sp>
        <p:grpSp>
          <p:nvGrpSpPr>
            <p:cNvPr id="58" name="그룹 57">
              <a:extLst>
                <a:ext uri="{FF2B5EF4-FFF2-40B4-BE49-F238E27FC236}">
                  <a16:creationId xmlns:a16="http://schemas.microsoft.com/office/drawing/2014/main" id="{F5A2403D-9E19-1098-19AA-39D97BB8ADAB}"/>
                </a:ext>
              </a:extLst>
            </p:cNvPr>
            <p:cNvGrpSpPr/>
            <p:nvPr/>
          </p:nvGrpSpPr>
          <p:grpSpPr>
            <a:xfrm>
              <a:off x="2109074" y="4784912"/>
              <a:ext cx="2529571" cy="1706180"/>
              <a:chOff x="2087284" y="4906105"/>
              <a:chExt cx="2529571" cy="1706180"/>
            </a:xfrm>
          </p:grpSpPr>
          <p:pic>
            <p:nvPicPr>
              <p:cNvPr id="18" name="그림 17" descr="블랙, 어둠이(가) 표시된 사진&#10;&#10;자동 생성된 설명">
                <a:extLst>
                  <a:ext uri="{FF2B5EF4-FFF2-40B4-BE49-F238E27FC236}">
                    <a16:creationId xmlns:a16="http://schemas.microsoft.com/office/drawing/2014/main" id="{1F912315-8D91-2083-8477-D276897869B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83469" y="4906105"/>
                <a:ext cx="1223390" cy="1223390"/>
              </a:xfrm>
              <a:prstGeom prst="rect">
                <a:avLst/>
              </a:prstGeom>
            </p:spPr>
          </p:pic>
          <p:sp>
            <p:nvSpPr>
              <p:cNvPr id="19" name="TextBox 18">
                <a:extLst>
                  <a:ext uri="{FF2B5EF4-FFF2-40B4-BE49-F238E27FC236}">
                    <a16:creationId xmlns:a16="http://schemas.microsoft.com/office/drawing/2014/main" id="{AAC2FC36-7E7C-4240-06BF-7CED5352E210}"/>
                  </a:ext>
                </a:extLst>
              </p:cNvPr>
              <p:cNvSpPr txBox="1"/>
              <p:nvPr/>
            </p:nvSpPr>
            <p:spPr>
              <a:xfrm>
                <a:off x="2187477" y="6212175"/>
                <a:ext cx="2215374" cy="400110"/>
              </a:xfrm>
              <a:prstGeom prst="rect">
                <a:avLst/>
              </a:prstGeom>
              <a:noFill/>
            </p:spPr>
            <p:txBody>
              <a:bodyPr wrap="square">
                <a:spAutoFit/>
              </a:bodyPr>
              <a:lstStyle/>
              <a:p>
                <a:pPr algn="ctr"/>
                <a:r>
                  <a:rPr lang="en-US" altLang="ko-KR" sz="2000" dirty="0">
                    <a:cs typeface="Times New Roman" panose="02020603050405020304" pitchFamily="18" charset="0"/>
                  </a:rPr>
                  <a:t>Node-oriented TS</a:t>
                </a:r>
                <a:endParaRPr lang="ko-KR" altLang="en-US" sz="2000" i="1" dirty="0">
                  <a:cs typeface="Times New Roman" panose="02020603050405020304" pitchFamily="18" charset="0"/>
                </a:endParaRPr>
              </a:p>
            </p:txBody>
          </p:sp>
          <p:grpSp>
            <p:nvGrpSpPr>
              <p:cNvPr id="21" name="그룹 20">
                <a:extLst>
                  <a:ext uri="{FF2B5EF4-FFF2-40B4-BE49-F238E27FC236}">
                    <a16:creationId xmlns:a16="http://schemas.microsoft.com/office/drawing/2014/main" id="{28837659-3B99-60FD-777B-2B0736D72FC8}"/>
                  </a:ext>
                </a:extLst>
              </p:cNvPr>
              <p:cNvGrpSpPr/>
              <p:nvPr/>
            </p:nvGrpSpPr>
            <p:grpSpPr>
              <a:xfrm>
                <a:off x="2087284" y="5188840"/>
                <a:ext cx="1059749" cy="204155"/>
                <a:chOff x="3410618" y="2567630"/>
                <a:chExt cx="3682221" cy="1436598"/>
              </a:xfrm>
            </p:grpSpPr>
            <p:sp>
              <p:nvSpPr>
                <p:cNvPr id="29" name="직사각형 28">
                  <a:extLst>
                    <a:ext uri="{FF2B5EF4-FFF2-40B4-BE49-F238E27FC236}">
                      <a16:creationId xmlns:a16="http://schemas.microsoft.com/office/drawing/2014/main" id="{D8522804-09DE-CE0E-92D0-6BD3AEC11640}"/>
                    </a:ext>
                  </a:extLst>
                </p:cNvPr>
                <p:cNvSpPr/>
                <p:nvPr/>
              </p:nvSpPr>
              <p:spPr>
                <a:xfrm>
                  <a:off x="3410618" y="2567630"/>
                  <a:ext cx="3682221" cy="1436598"/>
                </a:xfrm>
                <a:prstGeom prst="rect">
                  <a:avLst/>
                </a:prstGeom>
                <a:solidFill>
                  <a:srgbClr val="D9CBED">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0" name="자유형: 도형 29">
                  <a:extLst>
                    <a:ext uri="{FF2B5EF4-FFF2-40B4-BE49-F238E27FC236}">
                      <a16:creationId xmlns:a16="http://schemas.microsoft.com/office/drawing/2014/main" id="{DB8EE024-0027-C7F7-77F4-70246BC3DE9B}"/>
                    </a:ext>
                  </a:extLst>
                </p:cNvPr>
                <p:cNvSpPr/>
                <p:nvPr/>
              </p:nvSpPr>
              <p:spPr>
                <a:xfrm>
                  <a:off x="3521384" y="2636402"/>
                  <a:ext cx="3460689" cy="1299052"/>
                </a:xfrm>
                <a:custGeom>
                  <a:avLst/>
                  <a:gdLst>
                    <a:gd name="connsiteX0" fmla="*/ 0 w 3133725"/>
                    <a:gd name="connsiteY0" fmla="*/ 778989 h 929574"/>
                    <a:gd name="connsiteX1" fmla="*/ 247650 w 3133725"/>
                    <a:gd name="connsiteY1" fmla="*/ 350364 h 929574"/>
                    <a:gd name="connsiteX2" fmla="*/ 409575 w 3133725"/>
                    <a:gd name="connsiteY2" fmla="*/ 617064 h 929574"/>
                    <a:gd name="connsiteX3" fmla="*/ 533400 w 3133725"/>
                    <a:gd name="connsiteY3" fmla="*/ 207489 h 929574"/>
                    <a:gd name="connsiteX4" fmla="*/ 733425 w 3133725"/>
                    <a:gd name="connsiteY4" fmla="*/ 817089 h 929574"/>
                    <a:gd name="connsiteX5" fmla="*/ 885825 w 3133725"/>
                    <a:gd name="connsiteY5" fmla="*/ 340839 h 929574"/>
                    <a:gd name="connsiteX6" fmla="*/ 1038225 w 3133725"/>
                    <a:gd name="connsiteY6" fmla="*/ 778989 h 929574"/>
                    <a:gd name="connsiteX7" fmla="*/ 1228725 w 3133725"/>
                    <a:gd name="connsiteY7" fmla="*/ 150339 h 929574"/>
                    <a:gd name="connsiteX8" fmla="*/ 1485900 w 3133725"/>
                    <a:gd name="connsiteY8" fmla="*/ 778989 h 929574"/>
                    <a:gd name="connsiteX9" fmla="*/ 1600200 w 3133725"/>
                    <a:gd name="connsiteY9" fmla="*/ 455139 h 929574"/>
                    <a:gd name="connsiteX10" fmla="*/ 1704975 w 3133725"/>
                    <a:gd name="connsiteY10" fmla="*/ 645639 h 929574"/>
                    <a:gd name="connsiteX11" fmla="*/ 1819275 w 3133725"/>
                    <a:gd name="connsiteY11" fmla="*/ 274164 h 929574"/>
                    <a:gd name="connsiteX12" fmla="*/ 1933575 w 3133725"/>
                    <a:gd name="connsiteY12" fmla="*/ 464664 h 929574"/>
                    <a:gd name="connsiteX13" fmla="*/ 2143125 w 3133725"/>
                    <a:gd name="connsiteY13" fmla="*/ 7464 h 929574"/>
                    <a:gd name="connsiteX14" fmla="*/ 2447925 w 3133725"/>
                    <a:gd name="connsiteY14" fmla="*/ 902814 h 929574"/>
                    <a:gd name="connsiteX15" fmla="*/ 2524125 w 3133725"/>
                    <a:gd name="connsiteY15" fmla="*/ 702789 h 929574"/>
                    <a:gd name="connsiteX16" fmla="*/ 2571750 w 3133725"/>
                    <a:gd name="connsiteY16" fmla="*/ 788514 h 929574"/>
                    <a:gd name="connsiteX17" fmla="*/ 2714625 w 3133725"/>
                    <a:gd name="connsiteY17" fmla="*/ 340839 h 929574"/>
                    <a:gd name="connsiteX18" fmla="*/ 2876550 w 3133725"/>
                    <a:gd name="connsiteY18" fmla="*/ 759939 h 929574"/>
                    <a:gd name="connsiteX19" fmla="*/ 2981325 w 3133725"/>
                    <a:gd name="connsiteY19" fmla="*/ 417039 h 929574"/>
                    <a:gd name="connsiteX20" fmla="*/ 3067050 w 3133725"/>
                    <a:gd name="connsiteY20" fmla="*/ 550389 h 929574"/>
                    <a:gd name="connsiteX21" fmla="*/ 3133725 w 3133725"/>
                    <a:gd name="connsiteY21" fmla="*/ 169389 h 9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33725" h="929574">
                      <a:moveTo>
                        <a:pt x="0" y="778989"/>
                      </a:moveTo>
                      <a:cubicBezTo>
                        <a:pt x="89693" y="578170"/>
                        <a:pt x="179387" y="377352"/>
                        <a:pt x="247650" y="350364"/>
                      </a:cubicBezTo>
                      <a:cubicBezTo>
                        <a:pt x="315913" y="323376"/>
                        <a:pt x="361950" y="640876"/>
                        <a:pt x="409575" y="617064"/>
                      </a:cubicBezTo>
                      <a:cubicBezTo>
                        <a:pt x="457200" y="593251"/>
                        <a:pt x="479425" y="174152"/>
                        <a:pt x="533400" y="207489"/>
                      </a:cubicBezTo>
                      <a:cubicBezTo>
                        <a:pt x="587375" y="240826"/>
                        <a:pt x="674688" y="794864"/>
                        <a:pt x="733425" y="817089"/>
                      </a:cubicBezTo>
                      <a:cubicBezTo>
                        <a:pt x="792162" y="839314"/>
                        <a:pt x="835025" y="347189"/>
                        <a:pt x="885825" y="340839"/>
                      </a:cubicBezTo>
                      <a:cubicBezTo>
                        <a:pt x="936625" y="334489"/>
                        <a:pt x="981075" y="810739"/>
                        <a:pt x="1038225" y="778989"/>
                      </a:cubicBezTo>
                      <a:cubicBezTo>
                        <a:pt x="1095375" y="747239"/>
                        <a:pt x="1154113" y="150339"/>
                        <a:pt x="1228725" y="150339"/>
                      </a:cubicBezTo>
                      <a:cubicBezTo>
                        <a:pt x="1303337" y="150339"/>
                        <a:pt x="1423988" y="728189"/>
                        <a:pt x="1485900" y="778989"/>
                      </a:cubicBezTo>
                      <a:cubicBezTo>
                        <a:pt x="1547813" y="829789"/>
                        <a:pt x="1563688" y="477364"/>
                        <a:pt x="1600200" y="455139"/>
                      </a:cubicBezTo>
                      <a:cubicBezTo>
                        <a:pt x="1636712" y="432914"/>
                        <a:pt x="1668462" y="675802"/>
                        <a:pt x="1704975" y="645639"/>
                      </a:cubicBezTo>
                      <a:cubicBezTo>
                        <a:pt x="1741488" y="615476"/>
                        <a:pt x="1781175" y="304326"/>
                        <a:pt x="1819275" y="274164"/>
                      </a:cubicBezTo>
                      <a:cubicBezTo>
                        <a:pt x="1857375" y="244002"/>
                        <a:pt x="1879600" y="509114"/>
                        <a:pt x="1933575" y="464664"/>
                      </a:cubicBezTo>
                      <a:cubicBezTo>
                        <a:pt x="1987550" y="420214"/>
                        <a:pt x="2057400" y="-65561"/>
                        <a:pt x="2143125" y="7464"/>
                      </a:cubicBezTo>
                      <a:cubicBezTo>
                        <a:pt x="2228850" y="80489"/>
                        <a:pt x="2384425" y="786927"/>
                        <a:pt x="2447925" y="902814"/>
                      </a:cubicBezTo>
                      <a:cubicBezTo>
                        <a:pt x="2511425" y="1018701"/>
                        <a:pt x="2503488" y="721839"/>
                        <a:pt x="2524125" y="702789"/>
                      </a:cubicBezTo>
                      <a:cubicBezTo>
                        <a:pt x="2544762" y="683739"/>
                        <a:pt x="2540000" y="848839"/>
                        <a:pt x="2571750" y="788514"/>
                      </a:cubicBezTo>
                      <a:cubicBezTo>
                        <a:pt x="2603500" y="728189"/>
                        <a:pt x="2663825" y="345601"/>
                        <a:pt x="2714625" y="340839"/>
                      </a:cubicBezTo>
                      <a:cubicBezTo>
                        <a:pt x="2765425" y="336077"/>
                        <a:pt x="2832100" y="747239"/>
                        <a:pt x="2876550" y="759939"/>
                      </a:cubicBezTo>
                      <a:cubicBezTo>
                        <a:pt x="2921000" y="772639"/>
                        <a:pt x="2949575" y="451964"/>
                        <a:pt x="2981325" y="417039"/>
                      </a:cubicBezTo>
                      <a:cubicBezTo>
                        <a:pt x="3013075" y="382114"/>
                        <a:pt x="3041650" y="591664"/>
                        <a:pt x="3067050" y="550389"/>
                      </a:cubicBezTo>
                      <a:cubicBezTo>
                        <a:pt x="3092450" y="509114"/>
                        <a:pt x="3113087" y="339251"/>
                        <a:pt x="3133725" y="169389"/>
                      </a:cubicBezTo>
                    </a:path>
                  </a:pathLst>
                </a:custGeom>
                <a:noFill/>
                <a:ln w="19050">
                  <a:solidFill>
                    <a:srgbClr val="8C6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4" name="그룹 23">
                <a:extLst>
                  <a:ext uri="{FF2B5EF4-FFF2-40B4-BE49-F238E27FC236}">
                    <a16:creationId xmlns:a16="http://schemas.microsoft.com/office/drawing/2014/main" id="{F866D968-8834-80F3-7B28-654C6A4D031B}"/>
                  </a:ext>
                </a:extLst>
              </p:cNvPr>
              <p:cNvGrpSpPr/>
              <p:nvPr/>
            </p:nvGrpSpPr>
            <p:grpSpPr>
              <a:xfrm>
                <a:off x="3739032" y="5854842"/>
                <a:ext cx="877823" cy="256075"/>
                <a:chOff x="3410618" y="2567630"/>
                <a:chExt cx="3682221" cy="1436598"/>
              </a:xfrm>
            </p:grpSpPr>
            <p:sp>
              <p:nvSpPr>
                <p:cNvPr id="27" name="직사각형 26">
                  <a:extLst>
                    <a:ext uri="{FF2B5EF4-FFF2-40B4-BE49-F238E27FC236}">
                      <a16:creationId xmlns:a16="http://schemas.microsoft.com/office/drawing/2014/main" id="{9BD617B8-D523-DB62-4EC2-3AAA14FCBAA4}"/>
                    </a:ext>
                  </a:extLst>
                </p:cNvPr>
                <p:cNvSpPr/>
                <p:nvPr/>
              </p:nvSpPr>
              <p:spPr>
                <a:xfrm>
                  <a:off x="3410618" y="2567630"/>
                  <a:ext cx="3682221" cy="1436598"/>
                </a:xfrm>
                <a:prstGeom prst="rect">
                  <a:avLst/>
                </a:prstGeom>
                <a:solidFill>
                  <a:srgbClr val="D9CBED">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8" name="자유형: 도형 27">
                  <a:extLst>
                    <a:ext uri="{FF2B5EF4-FFF2-40B4-BE49-F238E27FC236}">
                      <a16:creationId xmlns:a16="http://schemas.microsoft.com/office/drawing/2014/main" id="{6A8F32A5-1B86-3C4E-E0EF-40C2594652E0}"/>
                    </a:ext>
                  </a:extLst>
                </p:cNvPr>
                <p:cNvSpPr/>
                <p:nvPr/>
              </p:nvSpPr>
              <p:spPr>
                <a:xfrm>
                  <a:off x="3521384" y="2636402"/>
                  <a:ext cx="3460689" cy="1299052"/>
                </a:xfrm>
                <a:custGeom>
                  <a:avLst/>
                  <a:gdLst>
                    <a:gd name="connsiteX0" fmla="*/ 0 w 3133725"/>
                    <a:gd name="connsiteY0" fmla="*/ 778989 h 929574"/>
                    <a:gd name="connsiteX1" fmla="*/ 247650 w 3133725"/>
                    <a:gd name="connsiteY1" fmla="*/ 350364 h 929574"/>
                    <a:gd name="connsiteX2" fmla="*/ 409575 w 3133725"/>
                    <a:gd name="connsiteY2" fmla="*/ 617064 h 929574"/>
                    <a:gd name="connsiteX3" fmla="*/ 533400 w 3133725"/>
                    <a:gd name="connsiteY3" fmla="*/ 207489 h 929574"/>
                    <a:gd name="connsiteX4" fmla="*/ 733425 w 3133725"/>
                    <a:gd name="connsiteY4" fmla="*/ 817089 h 929574"/>
                    <a:gd name="connsiteX5" fmla="*/ 885825 w 3133725"/>
                    <a:gd name="connsiteY5" fmla="*/ 340839 h 929574"/>
                    <a:gd name="connsiteX6" fmla="*/ 1038225 w 3133725"/>
                    <a:gd name="connsiteY6" fmla="*/ 778989 h 929574"/>
                    <a:gd name="connsiteX7" fmla="*/ 1228725 w 3133725"/>
                    <a:gd name="connsiteY7" fmla="*/ 150339 h 929574"/>
                    <a:gd name="connsiteX8" fmla="*/ 1485900 w 3133725"/>
                    <a:gd name="connsiteY8" fmla="*/ 778989 h 929574"/>
                    <a:gd name="connsiteX9" fmla="*/ 1600200 w 3133725"/>
                    <a:gd name="connsiteY9" fmla="*/ 455139 h 929574"/>
                    <a:gd name="connsiteX10" fmla="*/ 1704975 w 3133725"/>
                    <a:gd name="connsiteY10" fmla="*/ 645639 h 929574"/>
                    <a:gd name="connsiteX11" fmla="*/ 1819275 w 3133725"/>
                    <a:gd name="connsiteY11" fmla="*/ 274164 h 929574"/>
                    <a:gd name="connsiteX12" fmla="*/ 1933575 w 3133725"/>
                    <a:gd name="connsiteY12" fmla="*/ 464664 h 929574"/>
                    <a:gd name="connsiteX13" fmla="*/ 2143125 w 3133725"/>
                    <a:gd name="connsiteY13" fmla="*/ 7464 h 929574"/>
                    <a:gd name="connsiteX14" fmla="*/ 2447925 w 3133725"/>
                    <a:gd name="connsiteY14" fmla="*/ 902814 h 929574"/>
                    <a:gd name="connsiteX15" fmla="*/ 2524125 w 3133725"/>
                    <a:gd name="connsiteY15" fmla="*/ 702789 h 929574"/>
                    <a:gd name="connsiteX16" fmla="*/ 2571750 w 3133725"/>
                    <a:gd name="connsiteY16" fmla="*/ 788514 h 929574"/>
                    <a:gd name="connsiteX17" fmla="*/ 2714625 w 3133725"/>
                    <a:gd name="connsiteY17" fmla="*/ 340839 h 929574"/>
                    <a:gd name="connsiteX18" fmla="*/ 2876550 w 3133725"/>
                    <a:gd name="connsiteY18" fmla="*/ 759939 h 929574"/>
                    <a:gd name="connsiteX19" fmla="*/ 2981325 w 3133725"/>
                    <a:gd name="connsiteY19" fmla="*/ 417039 h 929574"/>
                    <a:gd name="connsiteX20" fmla="*/ 3067050 w 3133725"/>
                    <a:gd name="connsiteY20" fmla="*/ 550389 h 929574"/>
                    <a:gd name="connsiteX21" fmla="*/ 3133725 w 3133725"/>
                    <a:gd name="connsiteY21" fmla="*/ 169389 h 9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33725" h="929574">
                      <a:moveTo>
                        <a:pt x="0" y="778989"/>
                      </a:moveTo>
                      <a:cubicBezTo>
                        <a:pt x="89693" y="578170"/>
                        <a:pt x="179387" y="377352"/>
                        <a:pt x="247650" y="350364"/>
                      </a:cubicBezTo>
                      <a:cubicBezTo>
                        <a:pt x="315913" y="323376"/>
                        <a:pt x="361950" y="640876"/>
                        <a:pt x="409575" y="617064"/>
                      </a:cubicBezTo>
                      <a:cubicBezTo>
                        <a:pt x="457200" y="593251"/>
                        <a:pt x="479425" y="174152"/>
                        <a:pt x="533400" y="207489"/>
                      </a:cubicBezTo>
                      <a:cubicBezTo>
                        <a:pt x="587375" y="240826"/>
                        <a:pt x="674688" y="794864"/>
                        <a:pt x="733425" y="817089"/>
                      </a:cubicBezTo>
                      <a:cubicBezTo>
                        <a:pt x="792162" y="839314"/>
                        <a:pt x="835025" y="347189"/>
                        <a:pt x="885825" y="340839"/>
                      </a:cubicBezTo>
                      <a:cubicBezTo>
                        <a:pt x="936625" y="334489"/>
                        <a:pt x="981075" y="810739"/>
                        <a:pt x="1038225" y="778989"/>
                      </a:cubicBezTo>
                      <a:cubicBezTo>
                        <a:pt x="1095375" y="747239"/>
                        <a:pt x="1154113" y="150339"/>
                        <a:pt x="1228725" y="150339"/>
                      </a:cubicBezTo>
                      <a:cubicBezTo>
                        <a:pt x="1303337" y="150339"/>
                        <a:pt x="1423988" y="728189"/>
                        <a:pt x="1485900" y="778989"/>
                      </a:cubicBezTo>
                      <a:cubicBezTo>
                        <a:pt x="1547813" y="829789"/>
                        <a:pt x="1563688" y="477364"/>
                        <a:pt x="1600200" y="455139"/>
                      </a:cubicBezTo>
                      <a:cubicBezTo>
                        <a:pt x="1636712" y="432914"/>
                        <a:pt x="1668462" y="675802"/>
                        <a:pt x="1704975" y="645639"/>
                      </a:cubicBezTo>
                      <a:cubicBezTo>
                        <a:pt x="1741488" y="615476"/>
                        <a:pt x="1781175" y="304326"/>
                        <a:pt x="1819275" y="274164"/>
                      </a:cubicBezTo>
                      <a:cubicBezTo>
                        <a:pt x="1857375" y="244002"/>
                        <a:pt x="1879600" y="509114"/>
                        <a:pt x="1933575" y="464664"/>
                      </a:cubicBezTo>
                      <a:cubicBezTo>
                        <a:pt x="1987550" y="420214"/>
                        <a:pt x="2057400" y="-65561"/>
                        <a:pt x="2143125" y="7464"/>
                      </a:cubicBezTo>
                      <a:cubicBezTo>
                        <a:pt x="2228850" y="80489"/>
                        <a:pt x="2384425" y="786927"/>
                        <a:pt x="2447925" y="902814"/>
                      </a:cubicBezTo>
                      <a:cubicBezTo>
                        <a:pt x="2511425" y="1018701"/>
                        <a:pt x="2503488" y="721839"/>
                        <a:pt x="2524125" y="702789"/>
                      </a:cubicBezTo>
                      <a:cubicBezTo>
                        <a:pt x="2544762" y="683739"/>
                        <a:pt x="2540000" y="848839"/>
                        <a:pt x="2571750" y="788514"/>
                      </a:cubicBezTo>
                      <a:cubicBezTo>
                        <a:pt x="2603500" y="728189"/>
                        <a:pt x="2663825" y="345601"/>
                        <a:pt x="2714625" y="340839"/>
                      </a:cubicBezTo>
                      <a:cubicBezTo>
                        <a:pt x="2765425" y="336077"/>
                        <a:pt x="2832100" y="747239"/>
                        <a:pt x="2876550" y="759939"/>
                      </a:cubicBezTo>
                      <a:cubicBezTo>
                        <a:pt x="2921000" y="772639"/>
                        <a:pt x="2949575" y="451964"/>
                        <a:pt x="2981325" y="417039"/>
                      </a:cubicBezTo>
                      <a:cubicBezTo>
                        <a:pt x="3013075" y="382114"/>
                        <a:pt x="3041650" y="591664"/>
                        <a:pt x="3067050" y="550389"/>
                      </a:cubicBezTo>
                      <a:cubicBezTo>
                        <a:pt x="3092450" y="509114"/>
                        <a:pt x="3113087" y="339251"/>
                        <a:pt x="3133725" y="169389"/>
                      </a:cubicBezTo>
                    </a:path>
                  </a:pathLst>
                </a:custGeom>
                <a:noFill/>
                <a:ln w="19050">
                  <a:solidFill>
                    <a:srgbClr val="8C6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5" name="자유형: 도형 24">
                <a:extLst>
                  <a:ext uri="{FF2B5EF4-FFF2-40B4-BE49-F238E27FC236}">
                    <a16:creationId xmlns:a16="http://schemas.microsoft.com/office/drawing/2014/main" id="{A557428C-90C5-B6C1-C6C2-7797EC9A0A75}"/>
                  </a:ext>
                </a:extLst>
              </p:cNvPr>
              <p:cNvSpPr/>
              <p:nvPr/>
            </p:nvSpPr>
            <p:spPr>
              <a:xfrm>
                <a:off x="3222506" y="5213013"/>
                <a:ext cx="146861" cy="214528"/>
              </a:xfrm>
              <a:custGeom>
                <a:avLst/>
                <a:gdLst>
                  <a:gd name="connsiteX0" fmla="*/ 57150 w 120804"/>
                  <a:gd name="connsiteY0" fmla="*/ 209877 h 209945"/>
                  <a:gd name="connsiteX1" fmla="*/ 0 w 120804"/>
                  <a:gd name="connsiteY1" fmla="*/ 70177 h 209945"/>
                  <a:gd name="connsiteX2" fmla="*/ 57150 w 120804"/>
                  <a:gd name="connsiteY2" fmla="*/ 327 h 209945"/>
                  <a:gd name="connsiteX3" fmla="*/ 120650 w 120804"/>
                  <a:gd name="connsiteY3" fmla="*/ 51127 h 209945"/>
                  <a:gd name="connsiteX4" fmla="*/ 57150 w 120804"/>
                  <a:gd name="connsiteY4" fmla="*/ 209877 h 209945"/>
                  <a:gd name="connsiteX0" fmla="*/ 57150 w 132684"/>
                  <a:gd name="connsiteY0" fmla="*/ 209755 h 209759"/>
                  <a:gd name="connsiteX1" fmla="*/ 0 w 132684"/>
                  <a:gd name="connsiteY1" fmla="*/ 70055 h 209759"/>
                  <a:gd name="connsiteX2" fmla="*/ 57150 w 132684"/>
                  <a:gd name="connsiteY2" fmla="*/ 205 h 209759"/>
                  <a:gd name="connsiteX3" fmla="*/ 132556 w 132684"/>
                  <a:gd name="connsiteY3" fmla="*/ 65292 h 209759"/>
                  <a:gd name="connsiteX4" fmla="*/ 57150 w 132684"/>
                  <a:gd name="connsiteY4" fmla="*/ 209755 h 209759"/>
                  <a:gd name="connsiteX0" fmla="*/ 66675 w 142213"/>
                  <a:gd name="connsiteY0" fmla="*/ 209755 h 209773"/>
                  <a:gd name="connsiteX1" fmla="*/ 0 w 142213"/>
                  <a:gd name="connsiteY1" fmla="*/ 74818 h 209773"/>
                  <a:gd name="connsiteX2" fmla="*/ 66675 w 142213"/>
                  <a:gd name="connsiteY2" fmla="*/ 205 h 209773"/>
                  <a:gd name="connsiteX3" fmla="*/ 142081 w 142213"/>
                  <a:gd name="connsiteY3" fmla="*/ 65292 h 209773"/>
                  <a:gd name="connsiteX4" fmla="*/ 66675 w 142213"/>
                  <a:gd name="connsiteY4" fmla="*/ 209755 h 209773"/>
                  <a:gd name="connsiteX0" fmla="*/ 73840 w 142124"/>
                  <a:gd name="connsiteY0" fmla="*/ 228829 h 228844"/>
                  <a:gd name="connsiteX1" fmla="*/ 21 w 142124"/>
                  <a:gd name="connsiteY1" fmla="*/ 74842 h 228844"/>
                  <a:gd name="connsiteX2" fmla="*/ 66696 w 142124"/>
                  <a:gd name="connsiteY2" fmla="*/ 229 h 228844"/>
                  <a:gd name="connsiteX3" fmla="*/ 142102 w 142124"/>
                  <a:gd name="connsiteY3" fmla="*/ 65316 h 228844"/>
                  <a:gd name="connsiteX4" fmla="*/ 73840 w 142124"/>
                  <a:gd name="connsiteY4" fmla="*/ 228829 h 228844"/>
                  <a:gd name="connsiteX0" fmla="*/ 73840 w 146885"/>
                  <a:gd name="connsiteY0" fmla="*/ 228761 h 228765"/>
                  <a:gd name="connsiteX1" fmla="*/ 21 w 146885"/>
                  <a:gd name="connsiteY1" fmla="*/ 74774 h 228765"/>
                  <a:gd name="connsiteX2" fmla="*/ 66696 w 146885"/>
                  <a:gd name="connsiteY2" fmla="*/ 161 h 228765"/>
                  <a:gd name="connsiteX3" fmla="*/ 146864 w 146885"/>
                  <a:gd name="connsiteY3" fmla="*/ 79536 h 228765"/>
                  <a:gd name="connsiteX4" fmla="*/ 73840 w 146885"/>
                  <a:gd name="connsiteY4" fmla="*/ 228761 h 228765"/>
                  <a:gd name="connsiteX0" fmla="*/ 73819 w 146843"/>
                  <a:gd name="connsiteY0" fmla="*/ 216898 h 216902"/>
                  <a:gd name="connsiteX1" fmla="*/ 0 w 146843"/>
                  <a:gd name="connsiteY1" fmla="*/ 62911 h 216902"/>
                  <a:gd name="connsiteX2" fmla="*/ 73819 w 146843"/>
                  <a:gd name="connsiteY2" fmla="*/ 204 h 216902"/>
                  <a:gd name="connsiteX3" fmla="*/ 146843 w 146843"/>
                  <a:gd name="connsiteY3" fmla="*/ 67673 h 216902"/>
                  <a:gd name="connsiteX4" fmla="*/ 73819 w 146843"/>
                  <a:gd name="connsiteY4" fmla="*/ 216898 h 216902"/>
                  <a:gd name="connsiteX0" fmla="*/ 73819 w 146843"/>
                  <a:gd name="connsiteY0" fmla="*/ 214528 h 214532"/>
                  <a:gd name="connsiteX1" fmla="*/ 0 w 146843"/>
                  <a:gd name="connsiteY1" fmla="*/ 60541 h 214532"/>
                  <a:gd name="connsiteX2" fmla="*/ 73819 w 146843"/>
                  <a:gd name="connsiteY2" fmla="*/ 215 h 214532"/>
                  <a:gd name="connsiteX3" fmla="*/ 146843 w 146843"/>
                  <a:gd name="connsiteY3" fmla="*/ 65303 h 214532"/>
                  <a:gd name="connsiteX4" fmla="*/ 73819 w 146843"/>
                  <a:gd name="connsiteY4" fmla="*/ 214528 h 214532"/>
                  <a:gd name="connsiteX0" fmla="*/ 73819 w 146843"/>
                  <a:gd name="connsiteY0" fmla="*/ 214528 h 214528"/>
                  <a:gd name="connsiteX1" fmla="*/ 0 w 146843"/>
                  <a:gd name="connsiteY1" fmla="*/ 65304 h 214528"/>
                  <a:gd name="connsiteX2" fmla="*/ 73819 w 146843"/>
                  <a:gd name="connsiteY2" fmla="*/ 215 h 214528"/>
                  <a:gd name="connsiteX3" fmla="*/ 146843 w 146843"/>
                  <a:gd name="connsiteY3" fmla="*/ 65303 h 214528"/>
                  <a:gd name="connsiteX4" fmla="*/ 73819 w 146843"/>
                  <a:gd name="connsiteY4" fmla="*/ 214528 h 214528"/>
                  <a:gd name="connsiteX0" fmla="*/ 73828 w 146861"/>
                  <a:gd name="connsiteY0" fmla="*/ 216898 h 216898"/>
                  <a:gd name="connsiteX1" fmla="*/ 9 w 146861"/>
                  <a:gd name="connsiteY1" fmla="*/ 67674 h 216898"/>
                  <a:gd name="connsiteX2" fmla="*/ 78590 w 146861"/>
                  <a:gd name="connsiteY2" fmla="*/ 203 h 216898"/>
                  <a:gd name="connsiteX3" fmla="*/ 146852 w 146861"/>
                  <a:gd name="connsiteY3" fmla="*/ 67673 h 216898"/>
                  <a:gd name="connsiteX4" fmla="*/ 73828 w 146861"/>
                  <a:gd name="connsiteY4" fmla="*/ 216898 h 216898"/>
                  <a:gd name="connsiteX0" fmla="*/ 73828 w 146861"/>
                  <a:gd name="connsiteY0" fmla="*/ 214528 h 214528"/>
                  <a:gd name="connsiteX1" fmla="*/ 9 w 146861"/>
                  <a:gd name="connsiteY1" fmla="*/ 65304 h 214528"/>
                  <a:gd name="connsiteX2" fmla="*/ 69065 w 146861"/>
                  <a:gd name="connsiteY2" fmla="*/ 215 h 214528"/>
                  <a:gd name="connsiteX3" fmla="*/ 146852 w 146861"/>
                  <a:gd name="connsiteY3" fmla="*/ 65303 h 214528"/>
                  <a:gd name="connsiteX4" fmla="*/ 73828 w 146861"/>
                  <a:gd name="connsiteY4" fmla="*/ 214528 h 21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61" h="214528">
                    <a:moveTo>
                      <a:pt x="73828" y="214528"/>
                    </a:moveTo>
                    <a:cubicBezTo>
                      <a:pt x="49354" y="214528"/>
                      <a:pt x="803" y="101023"/>
                      <a:pt x="9" y="65304"/>
                    </a:cubicBezTo>
                    <a:cubicBezTo>
                      <a:pt x="-785" y="29585"/>
                      <a:pt x="48957" y="3390"/>
                      <a:pt x="69065" y="215"/>
                    </a:cubicBezTo>
                    <a:cubicBezTo>
                      <a:pt x="89173" y="-2960"/>
                      <a:pt x="146058" y="29584"/>
                      <a:pt x="146852" y="65303"/>
                    </a:cubicBezTo>
                    <a:cubicBezTo>
                      <a:pt x="147646" y="101022"/>
                      <a:pt x="98302" y="214528"/>
                      <a:pt x="73828" y="214528"/>
                    </a:cubicBez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자유형: 도형 25">
                <a:extLst>
                  <a:ext uri="{FF2B5EF4-FFF2-40B4-BE49-F238E27FC236}">
                    <a16:creationId xmlns:a16="http://schemas.microsoft.com/office/drawing/2014/main" id="{227D9E0E-0805-5DD2-3887-7C76631052E7}"/>
                  </a:ext>
                </a:extLst>
              </p:cNvPr>
              <p:cNvSpPr/>
              <p:nvPr/>
            </p:nvSpPr>
            <p:spPr>
              <a:xfrm>
                <a:off x="3511094" y="5784738"/>
                <a:ext cx="146861" cy="214528"/>
              </a:xfrm>
              <a:custGeom>
                <a:avLst/>
                <a:gdLst>
                  <a:gd name="connsiteX0" fmla="*/ 57150 w 120804"/>
                  <a:gd name="connsiteY0" fmla="*/ 209877 h 209945"/>
                  <a:gd name="connsiteX1" fmla="*/ 0 w 120804"/>
                  <a:gd name="connsiteY1" fmla="*/ 70177 h 209945"/>
                  <a:gd name="connsiteX2" fmla="*/ 57150 w 120804"/>
                  <a:gd name="connsiteY2" fmla="*/ 327 h 209945"/>
                  <a:gd name="connsiteX3" fmla="*/ 120650 w 120804"/>
                  <a:gd name="connsiteY3" fmla="*/ 51127 h 209945"/>
                  <a:gd name="connsiteX4" fmla="*/ 57150 w 120804"/>
                  <a:gd name="connsiteY4" fmla="*/ 209877 h 209945"/>
                  <a:gd name="connsiteX0" fmla="*/ 57150 w 132684"/>
                  <a:gd name="connsiteY0" fmla="*/ 209755 h 209759"/>
                  <a:gd name="connsiteX1" fmla="*/ 0 w 132684"/>
                  <a:gd name="connsiteY1" fmla="*/ 70055 h 209759"/>
                  <a:gd name="connsiteX2" fmla="*/ 57150 w 132684"/>
                  <a:gd name="connsiteY2" fmla="*/ 205 h 209759"/>
                  <a:gd name="connsiteX3" fmla="*/ 132556 w 132684"/>
                  <a:gd name="connsiteY3" fmla="*/ 65292 h 209759"/>
                  <a:gd name="connsiteX4" fmla="*/ 57150 w 132684"/>
                  <a:gd name="connsiteY4" fmla="*/ 209755 h 209759"/>
                  <a:gd name="connsiteX0" fmla="*/ 66675 w 142213"/>
                  <a:gd name="connsiteY0" fmla="*/ 209755 h 209773"/>
                  <a:gd name="connsiteX1" fmla="*/ 0 w 142213"/>
                  <a:gd name="connsiteY1" fmla="*/ 74818 h 209773"/>
                  <a:gd name="connsiteX2" fmla="*/ 66675 w 142213"/>
                  <a:gd name="connsiteY2" fmla="*/ 205 h 209773"/>
                  <a:gd name="connsiteX3" fmla="*/ 142081 w 142213"/>
                  <a:gd name="connsiteY3" fmla="*/ 65292 h 209773"/>
                  <a:gd name="connsiteX4" fmla="*/ 66675 w 142213"/>
                  <a:gd name="connsiteY4" fmla="*/ 209755 h 209773"/>
                  <a:gd name="connsiteX0" fmla="*/ 73840 w 142124"/>
                  <a:gd name="connsiteY0" fmla="*/ 228829 h 228844"/>
                  <a:gd name="connsiteX1" fmla="*/ 21 w 142124"/>
                  <a:gd name="connsiteY1" fmla="*/ 74842 h 228844"/>
                  <a:gd name="connsiteX2" fmla="*/ 66696 w 142124"/>
                  <a:gd name="connsiteY2" fmla="*/ 229 h 228844"/>
                  <a:gd name="connsiteX3" fmla="*/ 142102 w 142124"/>
                  <a:gd name="connsiteY3" fmla="*/ 65316 h 228844"/>
                  <a:gd name="connsiteX4" fmla="*/ 73840 w 142124"/>
                  <a:gd name="connsiteY4" fmla="*/ 228829 h 228844"/>
                  <a:gd name="connsiteX0" fmla="*/ 73840 w 146885"/>
                  <a:gd name="connsiteY0" fmla="*/ 228761 h 228765"/>
                  <a:gd name="connsiteX1" fmla="*/ 21 w 146885"/>
                  <a:gd name="connsiteY1" fmla="*/ 74774 h 228765"/>
                  <a:gd name="connsiteX2" fmla="*/ 66696 w 146885"/>
                  <a:gd name="connsiteY2" fmla="*/ 161 h 228765"/>
                  <a:gd name="connsiteX3" fmla="*/ 146864 w 146885"/>
                  <a:gd name="connsiteY3" fmla="*/ 79536 h 228765"/>
                  <a:gd name="connsiteX4" fmla="*/ 73840 w 146885"/>
                  <a:gd name="connsiteY4" fmla="*/ 228761 h 228765"/>
                  <a:gd name="connsiteX0" fmla="*/ 73819 w 146843"/>
                  <a:gd name="connsiteY0" fmla="*/ 216898 h 216902"/>
                  <a:gd name="connsiteX1" fmla="*/ 0 w 146843"/>
                  <a:gd name="connsiteY1" fmla="*/ 62911 h 216902"/>
                  <a:gd name="connsiteX2" fmla="*/ 73819 w 146843"/>
                  <a:gd name="connsiteY2" fmla="*/ 204 h 216902"/>
                  <a:gd name="connsiteX3" fmla="*/ 146843 w 146843"/>
                  <a:gd name="connsiteY3" fmla="*/ 67673 h 216902"/>
                  <a:gd name="connsiteX4" fmla="*/ 73819 w 146843"/>
                  <a:gd name="connsiteY4" fmla="*/ 216898 h 216902"/>
                  <a:gd name="connsiteX0" fmla="*/ 73819 w 146843"/>
                  <a:gd name="connsiteY0" fmla="*/ 214528 h 214532"/>
                  <a:gd name="connsiteX1" fmla="*/ 0 w 146843"/>
                  <a:gd name="connsiteY1" fmla="*/ 60541 h 214532"/>
                  <a:gd name="connsiteX2" fmla="*/ 73819 w 146843"/>
                  <a:gd name="connsiteY2" fmla="*/ 215 h 214532"/>
                  <a:gd name="connsiteX3" fmla="*/ 146843 w 146843"/>
                  <a:gd name="connsiteY3" fmla="*/ 65303 h 214532"/>
                  <a:gd name="connsiteX4" fmla="*/ 73819 w 146843"/>
                  <a:gd name="connsiteY4" fmla="*/ 214528 h 214532"/>
                  <a:gd name="connsiteX0" fmla="*/ 73819 w 146843"/>
                  <a:gd name="connsiteY0" fmla="*/ 214528 h 214528"/>
                  <a:gd name="connsiteX1" fmla="*/ 0 w 146843"/>
                  <a:gd name="connsiteY1" fmla="*/ 65304 h 214528"/>
                  <a:gd name="connsiteX2" fmla="*/ 73819 w 146843"/>
                  <a:gd name="connsiteY2" fmla="*/ 215 h 214528"/>
                  <a:gd name="connsiteX3" fmla="*/ 146843 w 146843"/>
                  <a:gd name="connsiteY3" fmla="*/ 65303 h 214528"/>
                  <a:gd name="connsiteX4" fmla="*/ 73819 w 146843"/>
                  <a:gd name="connsiteY4" fmla="*/ 214528 h 214528"/>
                  <a:gd name="connsiteX0" fmla="*/ 73828 w 146861"/>
                  <a:gd name="connsiteY0" fmla="*/ 216898 h 216898"/>
                  <a:gd name="connsiteX1" fmla="*/ 9 w 146861"/>
                  <a:gd name="connsiteY1" fmla="*/ 67674 h 216898"/>
                  <a:gd name="connsiteX2" fmla="*/ 78590 w 146861"/>
                  <a:gd name="connsiteY2" fmla="*/ 203 h 216898"/>
                  <a:gd name="connsiteX3" fmla="*/ 146852 w 146861"/>
                  <a:gd name="connsiteY3" fmla="*/ 67673 h 216898"/>
                  <a:gd name="connsiteX4" fmla="*/ 73828 w 146861"/>
                  <a:gd name="connsiteY4" fmla="*/ 216898 h 216898"/>
                  <a:gd name="connsiteX0" fmla="*/ 73828 w 146861"/>
                  <a:gd name="connsiteY0" fmla="*/ 214528 h 214528"/>
                  <a:gd name="connsiteX1" fmla="*/ 9 w 146861"/>
                  <a:gd name="connsiteY1" fmla="*/ 65304 h 214528"/>
                  <a:gd name="connsiteX2" fmla="*/ 69065 w 146861"/>
                  <a:gd name="connsiteY2" fmla="*/ 215 h 214528"/>
                  <a:gd name="connsiteX3" fmla="*/ 146852 w 146861"/>
                  <a:gd name="connsiteY3" fmla="*/ 65303 h 214528"/>
                  <a:gd name="connsiteX4" fmla="*/ 73828 w 146861"/>
                  <a:gd name="connsiteY4" fmla="*/ 214528 h 21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61" h="214528">
                    <a:moveTo>
                      <a:pt x="73828" y="214528"/>
                    </a:moveTo>
                    <a:cubicBezTo>
                      <a:pt x="49354" y="214528"/>
                      <a:pt x="803" y="101023"/>
                      <a:pt x="9" y="65304"/>
                    </a:cubicBezTo>
                    <a:cubicBezTo>
                      <a:pt x="-785" y="29585"/>
                      <a:pt x="48957" y="3390"/>
                      <a:pt x="69065" y="215"/>
                    </a:cubicBezTo>
                    <a:cubicBezTo>
                      <a:pt x="89173" y="-2960"/>
                      <a:pt x="146058" y="29584"/>
                      <a:pt x="146852" y="65303"/>
                    </a:cubicBezTo>
                    <a:cubicBezTo>
                      <a:pt x="147646" y="101022"/>
                      <a:pt x="98302" y="214528"/>
                      <a:pt x="73828" y="214528"/>
                    </a:cubicBez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1" name="TextBox 30">
              <a:extLst>
                <a:ext uri="{FF2B5EF4-FFF2-40B4-BE49-F238E27FC236}">
                  <a16:creationId xmlns:a16="http://schemas.microsoft.com/office/drawing/2014/main" id="{455CE9E1-64CD-2962-6D73-019A532CAB82}"/>
                </a:ext>
              </a:extLst>
            </p:cNvPr>
            <p:cNvSpPr txBox="1"/>
            <p:nvPr/>
          </p:nvSpPr>
          <p:spPr>
            <a:xfrm>
              <a:off x="7314594" y="4353493"/>
              <a:ext cx="3007092" cy="2161900"/>
            </a:xfrm>
            <a:prstGeom prst="roundRect">
              <a:avLst>
                <a:gd name="adj" fmla="val 5125"/>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rtlCol="0" anchor="ctr"/>
            <a:lstStyle>
              <a:defPPr>
                <a:defRPr lang="ko-K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endParaRPr lang="en-US" altLang="ko-KR" sz="2000" b="1" dirty="0">
                <a:solidFill>
                  <a:schemeClr val="tx1"/>
                </a:solidFill>
                <a:cs typeface="Times New Roman" panose="02020603050405020304" pitchFamily="18" charset="0"/>
              </a:endParaRPr>
            </a:p>
          </p:txBody>
        </p:sp>
        <p:sp>
          <p:nvSpPr>
            <p:cNvPr id="32" name="TextBox 31">
              <a:extLst>
                <a:ext uri="{FF2B5EF4-FFF2-40B4-BE49-F238E27FC236}">
                  <a16:creationId xmlns:a16="http://schemas.microsoft.com/office/drawing/2014/main" id="{1B71C50B-ED30-8E6E-483D-F2A01232DB2A}"/>
                </a:ext>
              </a:extLst>
            </p:cNvPr>
            <p:cNvSpPr txBox="1"/>
            <p:nvPr/>
          </p:nvSpPr>
          <p:spPr>
            <a:xfrm>
              <a:off x="7710453" y="6093525"/>
              <a:ext cx="2215374" cy="400110"/>
            </a:xfrm>
            <a:prstGeom prst="rect">
              <a:avLst/>
            </a:prstGeom>
            <a:noFill/>
          </p:spPr>
          <p:txBody>
            <a:bodyPr wrap="square">
              <a:spAutoFit/>
            </a:bodyPr>
            <a:lstStyle/>
            <a:p>
              <a:pPr algn="ctr"/>
              <a:r>
                <a:rPr lang="en-US" altLang="ko-KR" sz="2000" dirty="0">
                  <a:cs typeface="Times New Roman" panose="02020603050405020304" pitchFamily="18" charset="0"/>
                </a:rPr>
                <a:t>Edge-oriented TS</a:t>
              </a:r>
              <a:endParaRPr lang="ko-KR" altLang="en-US" sz="2000" i="1" dirty="0">
                <a:cs typeface="Times New Roman" panose="02020603050405020304" pitchFamily="18" charset="0"/>
              </a:endParaRPr>
            </a:p>
          </p:txBody>
        </p:sp>
        <p:sp>
          <p:nvSpPr>
            <p:cNvPr id="34" name="TextBox 33">
              <a:extLst>
                <a:ext uri="{FF2B5EF4-FFF2-40B4-BE49-F238E27FC236}">
                  <a16:creationId xmlns:a16="http://schemas.microsoft.com/office/drawing/2014/main" id="{BB8214CB-613F-BFA8-0C56-67B680088A4D}"/>
                </a:ext>
              </a:extLst>
            </p:cNvPr>
            <p:cNvSpPr txBox="1"/>
            <p:nvPr/>
          </p:nvSpPr>
          <p:spPr>
            <a:xfrm>
              <a:off x="7287858" y="4390108"/>
              <a:ext cx="3007092" cy="338554"/>
            </a:xfrm>
            <a:prstGeom prst="rect">
              <a:avLst/>
            </a:prstGeom>
            <a:noFill/>
          </p:spPr>
          <p:txBody>
            <a:bodyPr wrap="square">
              <a:spAutoFit/>
            </a:bodyPr>
            <a:lstStyle/>
            <a:p>
              <a:pPr algn="r"/>
              <a:r>
                <a:rPr lang="en-US" altLang="ko-KR" sz="1600" dirty="0">
                  <a:solidFill>
                    <a:srgbClr val="7030A0"/>
                  </a:solidFill>
                  <a:cs typeface="Times New Roman" panose="02020603050405020304" pitchFamily="18" charset="0"/>
                </a:rPr>
                <a:t>Time-varying </a:t>
              </a:r>
              <a:r>
                <a:rPr lang="en-US" altLang="ko-KR" sz="1600" b="1" dirty="0">
                  <a:solidFill>
                    <a:srgbClr val="7030A0"/>
                  </a:solidFill>
                  <a:cs typeface="Times New Roman" panose="02020603050405020304" pitchFamily="18" charset="0"/>
                </a:rPr>
                <a:t>population flows</a:t>
              </a:r>
              <a:endParaRPr lang="ko-KR" altLang="en-US" sz="1600" b="1" dirty="0">
                <a:solidFill>
                  <a:srgbClr val="7030A0"/>
                </a:solidFill>
                <a:cs typeface="Times New Roman" panose="02020603050405020304" pitchFamily="18" charset="0"/>
              </a:endParaRPr>
            </a:p>
          </p:txBody>
        </p:sp>
        <p:grpSp>
          <p:nvGrpSpPr>
            <p:cNvPr id="35" name="그룹 34">
              <a:extLst>
                <a:ext uri="{FF2B5EF4-FFF2-40B4-BE49-F238E27FC236}">
                  <a16:creationId xmlns:a16="http://schemas.microsoft.com/office/drawing/2014/main" id="{3564C836-0AA7-47C7-B1EE-33C2D3DFD006}"/>
                </a:ext>
              </a:extLst>
            </p:cNvPr>
            <p:cNvGrpSpPr/>
            <p:nvPr/>
          </p:nvGrpSpPr>
          <p:grpSpPr>
            <a:xfrm>
              <a:off x="7569673" y="4815846"/>
              <a:ext cx="2002344" cy="1223390"/>
              <a:chOff x="7399469" y="4906105"/>
              <a:chExt cx="2002344" cy="1223390"/>
            </a:xfrm>
          </p:grpSpPr>
          <p:pic>
            <p:nvPicPr>
              <p:cNvPr id="37" name="그림 36" descr="블랙, 어둠이(가) 표시된 사진&#10;&#10;자동 생성된 설명">
                <a:extLst>
                  <a:ext uri="{FF2B5EF4-FFF2-40B4-BE49-F238E27FC236}">
                    <a16:creationId xmlns:a16="http://schemas.microsoft.com/office/drawing/2014/main" id="{40F23DC8-E0FE-54B1-5483-9848E1BBEEC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78423" y="4906105"/>
                <a:ext cx="1223390" cy="1223390"/>
              </a:xfrm>
              <a:prstGeom prst="rect">
                <a:avLst/>
              </a:prstGeom>
            </p:spPr>
          </p:pic>
          <p:sp>
            <p:nvSpPr>
              <p:cNvPr id="39" name="타원 38">
                <a:extLst>
                  <a:ext uri="{FF2B5EF4-FFF2-40B4-BE49-F238E27FC236}">
                    <a16:creationId xmlns:a16="http://schemas.microsoft.com/office/drawing/2014/main" id="{9350A794-2A40-9D7D-0E59-D0F831975857}"/>
                  </a:ext>
                </a:extLst>
              </p:cNvPr>
              <p:cNvSpPr/>
              <p:nvPr/>
            </p:nvSpPr>
            <p:spPr>
              <a:xfrm>
                <a:off x="8621348" y="5203341"/>
                <a:ext cx="337540" cy="337540"/>
              </a:xfrm>
              <a:prstGeom prst="ellipse">
                <a:avLst/>
              </a:prstGeom>
              <a:solidFill>
                <a:schemeClr val="bg1">
                  <a:lumMod val="95000"/>
                </a:schemeClr>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r"/>
                <a:endParaRPr lang="ko-KR" altLang="en-US" sz="2000" b="1">
                  <a:solidFill>
                    <a:schemeClr val="tx1"/>
                  </a:solidFill>
                  <a:cs typeface="Times New Roman" panose="02020603050405020304" pitchFamily="18" charset="0"/>
                </a:endParaRPr>
              </a:p>
            </p:txBody>
          </p:sp>
          <p:sp>
            <p:nvSpPr>
              <p:cNvPr id="41" name="타원 40">
                <a:extLst>
                  <a:ext uri="{FF2B5EF4-FFF2-40B4-BE49-F238E27FC236}">
                    <a16:creationId xmlns:a16="http://schemas.microsoft.com/office/drawing/2014/main" id="{7A944C7D-0900-28C7-B06D-3506ABDDA57B}"/>
                  </a:ext>
                </a:extLst>
              </p:cNvPr>
              <p:cNvSpPr/>
              <p:nvPr/>
            </p:nvSpPr>
            <p:spPr>
              <a:xfrm>
                <a:off x="8902335" y="5782179"/>
                <a:ext cx="337540" cy="337540"/>
              </a:xfrm>
              <a:prstGeom prst="ellipse">
                <a:avLst/>
              </a:prstGeom>
              <a:solidFill>
                <a:schemeClr val="bg1">
                  <a:lumMod val="95000"/>
                </a:schemeClr>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r"/>
                <a:endParaRPr lang="ko-KR" altLang="en-US" sz="2000" b="1">
                  <a:solidFill>
                    <a:schemeClr val="tx1"/>
                  </a:solidFill>
                  <a:cs typeface="Times New Roman" panose="02020603050405020304" pitchFamily="18" charset="0"/>
                </a:endParaRPr>
              </a:p>
            </p:txBody>
          </p:sp>
          <p:cxnSp>
            <p:nvCxnSpPr>
              <p:cNvPr id="43" name="연결선: 구부러짐 1364">
                <a:extLst>
                  <a:ext uri="{FF2B5EF4-FFF2-40B4-BE49-F238E27FC236}">
                    <a16:creationId xmlns:a16="http://schemas.microsoft.com/office/drawing/2014/main" id="{73359CD9-A2AC-F61A-5C48-0E9933B890BC}"/>
                  </a:ext>
                </a:extLst>
              </p:cNvPr>
              <p:cNvCxnSpPr>
                <a:cxnSpLocks/>
              </p:cNvCxnSpPr>
              <p:nvPr/>
            </p:nvCxnSpPr>
            <p:spPr>
              <a:xfrm flipH="1" flipV="1">
                <a:off x="8878063" y="5501757"/>
                <a:ext cx="161649" cy="290730"/>
              </a:xfrm>
              <a:prstGeom prst="straightConnector1">
                <a:avLst/>
              </a:prstGeom>
              <a:ln w="73025">
                <a:solidFill>
                  <a:srgbClr val="8C66C8">
                    <a:alpha val="70000"/>
                  </a:srgb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연결선: 구부러짐 1364">
                <a:extLst>
                  <a:ext uri="{FF2B5EF4-FFF2-40B4-BE49-F238E27FC236}">
                    <a16:creationId xmlns:a16="http://schemas.microsoft.com/office/drawing/2014/main" id="{86388BAE-A13E-B762-9F30-02BD513FBE03}"/>
                  </a:ext>
                </a:extLst>
              </p:cNvPr>
              <p:cNvCxnSpPr>
                <a:cxnSpLocks/>
                <a:stCxn id="41" idx="2"/>
              </p:cNvCxnSpPr>
              <p:nvPr/>
            </p:nvCxnSpPr>
            <p:spPr>
              <a:xfrm rot="10800000">
                <a:off x="8258623" y="5083603"/>
                <a:ext cx="643712" cy="867346"/>
              </a:xfrm>
              <a:prstGeom prst="curvedConnector2">
                <a:avLst/>
              </a:prstGeom>
              <a:ln w="15875">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연결선: 구부러짐 1364">
                <a:extLst>
                  <a:ext uri="{FF2B5EF4-FFF2-40B4-BE49-F238E27FC236}">
                    <a16:creationId xmlns:a16="http://schemas.microsoft.com/office/drawing/2014/main" id="{3F58E5C8-1A3E-BD5C-12A0-7392ADE8E433}"/>
                  </a:ext>
                </a:extLst>
              </p:cNvPr>
              <p:cNvCxnSpPr>
                <a:cxnSpLocks/>
              </p:cNvCxnSpPr>
              <p:nvPr/>
            </p:nvCxnSpPr>
            <p:spPr>
              <a:xfrm flipH="1">
                <a:off x="9211497" y="5619658"/>
                <a:ext cx="161938" cy="433149"/>
              </a:xfrm>
              <a:prstGeom prst="curvedConnector3">
                <a:avLst>
                  <a:gd name="adj1" fmla="val -141165"/>
                </a:avLst>
              </a:prstGeom>
              <a:ln w="15875">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직선 화살표 연결선 48">
                <a:extLst>
                  <a:ext uri="{FF2B5EF4-FFF2-40B4-BE49-F238E27FC236}">
                    <a16:creationId xmlns:a16="http://schemas.microsoft.com/office/drawing/2014/main" id="{5DEFC380-88CA-D664-8EB0-D67ED700AB01}"/>
                  </a:ext>
                </a:extLst>
              </p:cNvPr>
              <p:cNvCxnSpPr>
                <a:cxnSpLocks/>
              </p:cNvCxnSpPr>
              <p:nvPr/>
            </p:nvCxnSpPr>
            <p:spPr>
              <a:xfrm flipV="1">
                <a:off x="8671467" y="5986441"/>
                <a:ext cx="228963" cy="25649"/>
              </a:xfrm>
              <a:prstGeom prst="straightConnector1">
                <a:avLst/>
              </a:prstGeom>
              <a:ln w="28575">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직선 화살표 연결선 49">
                <a:extLst>
                  <a:ext uri="{FF2B5EF4-FFF2-40B4-BE49-F238E27FC236}">
                    <a16:creationId xmlns:a16="http://schemas.microsoft.com/office/drawing/2014/main" id="{9B0F2BC0-C213-9B4C-0FC5-3C2BFE2E627E}"/>
                  </a:ext>
                </a:extLst>
              </p:cNvPr>
              <p:cNvCxnSpPr>
                <a:cxnSpLocks/>
              </p:cNvCxnSpPr>
              <p:nvPr/>
            </p:nvCxnSpPr>
            <p:spPr>
              <a:xfrm flipH="1">
                <a:off x="8342931" y="5718022"/>
                <a:ext cx="245059" cy="142779"/>
              </a:xfrm>
              <a:prstGeom prst="straightConnector1">
                <a:avLst/>
              </a:prstGeom>
              <a:ln w="31750">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연결선: 구부러짐 1364">
                <a:extLst>
                  <a:ext uri="{FF2B5EF4-FFF2-40B4-BE49-F238E27FC236}">
                    <a16:creationId xmlns:a16="http://schemas.microsoft.com/office/drawing/2014/main" id="{E61542CA-2592-59C5-D8F4-34F301A853A5}"/>
                  </a:ext>
                </a:extLst>
              </p:cNvPr>
              <p:cNvCxnSpPr>
                <a:cxnSpLocks/>
                <a:endCxn id="41" idx="6"/>
              </p:cNvCxnSpPr>
              <p:nvPr/>
            </p:nvCxnSpPr>
            <p:spPr>
              <a:xfrm>
                <a:off x="9234176" y="5138318"/>
                <a:ext cx="5699" cy="812631"/>
              </a:xfrm>
              <a:prstGeom prst="curvedConnector3">
                <a:avLst>
                  <a:gd name="adj1" fmla="val 4270679"/>
                </a:avLst>
              </a:prstGeom>
              <a:ln w="15875">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423E5C7F-E16C-6609-F10E-DD922E21909D}"/>
                      </a:ext>
                    </a:extLst>
                  </p:cNvPr>
                  <p:cNvSpPr txBox="1"/>
                  <p:nvPr/>
                </p:nvSpPr>
                <p:spPr>
                  <a:xfrm>
                    <a:off x="7399469" y="5515048"/>
                    <a:ext cx="888336" cy="307777"/>
                  </a:xfrm>
                  <a:prstGeom prst="rect">
                    <a:avLst/>
                  </a:prstGeom>
                  <a:noFill/>
                </p:spPr>
                <p:txBody>
                  <a:bodyPr wrap="square">
                    <a:spAutoFit/>
                  </a:bodyPr>
                  <a:lstStyle/>
                  <a:p>
                    <a:pPr algn="ctr"/>
                    <a:r>
                      <a:rPr lang="en-US" altLang="ko-KR" sz="1400" dirty="0">
                        <a:solidFill>
                          <a:schemeClr val="tx1"/>
                        </a:solidFill>
                        <a:cs typeface="Times New Roman" panose="02020603050405020304" pitchFamily="18" charset="0"/>
                      </a:rPr>
                      <a:t>At time </a:t>
                    </a:r>
                    <a14:m>
                      <m:oMath xmlns:m="http://schemas.openxmlformats.org/officeDocument/2006/math">
                        <m:r>
                          <a:rPr lang="en-US" altLang="ko-KR" sz="1400" i="1" dirty="0" smtClean="0">
                            <a:solidFill>
                              <a:schemeClr val="tx1"/>
                            </a:solidFill>
                            <a:latin typeface="Cambria Math" panose="02040503050406030204" pitchFamily="18" charset="0"/>
                            <a:cs typeface="Times New Roman" panose="02020603050405020304" pitchFamily="18" charset="0"/>
                          </a:rPr>
                          <m:t>𝑡</m:t>
                        </m:r>
                      </m:oMath>
                    </a14:m>
                    <a:endParaRPr lang="ko-KR" altLang="en-US" sz="1400" dirty="0">
                      <a:solidFill>
                        <a:schemeClr val="tx1"/>
                      </a:solidFill>
                      <a:cs typeface="Times New Roman" panose="02020603050405020304" pitchFamily="18" charset="0"/>
                    </a:endParaRPr>
                  </a:p>
                </p:txBody>
              </p:sp>
            </mc:Choice>
            <mc:Fallback xmlns="">
              <p:sp>
                <p:nvSpPr>
                  <p:cNvPr id="65" name="TextBox 64">
                    <a:extLst>
                      <a:ext uri="{FF2B5EF4-FFF2-40B4-BE49-F238E27FC236}">
                        <a16:creationId xmlns:a16="http://schemas.microsoft.com/office/drawing/2014/main" id="{C39CF6E9-4B76-C520-64E8-25EAFFE05725}"/>
                      </a:ext>
                    </a:extLst>
                  </p:cNvPr>
                  <p:cNvSpPr txBox="1">
                    <a:spLocks noRot="1" noChangeAspect="1" noMove="1" noResize="1" noEditPoints="1" noAdjustHandles="1" noChangeArrowheads="1" noChangeShapeType="1" noTextEdit="1"/>
                  </p:cNvSpPr>
                  <p:nvPr/>
                </p:nvSpPr>
                <p:spPr>
                  <a:xfrm>
                    <a:off x="7399469" y="5515048"/>
                    <a:ext cx="888336" cy="307777"/>
                  </a:xfrm>
                  <a:prstGeom prst="rect">
                    <a:avLst/>
                  </a:prstGeom>
                  <a:blipFill>
                    <a:blip r:embed="rId4"/>
                    <a:stretch>
                      <a:fillRect t="-6000" b="-18000"/>
                    </a:stretch>
                  </a:blipFill>
                </p:spPr>
                <p:txBody>
                  <a:bodyPr/>
                  <a:lstStyle/>
                  <a:p>
                    <a:r>
                      <a:rPr lang="ko-KR" altLang="en-US">
                        <a:noFill/>
                      </a:rPr>
                      <a:t> </a:t>
                    </a:r>
                  </a:p>
                </p:txBody>
              </p:sp>
            </mc:Fallback>
          </mc:AlternateContent>
        </p:grpSp>
        <p:sp>
          <p:nvSpPr>
            <p:cNvPr id="54" name="타원 53">
              <a:extLst>
                <a:ext uri="{FF2B5EF4-FFF2-40B4-BE49-F238E27FC236}">
                  <a16:creationId xmlns:a16="http://schemas.microsoft.com/office/drawing/2014/main" id="{663F4819-9BF8-A255-8CF3-BBF425AC42CB}"/>
                </a:ext>
              </a:extLst>
            </p:cNvPr>
            <p:cNvSpPr/>
            <p:nvPr/>
          </p:nvSpPr>
          <p:spPr>
            <a:xfrm>
              <a:off x="5015050" y="4347091"/>
              <a:ext cx="2161901" cy="2161901"/>
            </a:xfrm>
            <a:prstGeom prst="ellipse">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5" name="그룹 54">
              <a:extLst>
                <a:ext uri="{FF2B5EF4-FFF2-40B4-BE49-F238E27FC236}">
                  <a16:creationId xmlns:a16="http://schemas.microsoft.com/office/drawing/2014/main" id="{78E6ABE2-ED11-0D64-F174-7E6E924382E8}"/>
                </a:ext>
              </a:extLst>
            </p:cNvPr>
            <p:cNvGrpSpPr/>
            <p:nvPr/>
          </p:nvGrpSpPr>
          <p:grpSpPr>
            <a:xfrm>
              <a:off x="4988313" y="4637172"/>
              <a:ext cx="2215374" cy="1550961"/>
              <a:chOff x="3982471" y="4468267"/>
              <a:chExt cx="2357955" cy="1650780"/>
            </a:xfrm>
          </p:grpSpPr>
          <p:sp>
            <p:nvSpPr>
              <p:cNvPr id="56" name="TextBox 55">
                <a:extLst>
                  <a:ext uri="{FF2B5EF4-FFF2-40B4-BE49-F238E27FC236}">
                    <a16:creationId xmlns:a16="http://schemas.microsoft.com/office/drawing/2014/main" id="{9F19D336-DB27-EA2B-897D-8C1E6F0D953E}"/>
                  </a:ext>
                </a:extLst>
              </p:cNvPr>
              <p:cNvSpPr txBox="1"/>
              <p:nvPr/>
            </p:nvSpPr>
            <p:spPr>
              <a:xfrm>
                <a:off x="3982471" y="5725945"/>
                <a:ext cx="2357955" cy="393102"/>
              </a:xfrm>
              <a:prstGeom prst="rect">
                <a:avLst/>
              </a:prstGeom>
              <a:noFill/>
            </p:spPr>
            <p:txBody>
              <a:bodyPr wrap="square">
                <a:spAutoFit/>
              </a:bodyPr>
              <a:lstStyle/>
              <a:p>
                <a:pPr algn="ctr"/>
                <a:r>
                  <a:rPr lang="en-US" altLang="ko-KR" dirty="0">
                    <a:cs typeface="Times New Roman" panose="02020603050405020304" pitchFamily="18" charset="0"/>
                  </a:rPr>
                  <a:t>Common Network</a:t>
                </a:r>
                <a:endParaRPr lang="ko-KR" altLang="en-US" dirty="0">
                  <a:cs typeface="Times New Roman" panose="02020603050405020304" pitchFamily="18" charset="0"/>
                </a:endParaRPr>
              </a:p>
            </p:txBody>
          </p:sp>
          <p:pic>
            <p:nvPicPr>
              <p:cNvPr id="57" name="그림 56" descr="다채로움, 스크린샷이(가) 표시된 사진&#10;&#10;자동 생성된 설명">
                <a:extLst>
                  <a:ext uri="{FF2B5EF4-FFF2-40B4-BE49-F238E27FC236}">
                    <a16:creationId xmlns:a16="http://schemas.microsoft.com/office/drawing/2014/main" id="{64311D87-15CF-8CC2-BE50-E2A5520E78D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517792" y="4468267"/>
                <a:ext cx="1287311" cy="1287311"/>
              </a:xfrm>
              <a:prstGeom prst="rect">
                <a:avLst/>
              </a:prstGeom>
            </p:spPr>
          </p:pic>
        </p:grpSp>
      </p:grpSp>
    </p:spTree>
    <p:extLst>
      <p:ext uri="{BB962C8B-B14F-4D97-AF65-F5344CB8AC3E}">
        <p14:creationId xmlns:p14="http://schemas.microsoft.com/office/powerpoint/2010/main" val="3328939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1" name="Google Shape;101;p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latinLnBrk="0">
              <a:spcBef>
                <a:spcPts val="0"/>
              </a:spcBef>
              <a:spcAft>
                <a:spcPts val="0"/>
              </a:spcAft>
              <a:buNone/>
            </a:pPr>
            <a:fld id="{00000000-1234-1234-1234-123412341234}" type="slidenum">
              <a:rPr lang="en-US"/>
              <a:pPr marL="0" lvl="0" indent="0" algn="r" rtl="0" latinLnBrk="0">
                <a:spcBef>
                  <a:spcPts val="0"/>
                </a:spcBef>
                <a:spcAft>
                  <a:spcPts val="0"/>
                </a:spcAft>
                <a:buNone/>
              </a:pPr>
              <a:t>4</a:t>
            </a:fld>
            <a:endParaRPr dirty="0"/>
          </a:p>
        </p:txBody>
      </p:sp>
      <p:sp>
        <p:nvSpPr>
          <p:cNvPr id="99" name="Google Shape;99;p2"/>
          <p:cNvSpPr txBox="1">
            <a:spLocks noGrp="1"/>
          </p:cNvSpPr>
          <p:nvPr>
            <p:ph type="title" idx="4294967295"/>
          </p:nvPr>
        </p:nvSpPr>
        <p:spPr>
          <a:xfrm>
            <a:off x="323850" y="295489"/>
            <a:ext cx="11544300" cy="852487"/>
          </a:xfrm>
          <a:prstGeom prst="rect">
            <a:avLst/>
          </a:prstGeom>
          <a:noFill/>
          <a:ln>
            <a:noFill/>
          </a:ln>
        </p:spPr>
        <p:txBody>
          <a:bodyPr spcFirstLastPara="1" wrap="square" lIns="121900" tIns="121900" rIns="121900" bIns="121900" anchor="t" anchorCtr="0">
            <a:noAutofit/>
          </a:bodyPr>
          <a:lstStyle/>
          <a:p>
            <a:pPr marL="0" lvl="0" indent="0" algn="l" rtl="0" latinLnBrk="0">
              <a:lnSpc>
                <a:spcPct val="100000"/>
              </a:lnSpc>
              <a:spcBef>
                <a:spcPts val="0"/>
              </a:spcBef>
              <a:spcAft>
                <a:spcPts val="0"/>
              </a:spcAft>
              <a:buClr>
                <a:schemeClr val="dk1"/>
              </a:buClr>
              <a:buSzPts val="3000"/>
              <a:buFont typeface="Playfair Display Black"/>
              <a:buNone/>
            </a:pPr>
            <a:r>
              <a:rPr lang="en-US" altLang="ko-KR" b="1" dirty="0">
                <a:solidFill>
                  <a:schemeClr val="bg1"/>
                </a:solidFill>
                <a:highlight>
                  <a:srgbClr val="8C66C8"/>
                </a:highlight>
                <a:sym typeface="Playfair Display Black"/>
              </a:rPr>
              <a:t>Motivation I</a:t>
            </a:r>
            <a:r>
              <a:rPr lang="en-US" altLang="ko-KR" b="1" dirty="0">
                <a:sym typeface="Playfair Display Black"/>
              </a:rPr>
              <a:t> </a:t>
            </a:r>
            <a:r>
              <a:rPr lang="en-US" b="1" dirty="0">
                <a:sym typeface="Playfair Display Black"/>
              </a:rPr>
              <a:t>Real-World Datasets Analysis</a:t>
            </a:r>
          </a:p>
        </p:txBody>
      </p:sp>
      <p:sp>
        <p:nvSpPr>
          <p:cNvPr id="4" name="TextBox 3">
            <a:extLst>
              <a:ext uri="{FF2B5EF4-FFF2-40B4-BE49-F238E27FC236}">
                <a16:creationId xmlns:a16="http://schemas.microsoft.com/office/drawing/2014/main" id="{87E4079B-43A7-51C4-D96C-F1348A20D3B4}"/>
              </a:ext>
            </a:extLst>
          </p:cNvPr>
          <p:cNvSpPr txBox="1"/>
          <p:nvPr/>
        </p:nvSpPr>
        <p:spPr>
          <a:xfrm>
            <a:off x="323850" y="1147976"/>
            <a:ext cx="11544300" cy="937885"/>
          </a:xfrm>
          <a:prstGeom prst="rect">
            <a:avLst/>
          </a:prstGeom>
          <a:noFill/>
        </p:spPr>
        <p:txBody>
          <a:bodyPr wrap="square" rtlCol="0">
            <a:spAutoFit/>
          </a:bodyPr>
          <a:lstStyle/>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Similar patterns in bi-modal </a:t>
            </a:r>
            <a:r>
              <a:rPr lang="en-US" altLang="ko-KR" sz="2400" i="1" dirty="0">
                <a:solidFill>
                  <a:schemeClr val="tx1">
                    <a:lumMod val="75000"/>
                  </a:schemeClr>
                </a:solidFill>
              </a:rPr>
              <a:t>transportation</a:t>
            </a:r>
            <a:r>
              <a:rPr lang="en-US" altLang="ko-KR" sz="2400" dirty="0">
                <a:solidFill>
                  <a:schemeClr val="tx1">
                    <a:lumMod val="75000"/>
                  </a:schemeClr>
                </a:solidFill>
              </a:rPr>
              <a:t> datasets</a:t>
            </a:r>
          </a:p>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Correlations in bi-modal </a:t>
            </a:r>
            <a:r>
              <a:rPr lang="en-US" altLang="ko-KR" sz="2400" i="1" dirty="0">
                <a:solidFill>
                  <a:schemeClr val="tx1">
                    <a:lumMod val="75000"/>
                  </a:schemeClr>
                </a:solidFill>
              </a:rPr>
              <a:t>epidemic</a:t>
            </a:r>
            <a:r>
              <a:rPr lang="en-US" altLang="ko-KR" sz="2400" dirty="0">
                <a:solidFill>
                  <a:schemeClr val="tx1">
                    <a:lumMod val="75000"/>
                  </a:schemeClr>
                </a:solidFill>
              </a:rPr>
              <a:t> datasets</a:t>
            </a:r>
          </a:p>
        </p:txBody>
      </p:sp>
      <p:grpSp>
        <p:nvGrpSpPr>
          <p:cNvPr id="356" name="그룹 355">
            <a:extLst>
              <a:ext uri="{FF2B5EF4-FFF2-40B4-BE49-F238E27FC236}">
                <a16:creationId xmlns:a16="http://schemas.microsoft.com/office/drawing/2014/main" id="{7D94C9D4-7342-5C91-CE57-23F09484C494}"/>
              </a:ext>
            </a:extLst>
          </p:cNvPr>
          <p:cNvGrpSpPr/>
          <p:nvPr/>
        </p:nvGrpSpPr>
        <p:grpSpPr>
          <a:xfrm>
            <a:off x="6238432" y="2615866"/>
            <a:ext cx="5763491" cy="3562350"/>
            <a:chOff x="5886812" y="2439930"/>
            <a:chExt cx="5763491" cy="3562350"/>
          </a:xfrm>
        </p:grpSpPr>
        <p:graphicFrame>
          <p:nvGraphicFramePr>
            <p:cNvPr id="349" name="차트 348">
              <a:extLst>
                <a:ext uri="{FF2B5EF4-FFF2-40B4-BE49-F238E27FC236}">
                  <a16:creationId xmlns:a16="http://schemas.microsoft.com/office/drawing/2014/main" id="{AADC69BC-A393-EDCD-BEB4-3D2EBC676268}"/>
                </a:ext>
              </a:extLst>
            </p:cNvPr>
            <p:cNvGraphicFramePr/>
            <p:nvPr/>
          </p:nvGraphicFramePr>
          <p:xfrm>
            <a:off x="5886812" y="2439930"/>
            <a:ext cx="5763491" cy="3562350"/>
          </p:xfrm>
          <a:graphic>
            <a:graphicData uri="http://schemas.openxmlformats.org/drawingml/2006/chart">
              <c:chart xmlns:c="http://schemas.openxmlformats.org/drawingml/2006/chart" xmlns:r="http://schemas.openxmlformats.org/officeDocument/2006/relationships" r:id="rId3"/>
            </a:graphicData>
          </a:graphic>
        </p:graphicFrame>
        <p:cxnSp>
          <p:nvCxnSpPr>
            <p:cNvPr id="350" name="직선 화살표 연결선 349">
              <a:extLst>
                <a:ext uri="{FF2B5EF4-FFF2-40B4-BE49-F238E27FC236}">
                  <a16:creationId xmlns:a16="http://schemas.microsoft.com/office/drawing/2014/main" id="{0BC1A7CC-BEC3-9FF1-4BB8-3352F2D7F4DF}"/>
                </a:ext>
              </a:extLst>
            </p:cNvPr>
            <p:cNvCxnSpPr>
              <a:cxnSpLocks/>
            </p:cNvCxnSpPr>
            <p:nvPr/>
          </p:nvCxnSpPr>
          <p:spPr>
            <a:xfrm>
              <a:off x="6820356" y="3609466"/>
              <a:ext cx="421875" cy="0"/>
            </a:xfrm>
            <a:prstGeom prst="straightConnector1">
              <a:avLst/>
            </a:prstGeom>
            <a:ln>
              <a:solidFill>
                <a:schemeClr val="dk1">
                  <a:alpha val="50000"/>
                </a:schemeClr>
              </a:solidFill>
              <a:headEnd type="triangle" w="lg" len="lg"/>
              <a:tailEnd type="triangle" w="lg" len="lg"/>
            </a:ln>
          </p:spPr>
          <p:style>
            <a:lnRef idx="2">
              <a:schemeClr val="dk1"/>
            </a:lnRef>
            <a:fillRef idx="0">
              <a:schemeClr val="dk1"/>
            </a:fillRef>
            <a:effectRef idx="1">
              <a:schemeClr val="dk1"/>
            </a:effectRef>
            <a:fontRef idx="minor">
              <a:schemeClr val="tx1"/>
            </a:fontRef>
          </p:style>
        </p:cxnSp>
        <p:sp>
          <p:nvSpPr>
            <p:cNvPr id="351" name="TextBox 350">
              <a:extLst>
                <a:ext uri="{FF2B5EF4-FFF2-40B4-BE49-F238E27FC236}">
                  <a16:creationId xmlns:a16="http://schemas.microsoft.com/office/drawing/2014/main" id="{C5811F8C-435A-15CD-8CDB-09D38C48C765}"/>
                </a:ext>
              </a:extLst>
            </p:cNvPr>
            <p:cNvSpPr txBox="1"/>
            <p:nvPr/>
          </p:nvSpPr>
          <p:spPr>
            <a:xfrm>
              <a:off x="6778660" y="3096102"/>
              <a:ext cx="505267" cy="400110"/>
            </a:xfrm>
            <a:prstGeom prst="rect">
              <a:avLst/>
            </a:prstGeom>
            <a:noFill/>
          </p:spPr>
          <p:txBody>
            <a:bodyPr wrap="none" rtlCol="0">
              <a:spAutoFit/>
            </a:bodyPr>
            <a:lstStyle/>
            <a:p>
              <a:r>
                <a:rPr lang="en-US" altLang="ko-KR" sz="2000" dirty="0">
                  <a:solidFill>
                    <a:prstClr val="black"/>
                  </a:solidFill>
                  <a:cs typeface="Times New Roman" panose="02020603050405020304" pitchFamily="18" charset="0"/>
                </a:rPr>
                <a:t>(a)</a:t>
              </a:r>
              <a:endParaRPr lang="ko-KR" altLang="en-US" sz="2000" dirty="0">
                <a:solidFill>
                  <a:prstClr val="black"/>
                </a:solidFill>
                <a:cs typeface="Times New Roman" panose="02020603050405020304" pitchFamily="18" charset="0"/>
              </a:endParaRPr>
            </a:p>
          </p:txBody>
        </p:sp>
        <p:sp>
          <p:nvSpPr>
            <p:cNvPr id="352" name="TextBox 351">
              <a:extLst>
                <a:ext uri="{FF2B5EF4-FFF2-40B4-BE49-F238E27FC236}">
                  <a16:creationId xmlns:a16="http://schemas.microsoft.com/office/drawing/2014/main" id="{E505F5CB-2243-180C-7351-6AFB3ED3336D}"/>
                </a:ext>
              </a:extLst>
            </p:cNvPr>
            <p:cNvSpPr txBox="1"/>
            <p:nvPr/>
          </p:nvSpPr>
          <p:spPr>
            <a:xfrm>
              <a:off x="7478760" y="3096103"/>
              <a:ext cx="521297" cy="400110"/>
            </a:xfrm>
            <a:prstGeom prst="rect">
              <a:avLst/>
            </a:prstGeom>
            <a:noFill/>
          </p:spPr>
          <p:txBody>
            <a:bodyPr wrap="none" rtlCol="0">
              <a:spAutoFit/>
            </a:bodyPr>
            <a:lstStyle/>
            <a:p>
              <a:r>
                <a:rPr lang="en-US" altLang="ko-KR" sz="2000" dirty="0">
                  <a:solidFill>
                    <a:prstClr val="black"/>
                  </a:solidFill>
                  <a:cs typeface="Times New Roman" panose="02020603050405020304" pitchFamily="18" charset="0"/>
                </a:rPr>
                <a:t>(b)</a:t>
              </a:r>
              <a:endParaRPr lang="ko-KR" altLang="en-US" sz="2000" dirty="0">
                <a:solidFill>
                  <a:prstClr val="black"/>
                </a:solidFill>
                <a:cs typeface="Times New Roman" panose="02020603050405020304" pitchFamily="18" charset="0"/>
              </a:endParaRPr>
            </a:p>
          </p:txBody>
        </p:sp>
        <p:cxnSp>
          <p:nvCxnSpPr>
            <p:cNvPr id="353" name="직선 화살표 연결선 352">
              <a:extLst>
                <a:ext uri="{FF2B5EF4-FFF2-40B4-BE49-F238E27FC236}">
                  <a16:creationId xmlns:a16="http://schemas.microsoft.com/office/drawing/2014/main" id="{1D8E1423-CA63-450E-3B29-89F1E0C487A1}"/>
                </a:ext>
              </a:extLst>
            </p:cNvPr>
            <p:cNvCxnSpPr>
              <a:cxnSpLocks/>
            </p:cNvCxnSpPr>
            <p:nvPr/>
          </p:nvCxnSpPr>
          <p:spPr>
            <a:xfrm>
              <a:off x="7390201" y="3609466"/>
              <a:ext cx="698416" cy="0"/>
            </a:xfrm>
            <a:prstGeom prst="straightConnector1">
              <a:avLst/>
            </a:prstGeom>
            <a:ln>
              <a:solidFill>
                <a:schemeClr val="dk1">
                  <a:alpha val="50000"/>
                </a:schemeClr>
              </a:solidFill>
              <a:headEnd type="triangle" w="lg" len="lg"/>
              <a:tailEnd type="triangle" w="lg" len="lg"/>
            </a:ln>
          </p:spPr>
          <p:style>
            <a:lnRef idx="2">
              <a:schemeClr val="dk1"/>
            </a:lnRef>
            <a:fillRef idx="0">
              <a:schemeClr val="dk1"/>
            </a:fillRef>
            <a:effectRef idx="1">
              <a:schemeClr val="dk1"/>
            </a:effectRef>
            <a:fontRef idx="minor">
              <a:schemeClr val="tx1"/>
            </a:fontRef>
          </p:style>
        </p:cxnSp>
        <p:cxnSp>
          <p:nvCxnSpPr>
            <p:cNvPr id="354" name="직선 화살표 연결선 353">
              <a:extLst>
                <a:ext uri="{FF2B5EF4-FFF2-40B4-BE49-F238E27FC236}">
                  <a16:creationId xmlns:a16="http://schemas.microsoft.com/office/drawing/2014/main" id="{E019DFB3-365B-8422-A50A-4F1088932E05}"/>
                </a:ext>
              </a:extLst>
            </p:cNvPr>
            <p:cNvCxnSpPr>
              <a:cxnSpLocks/>
            </p:cNvCxnSpPr>
            <p:nvPr/>
          </p:nvCxnSpPr>
          <p:spPr>
            <a:xfrm>
              <a:off x="8436026" y="3609466"/>
              <a:ext cx="403894" cy="0"/>
            </a:xfrm>
            <a:prstGeom prst="straightConnector1">
              <a:avLst/>
            </a:prstGeom>
            <a:ln>
              <a:solidFill>
                <a:schemeClr val="dk1">
                  <a:alpha val="50000"/>
                </a:schemeClr>
              </a:solidFill>
              <a:headEnd type="triangle" w="lg" len="lg"/>
              <a:tailEnd type="triangle" w="lg" len="lg"/>
            </a:ln>
          </p:spPr>
          <p:style>
            <a:lnRef idx="2">
              <a:schemeClr val="dk1"/>
            </a:lnRef>
            <a:fillRef idx="0">
              <a:schemeClr val="dk1"/>
            </a:fillRef>
            <a:effectRef idx="1">
              <a:schemeClr val="dk1"/>
            </a:effectRef>
            <a:fontRef idx="minor">
              <a:schemeClr val="tx1"/>
            </a:fontRef>
          </p:style>
        </p:cxnSp>
        <p:sp>
          <p:nvSpPr>
            <p:cNvPr id="355" name="TextBox 354">
              <a:extLst>
                <a:ext uri="{FF2B5EF4-FFF2-40B4-BE49-F238E27FC236}">
                  <a16:creationId xmlns:a16="http://schemas.microsoft.com/office/drawing/2014/main" id="{E134D171-9F55-1315-DE33-5F260DE86F0D}"/>
                </a:ext>
              </a:extLst>
            </p:cNvPr>
            <p:cNvSpPr txBox="1"/>
            <p:nvPr/>
          </p:nvSpPr>
          <p:spPr>
            <a:xfrm>
              <a:off x="8389722" y="3097439"/>
              <a:ext cx="494046" cy="400110"/>
            </a:xfrm>
            <a:prstGeom prst="rect">
              <a:avLst/>
            </a:prstGeom>
            <a:noFill/>
          </p:spPr>
          <p:txBody>
            <a:bodyPr wrap="none" rtlCol="0">
              <a:spAutoFit/>
            </a:bodyPr>
            <a:lstStyle/>
            <a:p>
              <a:r>
                <a:rPr lang="en-US" altLang="ko-KR" sz="2000" dirty="0">
                  <a:solidFill>
                    <a:prstClr val="black"/>
                  </a:solidFill>
                  <a:cs typeface="Times New Roman" panose="02020603050405020304" pitchFamily="18" charset="0"/>
                </a:rPr>
                <a:t>(c)</a:t>
              </a:r>
              <a:endParaRPr lang="ko-KR" altLang="en-US" sz="2000" dirty="0">
                <a:solidFill>
                  <a:prstClr val="black"/>
                </a:solidFill>
                <a:cs typeface="Times New Roman" panose="02020603050405020304" pitchFamily="18" charset="0"/>
              </a:endParaRPr>
            </a:p>
          </p:txBody>
        </p:sp>
      </p:grpSp>
      <p:sp>
        <p:nvSpPr>
          <p:cNvPr id="357" name="TextBox 356">
            <a:extLst>
              <a:ext uri="{FF2B5EF4-FFF2-40B4-BE49-F238E27FC236}">
                <a16:creationId xmlns:a16="http://schemas.microsoft.com/office/drawing/2014/main" id="{60498777-AE55-03A2-2A5D-EB1DFBDF780C}"/>
              </a:ext>
            </a:extLst>
          </p:cNvPr>
          <p:cNvSpPr txBox="1"/>
          <p:nvPr/>
        </p:nvSpPr>
        <p:spPr>
          <a:xfrm>
            <a:off x="6289784" y="2278242"/>
            <a:ext cx="5412290" cy="369332"/>
          </a:xfrm>
          <a:prstGeom prst="rect">
            <a:avLst/>
          </a:prstGeom>
          <a:noFill/>
        </p:spPr>
        <p:txBody>
          <a:bodyPr wrap="square">
            <a:spAutoFit/>
          </a:bodyPr>
          <a:lstStyle/>
          <a:p>
            <a:pPr algn="ctr"/>
            <a:r>
              <a:rPr lang="en-US" altLang="ko-KR" b="1" dirty="0">
                <a:cs typeface="Times New Roman" panose="02020603050405020304" pitchFamily="18" charset="0"/>
              </a:rPr>
              <a:t>Temporal Patterns for NYC COVID dataset</a:t>
            </a:r>
          </a:p>
        </p:txBody>
      </p:sp>
      <p:pic>
        <p:nvPicPr>
          <p:cNvPr id="364" name="그림 363">
            <a:extLst>
              <a:ext uri="{FF2B5EF4-FFF2-40B4-BE49-F238E27FC236}">
                <a16:creationId xmlns:a16="http://schemas.microsoft.com/office/drawing/2014/main" id="{AFDA82B1-5C18-6252-DBBD-26493B31839C}"/>
              </a:ext>
            </a:extLst>
          </p:cNvPr>
          <p:cNvPicPr>
            <a:picLocks noChangeAspect="1"/>
          </p:cNvPicPr>
          <p:nvPr/>
        </p:nvPicPr>
        <p:blipFill>
          <a:blip r:embed="rId4"/>
          <a:stretch>
            <a:fillRect/>
          </a:stretch>
        </p:blipFill>
        <p:spPr>
          <a:xfrm>
            <a:off x="190077" y="2560058"/>
            <a:ext cx="5864064" cy="2011007"/>
          </a:xfrm>
          <a:prstGeom prst="rect">
            <a:avLst/>
          </a:prstGeom>
        </p:spPr>
      </p:pic>
      <p:pic>
        <p:nvPicPr>
          <p:cNvPr id="366" name="그림 365">
            <a:extLst>
              <a:ext uri="{FF2B5EF4-FFF2-40B4-BE49-F238E27FC236}">
                <a16:creationId xmlns:a16="http://schemas.microsoft.com/office/drawing/2014/main" id="{C8039A68-33EB-2514-8EFA-4D874CD2C239}"/>
              </a:ext>
            </a:extLst>
          </p:cNvPr>
          <p:cNvPicPr>
            <a:picLocks noChangeAspect="1"/>
          </p:cNvPicPr>
          <p:nvPr/>
        </p:nvPicPr>
        <p:blipFill>
          <a:blip r:embed="rId5"/>
          <a:stretch>
            <a:fillRect/>
          </a:stretch>
        </p:blipFill>
        <p:spPr>
          <a:xfrm>
            <a:off x="190077" y="4719070"/>
            <a:ext cx="5864064" cy="1993866"/>
          </a:xfrm>
          <a:prstGeom prst="rect">
            <a:avLst/>
          </a:prstGeom>
        </p:spPr>
      </p:pic>
      <p:sp>
        <p:nvSpPr>
          <p:cNvPr id="367" name="TextBox 366">
            <a:extLst>
              <a:ext uri="{FF2B5EF4-FFF2-40B4-BE49-F238E27FC236}">
                <a16:creationId xmlns:a16="http://schemas.microsoft.com/office/drawing/2014/main" id="{1881121B-7294-213E-3AF3-15A7493CC74B}"/>
              </a:ext>
            </a:extLst>
          </p:cNvPr>
          <p:cNvSpPr txBox="1"/>
          <p:nvPr/>
        </p:nvSpPr>
        <p:spPr>
          <a:xfrm>
            <a:off x="415964" y="2281553"/>
            <a:ext cx="5412290" cy="369332"/>
          </a:xfrm>
          <a:prstGeom prst="rect">
            <a:avLst/>
          </a:prstGeom>
          <a:noFill/>
        </p:spPr>
        <p:txBody>
          <a:bodyPr wrap="square">
            <a:spAutoFit/>
          </a:bodyPr>
          <a:lstStyle/>
          <a:p>
            <a:pPr algn="ctr"/>
            <a:r>
              <a:rPr lang="en-US" altLang="ko-KR" b="1" dirty="0">
                <a:cs typeface="Times New Roman" panose="02020603050405020304" pitchFamily="18" charset="0"/>
              </a:rPr>
              <a:t>Temporal Patterns for transportation datasets</a:t>
            </a:r>
          </a:p>
        </p:txBody>
      </p:sp>
      <p:sp>
        <p:nvSpPr>
          <p:cNvPr id="368" name="TextBox 367">
            <a:extLst>
              <a:ext uri="{FF2B5EF4-FFF2-40B4-BE49-F238E27FC236}">
                <a16:creationId xmlns:a16="http://schemas.microsoft.com/office/drawing/2014/main" id="{D898FDCE-2ADC-4DA0-5FF9-584BDCD7294E}"/>
              </a:ext>
            </a:extLst>
          </p:cNvPr>
          <p:cNvSpPr txBox="1"/>
          <p:nvPr/>
        </p:nvSpPr>
        <p:spPr>
          <a:xfrm>
            <a:off x="603623" y="4329033"/>
            <a:ext cx="2539416" cy="338554"/>
          </a:xfrm>
          <a:prstGeom prst="rect">
            <a:avLst/>
          </a:prstGeom>
          <a:solidFill>
            <a:schemeClr val="bg1"/>
          </a:solidFill>
        </p:spPr>
        <p:txBody>
          <a:bodyPr wrap="square">
            <a:spAutoFit/>
          </a:bodyPr>
          <a:lstStyle/>
          <a:p>
            <a:pPr algn="ctr"/>
            <a:r>
              <a:rPr lang="en-US" altLang="ko-KR" sz="1600" i="1" dirty="0">
                <a:cs typeface="Times New Roman" panose="02020603050405020304" pitchFamily="18" charset="0"/>
              </a:rPr>
              <a:t>Weekday</a:t>
            </a:r>
            <a:r>
              <a:rPr lang="en-US" altLang="ko-KR" sz="1600" dirty="0">
                <a:cs typeface="Times New Roman" panose="02020603050405020304" pitchFamily="18" charset="0"/>
              </a:rPr>
              <a:t> node feature</a:t>
            </a:r>
          </a:p>
        </p:txBody>
      </p:sp>
      <p:sp>
        <p:nvSpPr>
          <p:cNvPr id="369" name="TextBox 368">
            <a:extLst>
              <a:ext uri="{FF2B5EF4-FFF2-40B4-BE49-F238E27FC236}">
                <a16:creationId xmlns:a16="http://schemas.microsoft.com/office/drawing/2014/main" id="{9855C4CB-DDDB-32CD-33A8-A85C52938E81}"/>
              </a:ext>
            </a:extLst>
          </p:cNvPr>
          <p:cNvSpPr txBox="1"/>
          <p:nvPr/>
        </p:nvSpPr>
        <p:spPr>
          <a:xfrm>
            <a:off x="3556584" y="4329033"/>
            <a:ext cx="2539416" cy="338554"/>
          </a:xfrm>
          <a:prstGeom prst="rect">
            <a:avLst/>
          </a:prstGeom>
          <a:solidFill>
            <a:schemeClr val="bg1"/>
          </a:solidFill>
        </p:spPr>
        <p:txBody>
          <a:bodyPr wrap="square">
            <a:spAutoFit/>
          </a:bodyPr>
          <a:lstStyle/>
          <a:p>
            <a:pPr algn="ctr"/>
            <a:r>
              <a:rPr lang="en-US" altLang="ko-KR" sz="1600" i="1" dirty="0">
                <a:cs typeface="Times New Roman" panose="02020603050405020304" pitchFamily="18" charset="0"/>
              </a:rPr>
              <a:t>Weekday</a:t>
            </a:r>
            <a:r>
              <a:rPr lang="en-US" altLang="ko-KR" sz="1600" dirty="0">
                <a:cs typeface="Times New Roman" panose="02020603050405020304" pitchFamily="18" charset="0"/>
              </a:rPr>
              <a:t> node interaction</a:t>
            </a:r>
          </a:p>
        </p:txBody>
      </p:sp>
      <p:sp>
        <p:nvSpPr>
          <p:cNvPr id="370" name="TextBox 369">
            <a:extLst>
              <a:ext uri="{FF2B5EF4-FFF2-40B4-BE49-F238E27FC236}">
                <a16:creationId xmlns:a16="http://schemas.microsoft.com/office/drawing/2014/main" id="{C3B32BC0-1FA3-C033-DE30-94D5777A19E3}"/>
              </a:ext>
            </a:extLst>
          </p:cNvPr>
          <p:cNvSpPr txBox="1"/>
          <p:nvPr/>
        </p:nvSpPr>
        <p:spPr>
          <a:xfrm>
            <a:off x="603623" y="6436562"/>
            <a:ext cx="2539416" cy="338554"/>
          </a:xfrm>
          <a:prstGeom prst="rect">
            <a:avLst/>
          </a:prstGeom>
          <a:solidFill>
            <a:schemeClr val="bg1"/>
          </a:solidFill>
        </p:spPr>
        <p:txBody>
          <a:bodyPr wrap="square">
            <a:spAutoFit/>
          </a:bodyPr>
          <a:lstStyle/>
          <a:p>
            <a:pPr algn="ctr"/>
            <a:r>
              <a:rPr lang="en-US" altLang="ko-KR" sz="1600" i="1" dirty="0">
                <a:cs typeface="Times New Roman" panose="02020603050405020304" pitchFamily="18" charset="0"/>
              </a:rPr>
              <a:t>Weekend</a:t>
            </a:r>
            <a:r>
              <a:rPr lang="en-US" altLang="ko-KR" sz="1600" dirty="0">
                <a:cs typeface="Times New Roman" panose="02020603050405020304" pitchFamily="18" charset="0"/>
              </a:rPr>
              <a:t> node feature</a:t>
            </a:r>
          </a:p>
        </p:txBody>
      </p:sp>
      <p:sp>
        <p:nvSpPr>
          <p:cNvPr id="371" name="TextBox 370">
            <a:extLst>
              <a:ext uri="{FF2B5EF4-FFF2-40B4-BE49-F238E27FC236}">
                <a16:creationId xmlns:a16="http://schemas.microsoft.com/office/drawing/2014/main" id="{DFAAB6FB-3D79-80CC-8636-567BE81F98D3}"/>
              </a:ext>
            </a:extLst>
          </p:cNvPr>
          <p:cNvSpPr txBox="1"/>
          <p:nvPr/>
        </p:nvSpPr>
        <p:spPr>
          <a:xfrm>
            <a:off x="3556584" y="6436562"/>
            <a:ext cx="2539416" cy="338554"/>
          </a:xfrm>
          <a:prstGeom prst="rect">
            <a:avLst/>
          </a:prstGeom>
          <a:solidFill>
            <a:schemeClr val="bg1"/>
          </a:solidFill>
        </p:spPr>
        <p:txBody>
          <a:bodyPr wrap="square">
            <a:spAutoFit/>
          </a:bodyPr>
          <a:lstStyle/>
          <a:p>
            <a:pPr algn="ctr"/>
            <a:r>
              <a:rPr lang="en-US" altLang="ko-KR" sz="1600" i="1" dirty="0">
                <a:cs typeface="Times New Roman" panose="02020603050405020304" pitchFamily="18" charset="0"/>
              </a:rPr>
              <a:t>Weekend</a:t>
            </a:r>
            <a:r>
              <a:rPr lang="en-US" altLang="ko-KR" sz="1600" dirty="0">
                <a:cs typeface="Times New Roman" panose="02020603050405020304" pitchFamily="18" charset="0"/>
              </a:rPr>
              <a:t> node interaction</a:t>
            </a:r>
          </a:p>
        </p:txBody>
      </p:sp>
    </p:spTree>
    <p:extLst>
      <p:ext uri="{BB962C8B-B14F-4D97-AF65-F5344CB8AC3E}">
        <p14:creationId xmlns:p14="http://schemas.microsoft.com/office/powerpoint/2010/main" val="246809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1" name="Google Shape;101;p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latinLnBrk="0">
              <a:spcBef>
                <a:spcPts val="0"/>
              </a:spcBef>
              <a:spcAft>
                <a:spcPts val="0"/>
              </a:spcAft>
              <a:buNone/>
            </a:pPr>
            <a:fld id="{00000000-1234-1234-1234-123412341234}" type="slidenum">
              <a:rPr lang="en-US"/>
              <a:pPr marL="0" lvl="0" indent="0" algn="r" rtl="0" latinLnBrk="0">
                <a:spcBef>
                  <a:spcPts val="0"/>
                </a:spcBef>
                <a:spcAft>
                  <a:spcPts val="0"/>
                </a:spcAft>
                <a:buNone/>
              </a:pPr>
              <a:t>5</a:t>
            </a:fld>
            <a:endParaRPr dirty="0"/>
          </a:p>
        </p:txBody>
      </p:sp>
      <p:sp>
        <p:nvSpPr>
          <p:cNvPr id="99" name="Google Shape;99;p2"/>
          <p:cNvSpPr txBox="1">
            <a:spLocks noGrp="1"/>
          </p:cNvSpPr>
          <p:nvPr>
            <p:ph type="title" idx="4294967295"/>
          </p:nvPr>
        </p:nvSpPr>
        <p:spPr>
          <a:xfrm>
            <a:off x="323850" y="295489"/>
            <a:ext cx="11544300" cy="852487"/>
          </a:xfrm>
          <a:prstGeom prst="rect">
            <a:avLst/>
          </a:prstGeom>
          <a:noFill/>
          <a:ln>
            <a:noFill/>
          </a:ln>
        </p:spPr>
        <p:txBody>
          <a:bodyPr spcFirstLastPara="1" wrap="square" lIns="121900" tIns="121900" rIns="121900" bIns="121900" anchor="t" anchorCtr="0">
            <a:noAutofit/>
          </a:bodyPr>
          <a:lstStyle/>
          <a:p>
            <a:pPr marL="0" lvl="0" indent="0" algn="l" rtl="0" latinLnBrk="0">
              <a:lnSpc>
                <a:spcPct val="100000"/>
              </a:lnSpc>
              <a:spcBef>
                <a:spcPts val="0"/>
              </a:spcBef>
              <a:spcAft>
                <a:spcPts val="0"/>
              </a:spcAft>
              <a:buClr>
                <a:schemeClr val="dk1"/>
              </a:buClr>
              <a:buSzPts val="3000"/>
              <a:buFont typeface="Playfair Display Black"/>
              <a:buNone/>
            </a:pPr>
            <a:r>
              <a:rPr lang="en-US" altLang="ko-KR" b="1" dirty="0">
                <a:solidFill>
                  <a:schemeClr val="bg1"/>
                </a:solidFill>
                <a:highlight>
                  <a:srgbClr val="8C66C8"/>
                </a:highlight>
                <a:sym typeface="Playfair Display Black"/>
              </a:rPr>
              <a:t>Motivation II</a:t>
            </a:r>
            <a:r>
              <a:rPr lang="en-US" altLang="ko-KR" b="1" dirty="0">
                <a:sym typeface="Playfair Display Black"/>
              </a:rPr>
              <a:t> </a:t>
            </a:r>
            <a:r>
              <a:rPr lang="en-US" b="1" dirty="0">
                <a:sym typeface="Playfair Display Black"/>
              </a:rPr>
              <a:t>Limitation of Single Modality</a:t>
            </a:r>
          </a:p>
        </p:txBody>
      </p:sp>
      <p:sp>
        <p:nvSpPr>
          <p:cNvPr id="4" name="TextBox 3">
            <a:extLst>
              <a:ext uri="{FF2B5EF4-FFF2-40B4-BE49-F238E27FC236}">
                <a16:creationId xmlns:a16="http://schemas.microsoft.com/office/drawing/2014/main" id="{87E4079B-43A7-51C4-D96C-F1348A20D3B4}"/>
              </a:ext>
            </a:extLst>
          </p:cNvPr>
          <p:cNvSpPr txBox="1"/>
          <p:nvPr/>
        </p:nvSpPr>
        <p:spPr>
          <a:xfrm>
            <a:off x="323850" y="1147976"/>
            <a:ext cx="11544300" cy="1824282"/>
          </a:xfrm>
          <a:prstGeom prst="rect">
            <a:avLst/>
          </a:prstGeom>
          <a:noFill/>
        </p:spPr>
        <p:txBody>
          <a:bodyPr wrap="square" rtlCol="0">
            <a:spAutoFit/>
          </a:bodyPr>
          <a:lstStyle/>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Previous works have focused on a single mobility, neglecting the potential integrating </a:t>
            </a:r>
            <a:r>
              <a:rPr lang="en-US" altLang="ko-KR" sz="2400" i="1" dirty="0">
                <a:solidFill>
                  <a:schemeClr val="tx1">
                    <a:lumMod val="75000"/>
                  </a:schemeClr>
                </a:solidFill>
              </a:rPr>
              <a:t>both modalities</a:t>
            </a:r>
            <a:r>
              <a:rPr lang="en-US" altLang="ko-KR" sz="2400" dirty="0">
                <a:solidFill>
                  <a:schemeClr val="tx1">
                    <a:lumMod val="75000"/>
                  </a:schemeClr>
                </a:solidFill>
              </a:rPr>
              <a:t> for thorough understanding of human mobility</a:t>
            </a:r>
          </a:p>
          <a:p>
            <a:pPr marL="342900" indent="-342900" latinLnBrk="0">
              <a:lnSpc>
                <a:spcPct val="120000"/>
              </a:lnSpc>
              <a:buFont typeface="Wingdings" panose="05000000000000000000" pitchFamily="2" charset="2"/>
              <a:buChar char="§"/>
            </a:pPr>
            <a:r>
              <a:rPr lang="en-US" altLang="ko-KR" sz="2400" i="1" dirty="0">
                <a:solidFill>
                  <a:schemeClr val="tx1">
                    <a:lumMod val="75000"/>
                  </a:schemeClr>
                </a:solidFill>
              </a:rPr>
              <a:t>Potential synergy</a:t>
            </a:r>
            <a:r>
              <a:rPr lang="en-US" altLang="ko-KR" sz="2400" dirty="0">
                <a:solidFill>
                  <a:schemeClr val="tx1">
                    <a:lumMod val="75000"/>
                  </a:schemeClr>
                </a:solidFill>
              </a:rPr>
              <a:t> can be attributed to the strong correlation between the </a:t>
            </a:r>
            <a:r>
              <a:rPr lang="en-US" altLang="ko-KR" sz="2400" i="1" dirty="0">
                <a:solidFill>
                  <a:schemeClr val="tx1">
                    <a:lumMod val="75000"/>
                  </a:schemeClr>
                </a:solidFill>
              </a:rPr>
              <a:t>two modalities</a:t>
            </a:r>
            <a:r>
              <a:rPr lang="en-US" altLang="ko-KR" sz="2400" dirty="0">
                <a:solidFill>
                  <a:schemeClr val="tx1">
                    <a:lumMod val="75000"/>
                  </a:schemeClr>
                </a:solidFill>
              </a:rPr>
              <a:t>, resulting in more precise prediction</a:t>
            </a:r>
          </a:p>
        </p:txBody>
      </p:sp>
      <p:grpSp>
        <p:nvGrpSpPr>
          <p:cNvPr id="348" name="그룹 347">
            <a:extLst>
              <a:ext uri="{FF2B5EF4-FFF2-40B4-BE49-F238E27FC236}">
                <a16:creationId xmlns:a16="http://schemas.microsoft.com/office/drawing/2014/main" id="{30023EBD-E4DD-23C5-0EF2-2B59BED3820D}"/>
              </a:ext>
            </a:extLst>
          </p:cNvPr>
          <p:cNvGrpSpPr/>
          <p:nvPr/>
        </p:nvGrpSpPr>
        <p:grpSpPr>
          <a:xfrm>
            <a:off x="701194" y="3187597"/>
            <a:ext cx="10779421" cy="3140636"/>
            <a:chOff x="1246369" y="2938348"/>
            <a:chExt cx="9782705" cy="2850238"/>
          </a:xfrm>
        </p:grpSpPr>
        <p:sp>
          <p:nvSpPr>
            <p:cNvPr id="2" name="화살표: 왼쪽/오른쪽 1">
              <a:extLst>
                <a:ext uri="{FF2B5EF4-FFF2-40B4-BE49-F238E27FC236}">
                  <a16:creationId xmlns:a16="http://schemas.microsoft.com/office/drawing/2014/main" id="{4E760562-B318-AAA4-1C0A-03F36E4A70FC}"/>
                </a:ext>
              </a:extLst>
            </p:cNvPr>
            <p:cNvSpPr/>
            <p:nvPr/>
          </p:nvSpPr>
          <p:spPr>
            <a:xfrm>
              <a:off x="6156249" y="5402646"/>
              <a:ext cx="4623052" cy="385940"/>
            </a:xfrm>
            <a:prstGeom prst="leftRightArrow">
              <a:avLst/>
            </a:prstGeom>
            <a:solidFill>
              <a:srgbClr val="C1AC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Times New Roman" panose="02020603050405020304" pitchFamily="18" charset="0"/>
              </a:endParaRPr>
            </a:p>
          </p:txBody>
        </p:sp>
        <p:sp>
          <p:nvSpPr>
            <p:cNvPr id="3" name="화살표: 왼쪽/오른쪽 2">
              <a:extLst>
                <a:ext uri="{FF2B5EF4-FFF2-40B4-BE49-F238E27FC236}">
                  <a16:creationId xmlns:a16="http://schemas.microsoft.com/office/drawing/2014/main" id="{DE0BF6F9-C02E-4F3A-3691-C551259E023F}"/>
                </a:ext>
              </a:extLst>
            </p:cNvPr>
            <p:cNvSpPr/>
            <p:nvPr/>
          </p:nvSpPr>
          <p:spPr>
            <a:xfrm>
              <a:off x="1295246" y="5402646"/>
              <a:ext cx="4861003" cy="385940"/>
            </a:xfrm>
            <a:prstGeom prst="leftRightArrow">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Times New Roman" panose="02020603050405020304" pitchFamily="18" charset="0"/>
              </a:endParaRPr>
            </a:p>
          </p:txBody>
        </p:sp>
        <p:sp>
          <p:nvSpPr>
            <p:cNvPr id="5" name="자유형: 도형 4">
              <a:extLst>
                <a:ext uri="{FF2B5EF4-FFF2-40B4-BE49-F238E27FC236}">
                  <a16:creationId xmlns:a16="http://schemas.microsoft.com/office/drawing/2014/main" id="{03E137EC-9ABD-B41E-3738-FE57EBD28267}"/>
                </a:ext>
              </a:extLst>
            </p:cNvPr>
            <p:cNvSpPr/>
            <p:nvPr/>
          </p:nvSpPr>
          <p:spPr>
            <a:xfrm>
              <a:off x="2512928" y="4007952"/>
              <a:ext cx="259467" cy="1370066"/>
            </a:xfrm>
            <a:custGeom>
              <a:avLst/>
              <a:gdLst>
                <a:gd name="connsiteX0" fmla="*/ 0 w 247650"/>
                <a:gd name="connsiteY0" fmla="*/ 0 h 1243013"/>
                <a:gd name="connsiteX1" fmla="*/ 2381 w 247650"/>
                <a:gd name="connsiteY1" fmla="*/ 1033463 h 1243013"/>
                <a:gd name="connsiteX2" fmla="*/ 247650 w 247650"/>
                <a:gd name="connsiteY2" fmla="*/ 1243013 h 1243013"/>
                <a:gd name="connsiteX3" fmla="*/ 247650 w 247650"/>
                <a:gd name="connsiteY3" fmla="*/ 307181 h 1243013"/>
                <a:gd name="connsiteX4" fmla="*/ 0 w 247650"/>
                <a:gd name="connsiteY4" fmla="*/ 0 h 124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1243013">
                  <a:moveTo>
                    <a:pt x="0" y="0"/>
                  </a:moveTo>
                  <a:cubicBezTo>
                    <a:pt x="794" y="344488"/>
                    <a:pt x="1587" y="688975"/>
                    <a:pt x="2381" y="1033463"/>
                  </a:cubicBezTo>
                  <a:lnTo>
                    <a:pt x="247650" y="1243013"/>
                  </a:lnTo>
                  <a:lnTo>
                    <a:pt x="247650" y="307181"/>
                  </a:lnTo>
                  <a:lnTo>
                    <a:pt x="0" y="0"/>
                  </a:lnTo>
                  <a:close/>
                </a:path>
              </a:pathLst>
            </a:custGeom>
            <a:gradFill flip="none" rotWithShape="1">
              <a:gsLst>
                <a:gs pos="0">
                  <a:schemeClr val="accent5"/>
                </a:gs>
                <a:gs pos="100000">
                  <a:schemeClr val="accent5">
                    <a:alpha val="0"/>
                  </a:schemeClr>
                </a:gs>
              </a:gsLst>
              <a:lin ang="10800000" scaled="1"/>
              <a:tileRect/>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자유형: 도형 5">
              <a:extLst>
                <a:ext uri="{FF2B5EF4-FFF2-40B4-BE49-F238E27FC236}">
                  <a16:creationId xmlns:a16="http://schemas.microsoft.com/office/drawing/2014/main" id="{5804B6E0-2E30-950C-9C08-0AB50F153110}"/>
                </a:ext>
              </a:extLst>
            </p:cNvPr>
            <p:cNvSpPr/>
            <p:nvPr/>
          </p:nvSpPr>
          <p:spPr>
            <a:xfrm>
              <a:off x="2516677" y="3097466"/>
              <a:ext cx="299895" cy="1487095"/>
            </a:xfrm>
            <a:custGeom>
              <a:avLst/>
              <a:gdLst>
                <a:gd name="connsiteX0" fmla="*/ 297180 w 304800"/>
                <a:gd name="connsiteY0" fmla="*/ 0 h 1440180"/>
                <a:gd name="connsiteX1" fmla="*/ 304800 w 304800"/>
                <a:gd name="connsiteY1" fmla="*/ 975360 h 1440180"/>
                <a:gd name="connsiteX2" fmla="*/ 7620 w 304800"/>
                <a:gd name="connsiteY2" fmla="*/ 1440180 h 1440180"/>
                <a:gd name="connsiteX3" fmla="*/ 0 w 304800"/>
                <a:gd name="connsiteY3" fmla="*/ 327660 h 1440180"/>
                <a:gd name="connsiteX4" fmla="*/ 297180 w 304800"/>
                <a:gd name="connsiteY4" fmla="*/ 0 h 1440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440180">
                  <a:moveTo>
                    <a:pt x="297180" y="0"/>
                  </a:moveTo>
                  <a:lnTo>
                    <a:pt x="304800" y="975360"/>
                  </a:lnTo>
                  <a:lnTo>
                    <a:pt x="7620" y="1440180"/>
                  </a:lnTo>
                  <a:lnTo>
                    <a:pt x="0" y="327660"/>
                  </a:lnTo>
                  <a:lnTo>
                    <a:pt x="297180" y="0"/>
                  </a:lnTo>
                  <a:close/>
                </a:path>
              </a:pathLst>
            </a:custGeom>
            <a:gradFill flip="none" rotWithShape="1">
              <a:gsLst>
                <a:gs pos="0">
                  <a:schemeClr val="accent4"/>
                </a:gs>
                <a:gs pos="100000">
                  <a:schemeClr val="accent4">
                    <a:alpha val="0"/>
                  </a:schemeClr>
                </a:gs>
              </a:gsLst>
              <a:lin ang="10800000" scaled="1"/>
              <a:tileRect/>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사각형: 둥근 모서리 6">
              <a:extLst>
                <a:ext uri="{FF2B5EF4-FFF2-40B4-BE49-F238E27FC236}">
                  <a16:creationId xmlns:a16="http://schemas.microsoft.com/office/drawing/2014/main" id="{D48F34F4-2665-A595-9180-050FFE283A43}"/>
                </a:ext>
              </a:extLst>
            </p:cNvPr>
            <p:cNvSpPr/>
            <p:nvPr/>
          </p:nvSpPr>
          <p:spPr>
            <a:xfrm>
              <a:off x="1300386" y="3264427"/>
              <a:ext cx="1230727" cy="1403113"/>
            </a:xfrm>
            <a:prstGeom prst="roundRect">
              <a:avLst>
                <a:gd name="adj" fmla="val 9560"/>
              </a:avLst>
            </a:prstGeom>
            <a:solidFill>
              <a:schemeClr val="accent4">
                <a:lumMod val="60000"/>
                <a:lumOff val="40000"/>
                <a:alpha val="3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사각형: 둥근 모서리 8">
              <a:extLst>
                <a:ext uri="{FF2B5EF4-FFF2-40B4-BE49-F238E27FC236}">
                  <a16:creationId xmlns:a16="http://schemas.microsoft.com/office/drawing/2014/main" id="{38C0A560-2E18-74AA-8C92-D6F4ED31472D}"/>
                </a:ext>
              </a:extLst>
            </p:cNvPr>
            <p:cNvSpPr/>
            <p:nvPr/>
          </p:nvSpPr>
          <p:spPr>
            <a:xfrm>
              <a:off x="1300386" y="3931972"/>
              <a:ext cx="1230727" cy="1403113"/>
            </a:xfrm>
            <a:prstGeom prst="roundRect">
              <a:avLst>
                <a:gd name="adj" fmla="val 7022"/>
              </a:avLst>
            </a:prstGeom>
            <a:solidFill>
              <a:schemeClr val="accent5">
                <a:lumMod val="60000"/>
                <a:lumOff val="40000"/>
                <a:alpha val="3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ED3D6B3F-15B3-7A3F-C58E-37FC688E0F1B}"/>
                </a:ext>
              </a:extLst>
            </p:cNvPr>
            <p:cNvSpPr txBox="1"/>
            <p:nvPr/>
          </p:nvSpPr>
          <p:spPr>
            <a:xfrm>
              <a:off x="6237812" y="3262268"/>
              <a:ext cx="1705065" cy="1009514"/>
            </a:xfrm>
            <a:prstGeom prst="roundRect">
              <a:avLst/>
            </a:prstGeom>
            <a:solidFill>
              <a:schemeClr val="accent4">
                <a:lumMod val="20000"/>
                <a:lumOff val="80000"/>
              </a:schemeClr>
            </a:solidFill>
            <a:ln>
              <a:solidFill>
                <a:schemeClr val="accent4"/>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defPPr>
                <a:defRPr lang="en-US"/>
              </a:defPPr>
              <a:lvl1pPr algn="r">
                <a:defRPr sz="1776" b="1">
                  <a:solidFill>
                    <a:schemeClr val="tx1"/>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tLang="ko-KR" sz="1800" dirty="0">
                <a:latin typeface="+mn-lt"/>
              </a:endParaRPr>
            </a:p>
          </p:txBody>
        </p:sp>
        <p:sp>
          <p:nvSpPr>
            <p:cNvPr id="11" name="TextBox 10">
              <a:extLst>
                <a:ext uri="{FF2B5EF4-FFF2-40B4-BE49-F238E27FC236}">
                  <a16:creationId xmlns:a16="http://schemas.microsoft.com/office/drawing/2014/main" id="{B411A5DA-DB2F-C575-2B6E-D47C7BC7B656}"/>
                </a:ext>
              </a:extLst>
            </p:cNvPr>
            <p:cNvSpPr txBox="1"/>
            <p:nvPr/>
          </p:nvSpPr>
          <p:spPr>
            <a:xfrm>
              <a:off x="1255620" y="4334434"/>
              <a:ext cx="989064" cy="307250"/>
            </a:xfrm>
            <a:prstGeom prst="rect">
              <a:avLst/>
            </a:prstGeom>
            <a:noFill/>
          </p:spPr>
          <p:txBody>
            <a:bodyPr wrap="square">
              <a:spAutoFit/>
            </a:bodyPr>
            <a:lstStyle/>
            <a:p>
              <a:pPr algn="ctr"/>
              <a:r>
                <a:rPr lang="en-US" altLang="ko-KR" sz="1600" b="1" dirty="0">
                  <a:cs typeface="Times New Roman" panose="02020603050405020304" pitchFamily="18" charset="0"/>
                </a:rPr>
                <a:t>Topology</a:t>
              </a:r>
              <a:endParaRPr lang="ko-KR" altLang="en-US" sz="1600" b="1" dirty="0">
                <a:cs typeface="Times New Roman" panose="02020603050405020304" pitchFamily="18" charset="0"/>
              </a:endParaRPr>
            </a:p>
          </p:txBody>
        </p:sp>
        <p:sp>
          <p:nvSpPr>
            <p:cNvPr id="12" name="타원 11">
              <a:extLst>
                <a:ext uri="{FF2B5EF4-FFF2-40B4-BE49-F238E27FC236}">
                  <a16:creationId xmlns:a16="http://schemas.microsoft.com/office/drawing/2014/main" id="{A38D0DEA-3CE7-210E-8D91-6D0A0238EA85}"/>
                </a:ext>
              </a:extLst>
            </p:cNvPr>
            <p:cNvSpPr/>
            <p:nvPr/>
          </p:nvSpPr>
          <p:spPr>
            <a:xfrm>
              <a:off x="1910757" y="3981144"/>
              <a:ext cx="133113" cy="146425"/>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tx1"/>
                  </a:solidFill>
                  <a:cs typeface="Times New Roman" panose="02020603050405020304" pitchFamily="18" charset="0"/>
                </a:rPr>
                <a:t>A</a:t>
              </a:r>
              <a:endParaRPr lang="ko-KR" altLang="en-US" sz="1200" dirty="0">
                <a:solidFill>
                  <a:schemeClr val="tx1"/>
                </a:solidFill>
                <a:cs typeface="Times New Roman" panose="02020603050405020304" pitchFamily="18" charset="0"/>
              </a:endParaRPr>
            </a:p>
          </p:txBody>
        </p:sp>
        <p:sp>
          <p:nvSpPr>
            <p:cNvPr id="14" name="타원 13">
              <a:extLst>
                <a:ext uri="{FF2B5EF4-FFF2-40B4-BE49-F238E27FC236}">
                  <a16:creationId xmlns:a16="http://schemas.microsoft.com/office/drawing/2014/main" id="{18A287CA-8BA5-E7D0-0138-3C1CAEE55479}"/>
                </a:ext>
              </a:extLst>
            </p:cNvPr>
            <p:cNvSpPr/>
            <p:nvPr/>
          </p:nvSpPr>
          <p:spPr>
            <a:xfrm>
              <a:off x="1686736" y="4233031"/>
              <a:ext cx="133113" cy="133114"/>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tx1"/>
                  </a:solidFill>
                  <a:cs typeface="Times New Roman" panose="02020603050405020304" pitchFamily="18" charset="0"/>
                </a:rPr>
                <a:t>D</a:t>
              </a:r>
              <a:endParaRPr lang="ko-KR" altLang="en-US" sz="1200" dirty="0">
                <a:solidFill>
                  <a:schemeClr val="tx1"/>
                </a:solidFill>
                <a:cs typeface="Times New Roman" panose="02020603050405020304" pitchFamily="18" charset="0"/>
              </a:endParaRPr>
            </a:p>
          </p:txBody>
        </p:sp>
        <p:sp>
          <p:nvSpPr>
            <p:cNvPr id="15" name="타원 14">
              <a:extLst>
                <a:ext uri="{FF2B5EF4-FFF2-40B4-BE49-F238E27FC236}">
                  <a16:creationId xmlns:a16="http://schemas.microsoft.com/office/drawing/2014/main" id="{E880929B-BC93-3607-D8DB-2E9A1A64E455}"/>
                </a:ext>
              </a:extLst>
            </p:cNvPr>
            <p:cNvSpPr/>
            <p:nvPr/>
          </p:nvSpPr>
          <p:spPr>
            <a:xfrm>
              <a:off x="2193049" y="4380008"/>
              <a:ext cx="133113" cy="133114"/>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tx1"/>
                  </a:solidFill>
                  <a:cs typeface="Times New Roman" panose="02020603050405020304" pitchFamily="18" charset="0"/>
                </a:rPr>
                <a:t>E</a:t>
              </a:r>
              <a:endParaRPr lang="ko-KR" altLang="en-US" sz="1200" dirty="0">
                <a:solidFill>
                  <a:schemeClr val="tx1"/>
                </a:solidFill>
                <a:cs typeface="Times New Roman" panose="02020603050405020304" pitchFamily="18" charset="0"/>
              </a:endParaRPr>
            </a:p>
          </p:txBody>
        </p:sp>
        <p:sp>
          <p:nvSpPr>
            <p:cNvPr id="16" name="타원 15">
              <a:extLst>
                <a:ext uri="{FF2B5EF4-FFF2-40B4-BE49-F238E27FC236}">
                  <a16:creationId xmlns:a16="http://schemas.microsoft.com/office/drawing/2014/main" id="{D87B6FC8-BB78-D2BD-3E8B-942E985C42D8}"/>
                </a:ext>
              </a:extLst>
            </p:cNvPr>
            <p:cNvSpPr/>
            <p:nvPr/>
          </p:nvSpPr>
          <p:spPr>
            <a:xfrm>
              <a:off x="2175323" y="4088223"/>
              <a:ext cx="133113" cy="133114"/>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tx1"/>
                  </a:solidFill>
                  <a:cs typeface="Times New Roman" panose="02020603050405020304" pitchFamily="18" charset="0"/>
                </a:rPr>
                <a:t>C</a:t>
              </a:r>
              <a:endParaRPr lang="ko-KR" altLang="en-US" sz="1200" dirty="0">
                <a:solidFill>
                  <a:schemeClr val="tx1"/>
                </a:solidFill>
                <a:cs typeface="Times New Roman" panose="02020603050405020304" pitchFamily="18" charset="0"/>
              </a:endParaRPr>
            </a:p>
          </p:txBody>
        </p:sp>
        <p:sp>
          <p:nvSpPr>
            <p:cNvPr id="17" name="타원 16">
              <a:extLst>
                <a:ext uri="{FF2B5EF4-FFF2-40B4-BE49-F238E27FC236}">
                  <a16:creationId xmlns:a16="http://schemas.microsoft.com/office/drawing/2014/main" id="{156978C6-E2FA-7BCC-CAF3-AD903F9E81E5}"/>
                </a:ext>
              </a:extLst>
            </p:cNvPr>
            <p:cNvSpPr/>
            <p:nvPr/>
          </p:nvSpPr>
          <p:spPr>
            <a:xfrm>
              <a:off x="1937835" y="4234152"/>
              <a:ext cx="133113" cy="133114"/>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tx1"/>
                  </a:solidFill>
                  <a:cs typeface="Times New Roman" panose="02020603050405020304" pitchFamily="18" charset="0"/>
                </a:rPr>
                <a:t>B</a:t>
              </a:r>
              <a:endParaRPr lang="ko-KR" altLang="en-US" sz="1200" dirty="0">
                <a:solidFill>
                  <a:schemeClr val="tx1"/>
                </a:solidFill>
                <a:cs typeface="Times New Roman" panose="02020603050405020304" pitchFamily="18" charset="0"/>
              </a:endParaRPr>
            </a:p>
          </p:txBody>
        </p:sp>
        <p:cxnSp>
          <p:nvCxnSpPr>
            <p:cNvPr id="20" name="직선 연결선 19">
              <a:extLst>
                <a:ext uri="{FF2B5EF4-FFF2-40B4-BE49-F238E27FC236}">
                  <a16:creationId xmlns:a16="http://schemas.microsoft.com/office/drawing/2014/main" id="{876BE029-8E39-758D-5468-134623F6D078}"/>
                </a:ext>
              </a:extLst>
            </p:cNvPr>
            <p:cNvCxnSpPr>
              <a:cxnSpLocks/>
            </p:cNvCxnSpPr>
            <p:nvPr/>
          </p:nvCxnSpPr>
          <p:spPr>
            <a:xfrm>
              <a:off x="2043870" y="4071279"/>
              <a:ext cx="150947" cy="5336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 name="직선 연결선 21">
              <a:extLst>
                <a:ext uri="{FF2B5EF4-FFF2-40B4-BE49-F238E27FC236}">
                  <a16:creationId xmlns:a16="http://schemas.microsoft.com/office/drawing/2014/main" id="{84F63070-1A8D-6333-8318-5C773073C5D4}"/>
                </a:ext>
              </a:extLst>
            </p:cNvPr>
            <p:cNvCxnSpPr>
              <a:cxnSpLocks/>
              <a:stCxn id="17" idx="0"/>
              <a:endCxn id="12" idx="4"/>
            </p:cNvCxnSpPr>
            <p:nvPr/>
          </p:nvCxnSpPr>
          <p:spPr>
            <a:xfrm flipH="1" flipV="1">
              <a:off x="1977313" y="4127569"/>
              <a:ext cx="27078" cy="10658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3" name="직선 연결선 32">
              <a:extLst>
                <a:ext uri="{FF2B5EF4-FFF2-40B4-BE49-F238E27FC236}">
                  <a16:creationId xmlns:a16="http://schemas.microsoft.com/office/drawing/2014/main" id="{F9B98767-72F4-278E-3F9D-05566CF89AB2}"/>
                </a:ext>
              </a:extLst>
            </p:cNvPr>
            <p:cNvCxnSpPr>
              <a:cxnSpLocks/>
              <a:stCxn id="15" idx="2"/>
              <a:endCxn id="17" idx="5"/>
            </p:cNvCxnSpPr>
            <p:nvPr/>
          </p:nvCxnSpPr>
          <p:spPr>
            <a:xfrm flipH="1" flipV="1">
              <a:off x="2051454" y="4347772"/>
              <a:ext cx="141595" cy="9879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6" name="직선 연결선 35">
              <a:extLst>
                <a:ext uri="{FF2B5EF4-FFF2-40B4-BE49-F238E27FC236}">
                  <a16:creationId xmlns:a16="http://schemas.microsoft.com/office/drawing/2014/main" id="{F25FD192-5B15-76F9-0C15-5B09DF3FA342}"/>
                </a:ext>
              </a:extLst>
            </p:cNvPr>
            <p:cNvCxnSpPr>
              <a:cxnSpLocks/>
            </p:cNvCxnSpPr>
            <p:nvPr/>
          </p:nvCxnSpPr>
          <p:spPr>
            <a:xfrm>
              <a:off x="1553042" y="4297865"/>
              <a:ext cx="148335" cy="227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8" name="직선 연결선 37">
              <a:extLst>
                <a:ext uri="{FF2B5EF4-FFF2-40B4-BE49-F238E27FC236}">
                  <a16:creationId xmlns:a16="http://schemas.microsoft.com/office/drawing/2014/main" id="{4286BE87-9949-738E-6363-8CDE5F538170}"/>
                </a:ext>
              </a:extLst>
            </p:cNvPr>
            <p:cNvCxnSpPr>
              <a:cxnSpLocks/>
            </p:cNvCxnSpPr>
            <p:nvPr/>
          </p:nvCxnSpPr>
          <p:spPr>
            <a:xfrm flipV="1">
              <a:off x="2308437" y="4141670"/>
              <a:ext cx="131453" cy="13241"/>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 name="직선 연결선 39">
              <a:extLst>
                <a:ext uri="{FF2B5EF4-FFF2-40B4-BE49-F238E27FC236}">
                  <a16:creationId xmlns:a16="http://schemas.microsoft.com/office/drawing/2014/main" id="{4F6E9BBD-B776-C448-7355-1B495273437D}"/>
                </a:ext>
              </a:extLst>
            </p:cNvPr>
            <p:cNvCxnSpPr>
              <a:cxnSpLocks/>
              <a:stCxn id="15" idx="0"/>
              <a:endCxn id="16" idx="4"/>
            </p:cNvCxnSpPr>
            <p:nvPr/>
          </p:nvCxnSpPr>
          <p:spPr>
            <a:xfrm flipH="1" flipV="1">
              <a:off x="2241879" y="4221336"/>
              <a:ext cx="17726" cy="15867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2" name="직선 연결선 41">
              <a:extLst>
                <a:ext uri="{FF2B5EF4-FFF2-40B4-BE49-F238E27FC236}">
                  <a16:creationId xmlns:a16="http://schemas.microsoft.com/office/drawing/2014/main" id="{D1571DE2-A6B8-88AF-6696-E221852FDB32}"/>
                </a:ext>
              </a:extLst>
            </p:cNvPr>
            <p:cNvCxnSpPr>
              <a:cxnSpLocks/>
              <a:stCxn id="14" idx="7"/>
              <a:endCxn id="12" idx="3"/>
            </p:cNvCxnSpPr>
            <p:nvPr/>
          </p:nvCxnSpPr>
          <p:spPr>
            <a:xfrm flipV="1">
              <a:off x="1800355" y="4106126"/>
              <a:ext cx="129896" cy="14639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5" name="이등변 삼각형 44">
              <a:extLst>
                <a:ext uri="{FF2B5EF4-FFF2-40B4-BE49-F238E27FC236}">
                  <a16:creationId xmlns:a16="http://schemas.microsoft.com/office/drawing/2014/main" id="{CFACCF07-CDA2-465E-3D69-66DE6505A70D}"/>
                </a:ext>
              </a:extLst>
            </p:cNvPr>
            <p:cNvSpPr/>
            <p:nvPr/>
          </p:nvSpPr>
          <p:spPr>
            <a:xfrm rot="5400000">
              <a:off x="5679313" y="3708087"/>
              <a:ext cx="806717" cy="147153"/>
            </a:xfrm>
            <a:prstGeom prst="triangle">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47" name="TextBox 46">
              <a:extLst>
                <a:ext uri="{FF2B5EF4-FFF2-40B4-BE49-F238E27FC236}">
                  <a16:creationId xmlns:a16="http://schemas.microsoft.com/office/drawing/2014/main" id="{0AEA6A55-B12C-F9F7-9D3B-4EDB17EF9BC9}"/>
                </a:ext>
              </a:extLst>
            </p:cNvPr>
            <p:cNvSpPr txBox="1"/>
            <p:nvPr/>
          </p:nvSpPr>
          <p:spPr>
            <a:xfrm>
              <a:off x="2729930" y="3062602"/>
              <a:ext cx="3230089" cy="1182892"/>
            </a:xfrm>
            <a:prstGeom prst="roundRect">
              <a:avLst/>
            </a:prstGeom>
            <a:solidFill>
              <a:schemeClr val="accent4">
                <a:lumMod val="20000"/>
                <a:lumOff val="80000"/>
              </a:schemeClr>
            </a:solidFill>
            <a:ln>
              <a:solidFill>
                <a:schemeClr val="accent4"/>
              </a:solidFill>
            </a:ln>
          </p:spPr>
          <p:style>
            <a:lnRef idx="0">
              <a:scrgbClr r="0" g="0" b="0"/>
            </a:lnRef>
            <a:fillRef idx="0">
              <a:scrgbClr r="0" g="0" b="0"/>
            </a:fillRef>
            <a:effectRef idx="0">
              <a:scrgbClr r="0" g="0" b="0"/>
            </a:effectRef>
            <a:fontRef idx="minor">
              <a:schemeClr val="lt1"/>
            </a:fontRef>
          </p:style>
          <p:txBody>
            <a:bodyPr rtlCol="0" anchor="ctr"/>
            <a:lstStyle>
              <a:defPPr>
                <a:defRPr lang="ko-K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ko-KR" b="1" dirty="0">
                  <a:solidFill>
                    <a:schemeClr val="tx1"/>
                  </a:solidFill>
                  <a:cs typeface="Times New Roman" panose="02020603050405020304" pitchFamily="18" charset="0"/>
                </a:rPr>
                <a:t>Node-</a:t>
              </a:r>
            </a:p>
            <a:p>
              <a:pPr algn="r"/>
              <a:r>
                <a:rPr lang="en-US" altLang="ko-KR" b="1" dirty="0">
                  <a:solidFill>
                    <a:schemeClr val="tx1"/>
                  </a:solidFill>
                  <a:cs typeface="Times New Roman" panose="02020603050405020304" pitchFamily="18" charset="0"/>
                </a:rPr>
                <a:t>Oriented</a:t>
              </a:r>
            </a:p>
            <a:p>
              <a:pPr algn="r"/>
              <a:r>
                <a:rPr lang="en-US" altLang="ko-KR" b="1" dirty="0">
                  <a:solidFill>
                    <a:schemeClr val="tx1"/>
                  </a:solidFill>
                  <a:cs typeface="Times New Roman" panose="02020603050405020304" pitchFamily="18" charset="0"/>
                </a:rPr>
                <a:t>TS</a:t>
              </a:r>
            </a:p>
          </p:txBody>
        </p:sp>
        <p:sp>
          <p:nvSpPr>
            <p:cNvPr id="48" name="타원 47">
              <a:extLst>
                <a:ext uri="{FF2B5EF4-FFF2-40B4-BE49-F238E27FC236}">
                  <a16:creationId xmlns:a16="http://schemas.microsoft.com/office/drawing/2014/main" id="{F1B36785-3ACF-C4E6-F7DA-13138A084957}"/>
                </a:ext>
              </a:extLst>
            </p:cNvPr>
            <p:cNvSpPr/>
            <p:nvPr/>
          </p:nvSpPr>
          <p:spPr>
            <a:xfrm>
              <a:off x="2962029" y="3086448"/>
              <a:ext cx="301019" cy="301019"/>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53" name="TextBox 52">
              <a:extLst>
                <a:ext uri="{FF2B5EF4-FFF2-40B4-BE49-F238E27FC236}">
                  <a16:creationId xmlns:a16="http://schemas.microsoft.com/office/drawing/2014/main" id="{9D0A72FD-3C02-5CF2-E471-B37F360F2804}"/>
                </a:ext>
              </a:extLst>
            </p:cNvPr>
            <p:cNvSpPr txBox="1"/>
            <p:nvPr/>
          </p:nvSpPr>
          <p:spPr>
            <a:xfrm>
              <a:off x="2912290" y="3080355"/>
              <a:ext cx="400499" cy="279318"/>
            </a:xfrm>
            <a:prstGeom prst="rect">
              <a:avLst/>
            </a:prstGeom>
            <a:noFill/>
            <a:ln w="9525">
              <a:noFill/>
            </a:ln>
          </p:spPr>
          <p:txBody>
            <a:bodyPr wrap="square">
              <a:spAutoFit/>
            </a:bodyPr>
            <a:lstStyle/>
            <a:p>
              <a:pPr algn="ctr"/>
              <a:r>
                <a:rPr lang="en-US" altLang="ko-KR" sz="1400" dirty="0">
                  <a:cs typeface="Times New Roman" panose="02020603050405020304" pitchFamily="18" charset="0"/>
                </a:rPr>
                <a:t>A</a:t>
              </a:r>
              <a:endParaRPr lang="ko-KR" altLang="en-US" sz="1200" dirty="0">
                <a:cs typeface="Times New Roman" panose="02020603050405020304" pitchFamily="18" charset="0"/>
              </a:endParaRPr>
            </a:p>
          </p:txBody>
        </p:sp>
        <p:sp>
          <p:nvSpPr>
            <p:cNvPr id="60" name="TextBox 59">
              <a:extLst>
                <a:ext uri="{FF2B5EF4-FFF2-40B4-BE49-F238E27FC236}">
                  <a16:creationId xmlns:a16="http://schemas.microsoft.com/office/drawing/2014/main" id="{674D44A5-52E3-24CE-5442-F9140A51DE7F}"/>
                </a:ext>
              </a:extLst>
            </p:cNvPr>
            <p:cNvSpPr txBox="1"/>
            <p:nvPr/>
          </p:nvSpPr>
          <p:spPr>
            <a:xfrm>
              <a:off x="2729929" y="4282883"/>
              <a:ext cx="3230088" cy="1182891"/>
            </a:xfrm>
            <a:prstGeom prst="roundRect">
              <a:avLst/>
            </a:prstGeom>
            <a:solidFill>
              <a:schemeClr val="accent5">
                <a:lumMod val="20000"/>
                <a:lumOff val="80000"/>
              </a:schemeClr>
            </a:solidFill>
            <a:ln>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defPPr>
                <a:defRPr lang="ko-K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altLang="ko-KR" b="1" dirty="0">
                  <a:solidFill>
                    <a:schemeClr val="tx1"/>
                  </a:solidFill>
                  <a:cs typeface="Times New Roman" panose="02020603050405020304" pitchFamily="18" charset="0"/>
                </a:rPr>
                <a:t>Edge-</a:t>
              </a:r>
            </a:p>
            <a:p>
              <a:pPr algn="r"/>
              <a:r>
                <a:rPr lang="en-US" altLang="ko-KR" b="1" dirty="0">
                  <a:solidFill>
                    <a:schemeClr val="tx1"/>
                  </a:solidFill>
                  <a:cs typeface="Times New Roman" panose="02020603050405020304" pitchFamily="18" charset="0"/>
                </a:rPr>
                <a:t>Oriented</a:t>
              </a:r>
            </a:p>
            <a:p>
              <a:pPr algn="r"/>
              <a:r>
                <a:rPr lang="en-US" altLang="ko-KR" b="1" dirty="0">
                  <a:solidFill>
                    <a:schemeClr val="tx1"/>
                  </a:solidFill>
                  <a:cs typeface="Times New Roman" panose="02020603050405020304" pitchFamily="18" charset="0"/>
                </a:rPr>
                <a:t>TS</a:t>
              </a: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0028D9EA-9027-1708-F38A-70D676A9AF76}"/>
                    </a:ext>
                  </a:extLst>
                </p:cNvPr>
                <p:cNvSpPr txBox="1"/>
                <p:nvPr/>
              </p:nvSpPr>
              <p:spPr>
                <a:xfrm rot="5400000">
                  <a:off x="3877711" y="3900308"/>
                  <a:ext cx="459534" cy="4189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2400" i="1" dirty="0">
                            <a:solidFill>
                              <a:schemeClr val="accent4"/>
                            </a:solidFill>
                            <a:latin typeface="Cambria Math" panose="02040503050406030204" pitchFamily="18" charset="0"/>
                          </a:rPr>
                          <m:t>…</m:t>
                        </m:r>
                      </m:oMath>
                    </m:oMathPara>
                  </a14:m>
                  <a:endParaRPr lang="ko-KR" altLang="en-US" sz="2400" dirty="0">
                    <a:solidFill>
                      <a:schemeClr val="accent4"/>
                    </a:solidFill>
                    <a:cs typeface="Times New Roman" panose="02020603050405020304" pitchFamily="18" charset="0"/>
                  </a:endParaRPr>
                </a:p>
              </p:txBody>
            </p:sp>
          </mc:Choice>
          <mc:Fallback xmlns="">
            <p:sp>
              <p:nvSpPr>
                <p:cNvPr id="61" name="TextBox 60">
                  <a:extLst>
                    <a:ext uri="{FF2B5EF4-FFF2-40B4-BE49-F238E27FC236}">
                      <a16:creationId xmlns:a16="http://schemas.microsoft.com/office/drawing/2014/main" id="{0028D9EA-9027-1708-F38A-70D676A9AF76}"/>
                    </a:ext>
                  </a:extLst>
                </p:cNvPr>
                <p:cNvSpPr txBox="1">
                  <a:spLocks noRot="1" noChangeAspect="1" noMove="1" noResize="1" noEditPoints="1" noAdjustHandles="1" noChangeArrowheads="1" noChangeShapeType="1" noTextEdit="1"/>
                </p:cNvSpPr>
                <p:nvPr/>
              </p:nvSpPr>
              <p:spPr>
                <a:xfrm rot="5400000">
                  <a:off x="3877711" y="3900308"/>
                  <a:ext cx="459534" cy="418977"/>
                </a:xfrm>
                <a:prstGeom prst="rect">
                  <a:avLst/>
                </a:prstGeom>
                <a:blipFill>
                  <a:blip r:embed="rId3"/>
                  <a:stretch>
                    <a:fillRect/>
                  </a:stretch>
                </a:blipFill>
              </p:spPr>
              <p:txBody>
                <a:bodyPr/>
                <a:lstStyle/>
                <a:p>
                  <a:r>
                    <a:rPr lang="ko-KR" altLang="en-US">
                      <a:noFill/>
                    </a:rPr>
                    <a:t> </a:t>
                  </a:r>
                </a:p>
              </p:txBody>
            </p:sp>
          </mc:Fallback>
        </mc:AlternateContent>
        <p:sp>
          <p:nvSpPr>
            <p:cNvPr id="62" name="이등변 삼각형 61">
              <a:extLst>
                <a:ext uri="{FF2B5EF4-FFF2-40B4-BE49-F238E27FC236}">
                  <a16:creationId xmlns:a16="http://schemas.microsoft.com/office/drawing/2014/main" id="{94D46C60-931D-9EA1-C7D2-CDAA8F07BC94}"/>
                </a:ext>
              </a:extLst>
            </p:cNvPr>
            <p:cNvSpPr/>
            <p:nvPr/>
          </p:nvSpPr>
          <p:spPr>
            <a:xfrm rot="5400000">
              <a:off x="5680495" y="4808563"/>
              <a:ext cx="806717" cy="147153"/>
            </a:xfrm>
            <a:prstGeom prst="triangle">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63" name="TextBox 62">
              <a:extLst>
                <a:ext uri="{FF2B5EF4-FFF2-40B4-BE49-F238E27FC236}">
                  <a16:creationId xmlns:a16="http://schemas.microsoft.com/office/drawing/2014/main" id="{6CE382E5-4079-257D-B878-D74C198F0D91}"/>
                </a:ext>
              </a:extLst>
            </p:cNvPr>
            <p:cNvSpPr txBox="1"/>
            <p:nvPr/>
          </p:nvSpPr>
          <p:spPr>
            <a:xfrm>
              <a:off x="6171590" y="2938348"/>
              <a:ext cx="1924854" cy="335182"/>
            </a:xfrm>
            <a:prstGeom prst="rect">
              <a:avLst/>
            </a:prstGeom>
            <a:noFill/>
          </p:spPr>
          <p:txBody>
            <a:bodyPr wrap="square">
              <a:spAutoFit/>
            </a:bodyPr>
            <a:lstStyle/>
            <a:p>
              <a:pPr algn="ctr"/>
              <a:r>
                <a:rPr lang="en-US" altLang="ko-KR" b="1" dirty="0">
                  <a:cs typeface="Times New Roman" panose="02020603050405020304" pitchFamily="18" charset="0"/>
                </a:rPr>
                <a:t>Single Modality</a:t>
              </a:r>
            </a:p>
          </p:txBody>
        </p:sp>
        <p:sp>
          <p:nvSpPr>
            <p:cNvPr id="64" name="타원 63">
              <a:extLst>
                <a:ext uri="{FF2B5EF4-FFF2-40B4-BE49-F238E27FC236}">
                  <a16:creationId xmlns:a16="http://schemas.microsoft.com/office/drawing/2014/main" id="{BD95E7F4-DA03-F73B-9B56-2E9A69F2C3C3}"/>
                </a:ext>
              </a:extLst>
            </p:cNvPr>
            <p:cNvSpPr/>
            <p:nvPr/>
          </p:nvSpPr>
          <p:spPr>
            <a:xfrm>
              <a:off x="6482670" y="3696418"/>
              <a:ext cx="211332" cy="211332"/>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65" name="타원 64">
              <a:extLst>
                <a:ext uri="{FF2B5EF4-FFF2-40B4-BE49-F238E27FC236}">
                  <a16:creationId xmlns:a16="http://schemas.microsoft.com/office/drawing/2014/main" id="{12165BFB-B773-E2F7-2530-6D884E4B7AB1}"/>
                </a:ext>
              </a:extLst>
            </p:cNvPr>
            <p:cNvSpPr/>
            <p:nvPr/>
          </p:nvSpPr>
          <p:spPr>
            <a:xfrm>
              <a:off x="7218298" y="3944502"/>
              <a:ext cx="211332" cy="211332"/>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66" name="타원 65">
              <a:extLst>
                <a:ext uri="{FF2B5EF4-FFF2-40B4-BE49-F238E27FC236}">
                  <a16:creationId xmlns:a16="http://schemas.microsoft.com/office/drawing/2014/main" id="{0C255724-C571-4E8F-FE6C-17FFE336D783}"/>
                </a:ext>
              </a:extLst>
            </p:cNvPr>
            <p:cNvSpPr/>
            <p:nvPr/>
          </p:nvSpPr>
          <p:spPr>
            <a:xfrm>
              <a:off x="7202259" y="3610043"/>
              <a:ext cx="211332" cy="211332"/>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67" name="타원 66">
              <a:extLst>
                <a:ext uri="{FF2B5EF4-FFF2-40B4-BE49-F238E27FC236}">
                  <a16:creationId xmlns:a16="http://schemas.microsoft.com/office/drawing/2014/main" id="{FD41B9BE-DCF9-036B-0A90-4A52ADFBA431}"/>
                </a:ext>
              </a:extLst>
            </p:cNvPr>
            <p:cNvSpPr/>
            <p:nvPr/>
          </p:nvSpPr>
          <p:spPr>
            <a:xfrm>
              <a:off x="6902280" y="3814684"/>
              <a:ext cx="211332" cy="211332"/>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cxnSp>
          <p:nvCxnSpPr>
            <p:cNvPr id="68" name="직선 연결선 67">
              <a:extLst>
                <a:ext uri="{FF2B5EF4-FFF2-40B4-BE49-F238E27FC236}">
                  <a16:creationId xmlns:a16="http://schemas.microsoft.com/office/drawing/2014/main" id="{4B7D7386-EB9D-13D1-560F-BF5D327213B6}"/>
                </a:ext>
              </a:extLst>
            </p:cNvPr>
            <p:cNvCxnSpPr>
              <a:cxnSpLocks/>
              <a:stCxn id="67" idx="1"/>
              <a:endCxn id="77" idx="4"/>
            </p:cNvCxnSpPr>
            <p:nvPr/>
          </p:nvCxnSpPr>
          <p:spPr>
            <a:xfrm flipH="1" flipV="1">
              <a:off x="6898328" y="3730075"/>
              <a:ext cx="34901" cy="11555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9" name="직선 연결선 68">
              <a:extLst>
                <a:ext uri="{FF2B5EF4-FFF2-40B4-BE49-F238E27FC236}">
                  <a16:creationId xmlns:a16="http://schemas.microsoft.com/office/drawing/2014/main" id="{92CEAA8A-97B3-AC82-7705-59B1BFEC1C48}"/>
                </a:ext>
              </a:extLst>
            </p:cNvPr>
            <p:cNvCxnSpPr>
              <a:cxnSpLocks/>
              <a:stCxn id="65" idx="2"/>
              <a:endCxn id="67" idx="5"/>
            </p:cNvCxnSpPr>
            <p:nvPr/>
          </p:nvCxnSpPr>
          <p:spPr>
            <a:xfrm flipH="1" flipV="1">
              <a:off x="7082663" y="3995067"/>
              <a:ext cx="135635" cy="55101"/>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0" name="직선 연결선 69">
              <a:extLst>
                <a:ext uri="{FF2B5EF4-FFF2-40B4-BE49-F238E27FC236}">
                  <a16:creationId xmlns:a16="http://schemas.microsoft.com/office/drawing/2014/main" id="{A1DA49A0-E821-F170-4D3F-E406A4D0E25E}"/>
                </a:ext>
              </a:extLst>
            </p:cNvPr>
            <p:cNvCxnSpPr>
              <a:cxnSpLocks/>
            </p:cNvCxnSpPr>
            <p:nvPr/>
          </p:nvCxnSpPr>
          <p:spPr>
            <a:xfrm>
              <a:off x="6338193" y="3827313"/>
              <a:ext cx="150798"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1" name="직선 연결선 70">
              <a:extLst>
                <a:ext uri="{FF2B5EF4-FFF2-40B4-BE49-F238E27FC236}">
                  <a16:creationId xmlns:a16="http://schemas.microsoft.com/office/drawing/2014/main" id="{5E661C90-4D45-C401-E811-BB6E9C0747C9}"/>
                </a:ext>
              </a:extLst>
            </p:cNvPr>
            <p:cNvCxnSpPr>
              <a:cxnSpLocks/>
              <a:stCxn id="66" idx="6"/>
            </p:cNvCxnSpPr>
            <p:nvPr/>
          </p:nvCxnSpPr>
          <p:spPr>
            <a:xfrm flipV="1">
              <a:off x="7413591" y="3696346"/>
              <a:ext cx="123992" cy="1936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2" name="직선 연결선 71">
              <a:extLst>
                <a:ext uri="{FF2B5EF4-FFF2-40B4-BE49-F238E27FC236}">
                  <a16:creationId xmlns:a16="http://schemas.microsoft.com/office/drawing/2014/main" id="{AACCF111-CA2D-13C6-0199-04D1F057C89C}"/>
                </a:ext>
              </a:extLst>
            </p:cNvPr>
            <p:cNvCxnSpPr>
              <a:cxnSpLocks/>
              <a:stCxn id="65" idx="0"/>
              <a:endCxn id="66" idx="4"/>
            </p:cNvCxnSpPr>
            <p:nvPr/>
          </p:nvCxnSpPr>
          <p:spPr>
            <a:xfrm flipH="1" flipV="1">
              <a:off x="7307925" y="3821374"/>
              <a:ext cx="16039" cy="12312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3" name="직선 연결선 72">
              <a:extLst>
                <a:ext uri="{FF2B5EF4-FFF2-40B4-BE49-F238E27FC236}">
                  <a16:creationId xmlns:a16="http://schemas.microsoft.com/office/drawing/2014/main" id="{B4248D85-A334-B2B8-C6D2-3E70E65F40BE}"/>
                </a:ext>
              </a:extLst>
            </p:cNvPr>
            <p:cNvCxnSpPr>
              <a:cxnSpLocks/>
              <a:stCxn id="64" idx="7"/>
              <a:endCxn id="77" idx="2"/>
            </p:cNvCxnSpPr>
            <p:nvPr/>
          </p:nvCxnSpPr>
          <p:spPr>
            <a:xfrm flipV="1">
              <a:off x="6663053" y="3624410"/>
              <a:ext cx="129609" cy="10295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ACB4FBFD-F58F-BCBC-4321-D33A3D4DEF19}"/>
                    </a:ext>
                  </a:extLst>
                </p:cNvPr>
                <p:cNvSpPr txBox="1"/>
                <p:nvPr/>
              </p:nvSpPr>
              <p:spPr>
                <a:xfrm rot="16200000">
                  <a:off x="7418993" y="3903967"/>
                  <a:ext cx="271147" cy="30725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1600" i="1" dirty="0">
                            <a:solidFill>
                              <a:schemeClr val="accent4"/>
                            </a:solidFill>
                            <a:latin typeface="Cambria Math" panose="02040503050406030204" pitchFamily="18" charset="0"/>
                          </a:rPr>
                          <m:t>…</m:t>
                        </m:r>
                      </m:oMath>
                    </m:oMathPara>
                  </a14:m>
                  <a:endParaRPr lang="ko-KR" altLang="en-US" sz="1600" dirty="0">
                    <a:solidFill>
                      <a:schemeClr val="accent4"/>
                    </a:solidFill>
                    <a:cs typeface="Times New Roman" panose="02020603050405020304" pitchFamily="18" charset="0"/>
                  </a:endParaRPr>
                </a:p>
              </p:txBody>
            </p:sp>
          </mc:Choice>
          <mc:Fallback xmlns="">
            <p:sp>
              <p:nvSpPr>
                <p:cNvPr id="74" name="TextBox 73">
                  <a:extLst>
                    <a:ext uri="{FF2B5EF4-FFF2-40B4-BE49-F238E27FC236}">
                      <a16:creationId xmlns:a16="http://schemas.microsoft.com/office/drawing/2014/main" id="{ACB4FBFD-F58F-BCBC-4321-D33A3D4DEF19}"/>
                    </a:ext>
                  </a:extLst>
                </p:cNvPr>
                <p:cNvSpPr txBox="1">
                  <a:spLocks noRot="1" noChangeAspect="1" noMove="1" noResize="1" noEditPoints="1" noAdjustHandles="1" noChangeArrowheads="1" noChangeShapeType="1" noTextEdit="1"/>
                </p:cNvSpPr>
                <p:nvPr/>
              </p:nvSpPr>
              <p:spPr>
                <a:xfrm rot="16200000">
                  <a:off x="7418993" y="3903967"/>
                  <a:ext cx="271147" cy="307250"/>
                </a:xfrm>
                <a:prstGeom prst="rect">
                  <a:avLst/>
                </a:prstGeom>
                <a:blipFill>
                  <a:blip r:embed="rId4"/>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4DB4C7E2-6BE0-3D6A-5671-26E7720A22D9}"/>
                    </a:ext>
                  </a:extLst>
                </p:cNvPr>
                <p:cNvSpPr txBox="1"/>
                <p:nvPr/>
              </p:nvSpPr>
              <p:spPr>
                <a:xfrm rot="16200000">
                  <a:off x="6377292" y="3885989"/>
                  <a:ext cx="271147" cy="33518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i="1" dirty="0">
                            <a:solidFill>
                              <a:schemeClr val="accent4"/>
                            </a:solidFill>
                            <a:latin typeface="Cambria Math" panose="02040503050406030204" pitchFamily="18" charset="0"/>
                          </a:rPr>
                          <m:t>…</m:t>
                        </m:r>
                      </m:oMath>
                    </m:oMathPara>
                  </a14:m>
                  <a:endParaRPr lang="ko-KR" altLang="en-US" dirty="0">
                    <a:solidFill>
                      <a:schemeClr val="accent4"/>
                    </a:solidFill>
                    <a:cs typeface="Times New Roman" panose="02020603050405020304" pitchFamily="18" charset="0"/>
                  </a:endParaRPr>
                </a:p>
              </p:txBody>
            </p:sp>
          </mc:Choice>
          <mc:Fallback xmlns="">
            <p:sp>
              <p:nvSpPr>
                <p:cNvPr id="75" name="TextBox 74">
                  <a:extLst>
                    <a:ext uri="{FF2B5EF4-FFF2-40B4-BE49-F238E27FC236}">
                      <a16:creationId xmlns:a16="http://schemas.microsoft.com/office/drawing/2014/main" id="{4DB4C7E2-6BE0-3D6A-5671-26E7720A22D9}"/>
                    </a:ext>
                  </a:extLst>
                </p:cNvPr>
                <p:cNvSpPr txBox="1">
                  <a:spLocks noRot="1" noChangeAspect="1" noMove="1" noResize="1" noEditPoints="1" noAdjustHandles="1" noChangeArrowheads="1" noChangeShapeType="1" noTextEdit="1"/>
                </p:cNvSpPr>
                <p:nvPr/>
              </p:nvSpPr>
              <p:spPr>
                <a:xfrm rot="16200000">
                  <a:off x="6377292" y="3885989"/>
                  <a:ext cx="271147" cy="335182"/>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3039DECD-7D6B-2343-8DF2-59B8CD93634F}"/>
                    </a:ext>
                  </a:extLst>
                </p:cNvPr>
                <p:cNvSpPr txBox="1"/>
                <p:nvPr/>
              </p:nvSpPr>
              <p:spPr>
                <a:xfrm rot="16200000">
                  <a:off x="6714941" y="4010042"/>
                  <a:ext cx="271147" cy="30725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1600" i="1" dirty="0">
                            <a:solidFill>
                              <a:schemeClr val="accent4"/>
                            </a:solidFill>
                            <a:latin typeface="Cambria Math" panose="02040503050406030204" pitchFamily="18" charset="0"/>
                          </a:rPr>
                          <m:t>…</m:t>
                        </m:r>
                      </m:oMath>
                    </m:oMathPara>
                  </a14:m>
                  <a:endParaRPr lang="ko-KR" altLang="en-US" sz="1600" dirty="0">
                    <a:solidFill>
                      <a:schemeClr val="accent4"/>
                    </a:solidFill>
                    <a:cs typeface="Times New Roman" panose="02020603050405020304" pitchFamily="18" charset="0"/>
                  </a:endParaRPr>
                </a:p>
              </p:txBody>
            </p:sp>
          </mc:Choice>
          <mc:Fallback xmlns="">
            <p:sp>
              <p:nvSpPr>
                <p:cNvPr id="76" name="TextBox 75">
                  <a:extLst>
                    <a:ext uri="{FF2B5EF4-FFF2-40B4-BE49-F238E27FC236}">
                      <a16:creationId xmlns:a16="http://schemas.microsoft.com/office/drawing/2014/main" id="{3039DECD-7D6B-2343-8DF2-59B8CD93634F}"/>
                    </a:ext>
                  </a:extLst>
                </p:cNvPr>
                <p:cNvSpPr txBox="1">
                  <a:spLocks noRot="1" noChangeAspect="1" noMove="1" noResize="1" noEditPoints="1" noAdjustHandles="1" noChangeArrowheads="1" noChangeShapeType="1" noTextEdit="1"/>
                </p:cNvSpPr>
                <p:nvPr/>
              </p:nvSpPr>
              <p:spPr>
                <a:xfrm rot="16200000">
                  <a:off x="6714941" y="4010042"/>
                  <a:ext cx="271147" cy="307250"/>
                </a:xfrm>
                <a:prstGeom prst="rect">
                  <a:avLst/>
                </a:prstGeom>
                <a:blipFill>
                  <a:blip r:embed="rId6"/>
                  <a:stretch>
                    <a:fillRect/>
                  </a:stretch>
                </a:blipFill>
              </p:spPr>
              <p:txBody>
                <a:bodyPr/>
                <a:lstStyle/>
                <a:p>
                  <a:r>
                    <a:rPr lang="ko-KR" altLang="en-US">
                      <a:noFill/>
                    </a:rPr>
                    <a:t> </a:t>
                  </a:r>
                </a:p>
              </p:txBody>
            </p:sp>
          </mc:Fallback>
        </mc:AlternateContent>
        <p:sp>
          <p:nvSpPr>
            <p:cNvPr id="77" name="타원 76">
              <a:extLst>
                <a:ext uri="{FF2B5EF4-FFF2-40B4-BE49-F238E27FC236}">
                  <a16:creationId xmlns:a16="http://schemas.microsoft.com/office/drawing/2014/main" id="{6BF003CB-33C9-BA89-B7DB-443AB5046EFF}"/>
                </a:ext>
              </a:extLst>
            </p:cNvPr>
            <p:cNvSpPr/>
            <p:nvPr/>
          </p:nvSpPr>
          <p:spPr>
            <a:xfrm>
              <a:off x="6792662" y="3518744"/>
              <a:ext cx="211332" cy="211332"/>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cxnSp>
          <p:nvCxnSpPr>
            <p:cNvPr id="78" name="직선 연결선 77">
              <a:extLst>
                <a:ext uri="{FF2B5EF4-FFF2-40B4-BE49-F238E27FC236}">
                  <a16:creationId xmlns:a16="http://schemas.microsoft.com/office/drawing/2014/main" id="{D84F060D-C165-3691-43C2-B805F34476ED}"/>
                </a:ext>
              </a:extLst>
            </p:cNvPr>
            <p:cNvCxnSpPr>
              <a:cxnSpLocks/>
              <a:stCxn id="77" idx="6"/>
              <a:endCxn id="66" idx="2"/>
            </p:cNvCxnSpPr>
            <p:nvPr/>
          </p:nvCxnSpPr>
          <p:spPr>
            <a:xfrm>
              <a:off x="7003994" y="3624410"/>
              <a:ext cx="198265" cy="9129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9" name="자유형: 도형 78">
              <a:extLst>
                <a:ext uri="{FF2B5EF4-FFF2-40B4-BE49-F238E27FC236}">
                  <a16:creationId xmlns:a16="http://schemas.microsoft.com/office/drawing/2014/main" id="{CA0D3F66-301A-F7D8-114F-694D1B27CBE0}"/>
                </a:ext>
              </a:extLst>
            </p:cNvPr>
            <p:cNvSpPr/>
            <p:nvPr/>
          </p:nvSpPr>
          <p:spPr>
            <a:xfrm>
              <a:off x="6393977" y="3408618"/>
              <a:ext cx="609163" cy="59146"/>
            </a:xfrm>
            <a:custGeom>
              <a:avLst/>
              <a:gdLst>
                <a:gd name="connsiteX0" fmla="*/ 0 w 791308"/>
                <a:gd name="connsiteY0" fmla="*/ 49825 h 103273"/>
                <a:gd name="connsiteX1" fmla="*/ 55685 w 791308"/>
                <a:gd name="connsiteY1" fmla="*/ 11725 h 103273"/>
                <a:gd name="connsiteX2" fmla="*/ 123093 w 791308"/>
                <a:gd name="connsiteY2" fmla="*/ 90856 h 103273"/>
                <a:gd name="connsiteX3" fmla="*/ 181708 w 791308"/>
                <a:gd name="connsiteY3" fmla="*/ 23448 h 103273"/>
                <a:gd name="connsiteX4" fmla="*/ 237393 w 791308"/>
                <a:gd name="connsiteY4" fmla="*/ 87925 h 103273"/>
                <a:gd name="connsiteX5" fmla="*/ 313593 w 791308"/>
                <a:gd name="connsiteY5" fmla="*/ 2 h 103273"/>
                <a:gd name="connsiteX6" fmla="*/ 381000 w 791308"/>
                <a:gd name="connsiteY6" fmla="*/ 84994 h 103273"/>
                <a:gd name="connsiteX7" fmla="*/ 448408 w 791308"/>
                <a:gd name="connsiteY7" fmla="*/ 14656 h 103273"/>
                <a:gd name="connsiteX8" fmla="*/ 495300 w 791308"/>
                <a:gd name="connsiteY8" fmla="*/ 82063 h 103273"/>
                <a:gd name="connsiteX9" fmla="*/ 548054 w 791308"/>
                <a:gd name="connsiteY9" fmla="*/ 14656 h 103273"/>
                <a:gd name="connsiteX10" fmla="*/ 618393 w 791308"/>
                <a:gd name="connsiteY10" fmla="*/ 93786 h 103273"/>
                <a:gd name="connsiteX11" fmla="*/ 685800 w 791308"/>
                <a:gd name="connsiteY11" fmla="*/ 8794 h 103273"/>
                <a:gd name="connsiteX12" fmla="*/ 747347 w 791308"/>
                <a:gd name="connsiteY12" fmla="*/ 102579 h 103273"/>
                <a:gd name="connsiteX13" fmla="*/ 791308 w 791308"/>
                <a:gd name="connsiteY13" fmla="*/ 43963 h 10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1308" h="103273">
                  <a:moveTo>
                    <a:pt x="0" y="49825"/>
                  </a:moveTo>
                  <a:cubicBezTo>
                    <a:pt x="17585" y="27355"/>
                    <a:pt x="35170" y="4886"/>
                    <a:pt x="55685" y="11725"/>
                  </a:cubicBezTo>
                  <a:cubicBezTo>
                    <a:pt x="76201" y="18563"/>
                    <a:pt x="102089" y="88902"/>
                    <a:pt x="123093" y="90856"/>
                  </a:cubicBezTo>
                  <a:cubicBezTo>
                    <a:pt x="144097" y="92810"/>
                    <a:pt x="162658" y="23936"/>
                    <a:pt x="181708" y="23448"/>
                  </a:cubicBezTo>
                  <a:cubicBezTo>
                    <a:pt x="200758" y="22960"/>
                    <a:pt x="215412" y="91833"/>
                    <a:pt x="237393" y="87925"/>
                  </a:cubicBezTo>
                  <a:cubicBezTo>
                    <a:pt x="259374" y="84017"/>
                    <a:pt x="289659" y="490"/>
                    <a:pt x="313593" y="2"/>
                  </a:cubicBezTo>
                  <a:cubicBezTo>
                    <a:pt x="337527" y="-486"/>
                    <a:pt x="358531" y="82552"/>
                    <a:pt x="381000" y="84994"/>
                  </a:cubicBezTo>
                  <a:cubicBezTo>
                    <a:pt x="403469" y="87436"/>
                    <a:pt x="429358" y="15144"/>
                    <a:pt x="448408" y="14656"/>
                  </a:cubicBezTo>
                  <a:cubicBezTo>
                    <a:pt x="467458" y="14168"/>
                    <a:pt x="478692" y="82063"/>
                    <a:pt x="495300" y="82063"/>
                  </a:cubicBezTo>
                  <a:cubicBezTo>
                    <a:pt x="511908" y="82063"/>
                    <a:pt x="527539" y="12702"/>
                    <a:pt x="548054" y="14656"/>
                  </a:cubicBezTo>
                  <a:cubicBezTo>
                    <a:pt x="568569" y="16610"/>
                    <a:pt x="595435" y="94763"/>
                    <a:pt x="618393" y="93786"/>
                  </a:cubicBezTo>
                  <a:cubicBezTo>
                    <a:pt x="641351" y="92809"/>
                    <a:pt x="664308" y="7328"/>
                    <a:pt x="685800" y="8794"/>
                  </a:cubicBezTo>
                  <a:cubicBezTo>
                    <a:pt x="707292" y="10259"/>
                    <a:pt x="729762" y="96718"/>
                    <a:pt x="747347" y="102579"/>
                  </a:cubicBezTo>
                  <a:cubicBezTo>
                    <a:pt x="764932" y="108440"/>
                    <a:pt x="778120" y="76201"/>
                    <a:pt x="791308" y="43963"/>
                  </a:cubicBezTo>
                </a:path>
              </a:pathLst>
            </a:custGeom>
            <a:ln w="15875">
              <a:solidFill>
                <a:schemeClr val="accent4"/>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02986CCB-5600-7B2B-AF92-4E4B8DF7A918}"/>
                    </a:ext>
                  </a:extLst>
                </p:cNvPr>
                <p:cNvSpPr txBox="1"/>
                <p:nvPr/>
              </p:nvSpPr>
              <p:spPr>
                <a:xfrm rot="16200000">
                  <a:off x="6516557" y="3392642"/>
                  <a:ext cx="271147" cy="30725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1600" i="1" dirty="0">
                            <a:solidFill>
                              <a:schemeClr val="accent4"/>
                            </a:solidFill>
                            <a:latin typeface="Cambria Math" panose="02040503050406030204" pitchFamily="18" charset="0"/>
                          </a:rPr>
                          <m:t>…</m:t>
                        </m:r>
                      </m:oMath>
                    </m:oMathPara>
                  </a14:m>
                  <a:endParaRPr lang="ko-KR" altLang="en-US" sz="1600" dirty="0">
                    <a:solidFill>
                      <a:schemeClr val="accent4"/>
                    </a:solidFill>
                    <a:cs typeface="Times New Roman" panose="02020603050405020304" pitchFamily="18" charset="0"/>
                  </a:endParaRPr>
                </a:p>
              </p:txBody>
            </p:sp>
          </mc:Choice>
          <mc:Fallback xmlns="">
            <p:sp>
              <p:nvSpPr>
                <p:cNvPr id="80" name="TextBox 79">
                  <a:extLst>
                    <a:ext uri="{FF2B5EF4-FFF2-40B4-BE49-F238E27FC236}">
                      <a16:creationId xmlns:a16="http://schemas.microsoft.com/office/drawing/2014/main" id="{02986CCB-5600-7B2B-AF92-4E4B8DF7A918}"/>
                    </a:ext>
                  </a:extLst>
                </p:cNvPr>
                <p:cNvSpPr txBox="1">
                  <a:spLocks noRot="1" noChangeAspect="1" noMove="1" noResize="1" noEditPoints="1" noAdjustHandles="1" noChangeArrowheads="1" noChangeShapeType="1" noTextEdit="1"/>
                </p:cNvSpPr>
                <p:nvPr/>
              </p:nvSpPr>
              <p:spPr>
                <a:xfrm rot="16200000">
                  <a:off x="6516557" y="3392642"/>
                  <a:ext cx="271147" cy="307250"/>
                </a:xfrm>
                <a:prstGeom prst="rect">
                  <a:avLst/>
                </a:prstGeom>
                <a:blipFill>
                  <a:blip r:embed="rId7"/>
                  <a:stretch>
                    <a:fillRect/>
                  </a:stretch>
                </a:blipFill>
              </p:spPr>
              <p:txBody>
                <a:bodyPr/>
                <a:lstStyle/>
                <a:p>
                  <a:r>
                    <a:rPr lang="ko-KR" altLang="en-US">
                      <a:noFill/>
                    </a:rPr>
                    <a:t> </a:t>
                  </a:r>
                </a:p>
              </p:txBody>
            </p:sp>
          </mc:Fallback>
        </mc:AlternateContent>
        <p:sp>
          <p:nvSpPr>
            <p:cNvPr id="81" name="TextBox 80">
              <a:extLst>
                <a:ext uri="{FF2B5EF4-FFF2-40B4-BE49-F238E27FC236}">
                  <a16:creationId xmlns:a16="http://schemas.microsoft.com/office/drawing/2014/main" id="{62E7DED1-ABD2-A7AF-B590-57EFA1D374F0}"/>
                </a:ext>
              </a:extLst>
            </p:cNvPr>
            <p:cNvSpPr txBox="1"/>
            <p:nvPr/>
          </p:nvSpPr>
          <p:spPr>
            <a:xfrm>
              <a:off x="6237812" y="4368503"/>
              <a:ext cx="1705065" cy="1009513"/>
            </a:xfrm>
            <a:prstGeom prst="roundRect">
              <a:avLst/>
            </a:prstGeom>
            <a:solidFill>
              <a:schemeClr val="accent5">
                <a:lumMod val="20000"/>
                <a:lumOff val="80000"/>
              </a:schemeClr>
            </a:solidFill>
            <a:ln>
              <a:solidFill>
                <a:schemeClr val="accent5"/>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defPPr>
                <a:defRPr lang="en-US"/>
              </a:defPPr>
              <a:lvl1pPr algn="r">
                <a:defRPr sz="1776" b="1">
                  <a:solidFill>
                    <a:schemeClr val="tx1"/>
                  </a:solidFill>
                  <a:latin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tLang="ko-KR" sz="1800" dirty="0">
                <a:latin typeface="+mn-lt"/>
              </a:endParaRPr>
            </a:p>
          </p:txBody>
        </p:sp>
        <p:sp>
          <p:nvSpPr>
            <p:cNvPr id="82" name="이등변 삼각형 81">
              <a:extLst>
                <a:ext uri="{FF2B5EF4-FFF2-40B4-BE49-F238E27FC236}">
                  <a16:creationId xmlns:a16="http://schemas.microsoft.com/office/drawing/2014/main" id="{E1E0F535-1AD4-E5FE-BE2A-589FBD822F46}"/>
                </a:ext>
              </a:extLst>
            </p:cNvPr>
            <p:cNvSpPr/>
            <p:nvPr/>
          </p:nvSpPr>
          <p:spPr>
            <a:xfrm rot="5400000">
              <a:off x="7151144" y="4278163"/>
              <a:ext cx="1856223" cy="147153"/>
            </a:xfrm>
            <a:prstGeom prst="triangle">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83" name="십자형 82">
              <a:extLst>
                <a:ext uri="{FF2B5EF4-FFF2-40B4-BE49-F238E27FC236}">
                  <a16:creationId xmlns:a16="http://schemas.microsoft.com/office/drawing/2014/main" id="{43322C33-FAD7-4528-40DD-0EC6BEB04D3D}"/>
                </a:ext>
              </a:extLst>
            </p:cNvPr>
            <p:cNvSpPr/>
            <p:nvPr/>
          </p:nvSpPr>
          <p:spPr>
            <a:xfrm>
              <a:off x="6975184" y="4223797"/>
              <a:ext cx="255885" cy="255885"/>
            </a:xfrm>
            <a:prstGeom prst="plus">
              <a:avLst>
                <a:gd name="adj" fmla="val 35003"/>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7496" latinLnBrk="1"/>
              <a:endParaRPr lang="ko-KR" altLang="en-US">
                <a:cs typeface="Times New Roman" panose="02020603050405020304" pitchFamily="18" charset="0"/>
              </a:endParaRPr>
            </a:p>
          </p:txBody>
        </p:sp>
        <p:sp>
          <p:nvSpPr>
            <p:cNvPr id="84" name="자유형: 도형 83">
              <a:extLst>
                <a:ext uri="{FF2B5EF4-FFF2-40B4-BE49-F238E27FC236}">
                  <a16:creationId xmlns:a16="http://schemas.microsoft.com/office/drawing/2014/main" id="{355B9CAF-03BF-5668-7B29-DD2AEDE78895}"/>
                </a:ext>
              </a:extLst>
            </p:cNvPr>
            <p:cNvSpPr/>
            <p:nvPr/>
          </p:nvSpPr>
          <p:spPr>
            <a:xfrm>
              <a:off x="3360991" y="3172385"/>
              <a:ext cx="1355595" cy="142083"/>
            </a:xfrm>
            <a:custGeom>
              <a:avLst/>
              <a:gdLst>
                <a:gd name="connsiteX0" fmla="*/ 0 w 791308"/>
                <a:gd name="connsiteY0" fmla="*/ 49825 h 103273"/>
                <a:gd name="connsiteX1" fmla="*/ 55685 w 791308"/>
                <a:gd name="connsiteY1" fmla="*/ 11725 h 103273"/>
                <a:gd name="connsiteX2" fmla="*/ 123093 w 791308"/>
                <a:gd name="connsiteY2" fmla="*/ 90856 h 103273"/>
                <a:gd name="connsiteX3" fmla="*/ 181708 w 791308"/>
                <a:gd name="connsiteY3" fmla="*/ 23448 h 103273"/>
                <a:gd name="connsiteX4" fmla="*/ 237393 w 791308"/>
                <a:gd name="connsiteY4" fmla="*/ 87925 h 103273"/>
                <a:gd name="connsiteX5" fmla="*/ 313593 w 791308"/>
                <a:gd name="connsiteY5" fmla="*/ 2 h 103273"/>
                <a:gd name="connsiteX6" fmla="*/ 381000 w 791308"/>
                <a:gd name="connsiteY6" fmla="*/ 84994 h 103273"/>
                <a:gd name="connsiteX7" fmla="*/ 448408 w 791308"/>
                <a:gd name="connsiteY7" fmla="*/ 14656 h 103273"/>
                <a:gd name="connsiteX8" fmla="*/ 495300 w 791308"/>
                <a:gd name="connsiteY8" fmla="*/ 82063 h 103273"/>
                <a:gd name="connsiteX9" fmla="*/ 548054 w 791308"/>
                <a:gd name="connsiteY9" fmla="*/ 14656 h 103273"/>
                <a:gd name="connsiteX10" fmla="*/ 618393 w 791308"/>
                <a:gd name="connsiteY10" fmla="*/ 93786 h 103273"/>
                <a:gd name="connsiteX11" fmla="*/ 685800 w 791308"/>
                <a:gd name="connsiteY11" fmla="*/ 8794 h 103273"/>
                <a:gd name="connsiteX12" fmla="*/ 747347 w 791308"/>
                <a:gd name="connsiteY12" fmla="*/ 102579 h 103273"/>
                <a:gd name="connsiteX13" fmla="*/ 791308 w 791308"/>
                <a:gd name="connsiteY13" fmla="*/ 43963 h 10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1308" h="103273">
                  <a:moveTo>
                    <a:pt x="0" y="49825"/>
                  </a:moveTo>
                  <a:cubicBezTo>
                    <a:pt x="17585" y="27355"/>
                    <a:pt x="35170" y="4886"/>
                    <a:pt x="55685" y="11725"/>
                  </a:cubicBezTo>
                  <a:cubicBezTo>
                    <a:pt x="76201" y="18563"/>
                    <a:pt x="102089" y="88902"/>
                    <a:pt x="123093" y="90856"/>
                  </a:cubicBezTo>
                  <a:cubicBezTo>
                    <a:pt x="144097" y="92810"/>
                    <a:pt x="162658" y="23936"/>
                    <a:pt x="181708" y="23448"/>
                  </a:cubicBezTo>
                  <a:cubicBezTo>
                    <a:pt x="200758" y="22960"/>
                    <a:pt x="215412" y="91833"/>
                    <a:pt x="237393" y="87925"/>
                  </a:cubicBezTo>
                  <a:cubicBezTo>
                    <a:pt x="259374" y="84017"/>
                    <a:pt x="289659" y="490"/>
                    <a:pt x="313593" y="2"/>
                  </a:cubicBezTo>
                  <a:cubicBezTo>
                    <a:pt x="337527" y="-486"/>
                    <a:pt x="358531" y="82552"/>
                    <a:pt x="381000" y="84994"/>
                  </a:cubicBezTo>
                  <a:cubicBezTo>
                    <a:pt x="403469" y="87436"/>
                    <a:pt x="429358" y="15144"/>
                    <a:pt x="448408" y="14656"/>
                  </a:cubicBezTo>
                  <a:cubicBezTo>
                    <a:pt x="467458" y="14168"/>
                    <a:pt x="478692" y="82063"/>
                    <a:pt x="495300" y="82063"/>
                  </a:cubicBezTo>
                  <a:cubicBezTo>
                    <a:pt x="511908" y="82063"/>
                    <a:pt x="527539" y="12702"/>
                    <a:pt x="548054" y="14656"/>
                  </a:cubicBezTo>
                  <a:cubicBezTo>
                    <a:pt x="568569" y="16610"/>
                    <a:pt x="595435" y="94763"/>
                    <a:pt x="618393" y="93786"/>
                  </a:cubicBezTo>
                  <a:cubicBezTo>
                    <a:pt x="641351" y="92809"/>
                    <a:pt x="664308" y="7328"/>
                    <a:pt x="685800" y="8794"/>
                  </a:cubicBezTo>
                  <a:cubicBezTo>
                    <a:pt x="707292" y="10259"/>
                    <a:pt x="729762" y="96718"/>
                    <a:pt x="747347" y="102579"/>
                  </a:cubicBezTo>
                  <a:cubicBezTo>
                    <a:pt x="764932" y="108440"/>
                    <a:pt x="778120" y="76201"/>
                    <a:pt x="791308" y="43963"/>
                  </a:cubicBezTo>
                </a:path>
              </a:pathLst>
            </a:custGeom>
            <a:ln w="25400">
              <a:solidFill>
                <a:schemeClr val="accent4"/>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sp>
          <p:nvSpPr>
            <p:cNvPr id="85" name="TextBox 84">
              <a:extLst>
                <a:ext uri="{FF2B5EF4-FFF2-40B4-BE49-F238E27FC236}">
                  <a16:creationId xmlns:a16="http://schemas.microsoft.com/office/drawing/2014/main" id="{03860D8E-9BBD-C262-411C-5094B3E1ED5D}"/>
                </a:ext>
              </a:extLst>
            </p:cNvPr>
            <p:cNvSpPr txBox="1"/>
            <p:nvPr/>
          </p:nvSpPr>
          <p:spPr>
            <a:xfrm>
              <a:off x="4644355" y="4010679"/>
              <a:ext cx="651719" cy="279318"/>
            </a:xfrm>
            <a:prstGeom prst="rect">
              <a:avLst/>
            </a:prstGeom>
            <a:noFill/>
          </p:spPr>
          <p:txBody>
            <a:bodyPr wrap="square">
              <a:spAutoFit/>
            </a:bodyPr>
            <a:lstStyle/>
            <a:p>
              <a:pPr algn="ctr"/>
              <a:r>
                <a:rPr lang="en-US" altLang="ko-KR" sz="1400" dirty="0">
                  <a:cs typeface="Times New Roman" panose="02020603050405020304" pitchFamily="18" charset="0"/>
                </a:rPr>
                <a:t>Time</a:t>
              </a:r>
              <a:endParaRPr lang="ko-KR" altLang="en-US" sz="1100" dirty="0">
                <a:cs typeface="Times New Roman" panose="02020603050405020304" pitchFamily="18" charset="0"/>
              </a:endParaRPr>
            </a:p>
          </p:txBody>
        </p:sp>
        <p:cxnSp>
          <p:nvCxnSpPr>
            <p:cNvPr id="86" name="직선 화살표 연결선 85">
              <a:extLst>
                <a:ext uri="{FF2B5EF4-FFF2-40B4-BE49-F238E27FC236}">
                  <a16:creationId xmlns:a16="http://schemas.microsoft.com/office/drawing/2014/main" id="{58743038-C5F6-AF69-E49B-0D08DE8D218E}"/>
                </a:ext>
              </a:extLst>
            </p:cNvPr>
            <p:cNvCxnSpPr>
              <a:cxnSpLocks/>
            </p:cNvCxnSpPr>
            <p:nvPr/>
          </p:nvCxnSpPr>
          <p:spPr>
            <a:xfrm>
              <a:off x="3312094" y="4193079"/>
              <a:ext cx="144959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타원 86">
              <a:extLst>
                <a:ext uri="{FF2B5EF4-FFF2-40B4-BE49-F238E27FC236}">
                  <a16:creationId xmlns:a16="http://schemas.microsoft.com/office/drawing/2014/main" id="{21316299-F4C3-84D2-7D68-24D1C7227D0E}"/>
                </a:ext>
              </a:extLst>
            </p:cNvPr>
            <p:cNvSpPr/>
            <p:nvPr/>
          </p:nvSpPr>
          <p:spPr>
            <a:xfrm>
              <a:off x="2962029" y="3405093"/>
              <a:ext cx="301019" cy="301019"/>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88" name="TextBox 87">
              <a:extLst>
                <a:ext uri="{FF2B5EF4-FFF2-40B4-BE49-F238E27FC236}">
                  <a16:creationId xmlns:a16="http://schemas.microsoft.com/office/drawing/2014/main" id="{B2225A53-F845-DF8C-7F0D-7A62D071E483}"/>
                </a:ext>
              </a:extLst>
            </p:cNvPr>
            <p:cNvSpPr txBox="1"/>
            <p:nvPr/>
          </p:nvSpPr>
          <p:spPr>
            <a:xfrm>
              <a:off x="2912290" y="3402474"/>
              <a:ext cx="400499" cy="279318"/>
            </a:xfrm>
            <a:prstGeom prst="rect">
              <a:avLst/>
            </a:prstGeom>
            <a:noFill/>
          </p:spPr>
          <p:txBody>
            <a:bodyPr wrap="square">
              <a:spAutoFit/>
            </a:bodyPr>
            <a:lstStyle/>
            <a:p>
              <a:pPr algn="ctr"/>
              <a:r>
                <a:rPr lang="en-US" altLang="ko-KR" sz="1400" dirty="0">
                  <a:cs typeface="Times New Roman" panose="02020603050405020304" pitchFamily="18" charset="0"/>
                </a:rPr>
                <a:t>B</a:t>
              </a:r>
              <a:endParaRPr lang="ko-KR" altLang="en-US" sz="1200" dirty="0">
                <a:cs typeface="Times New Roman" panose="02020603050405020304" pitchFamily="18" charset="0"/>
              </a:endParaRPr>
            </a:p>
          </p:txBody>
        </p:sp>
        <p:sp>
          <p:nvSpPr>
            <p:cNvPr id="89" name="타원 88">
              <a:extLst>
                <a:ext uri="{FF2B5EF4-FFF2-40B4-BE49-F238E27FC236}">
                  <a16:creationId xmlns:a16="http://schemas.microsoft.com/office/drawing/2014/main" id="{8248C89F-41CA-564B-7956-3E03AA0F47D0}"/>
                </a:ext>
              </a:extLst>
            </p:cNvPr>
            <p:cNvSpPr/>
            <p:nvPr/>
          </p:nvSpPr>
          <p:spPr>
            <a:xfrm>
              <a:off x="2961334" y="3729913"/>
              <a:ext cx="301019" cy="301019"/>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90" name="TextBox 89">
              <a:extLst>
                <a:ext uri="{FF2B5EF4-FFF2-40B4-BE49-F238E27FC236}">
                  <a16:creationId xmlns:a16="http://schemas.microsoft.com/office/drawing/2014/main" id="{FBF3B866-931F-4A78-627B-3CB507D6816E}"/>
                </a:ext>
              </a:extLst>
            </p:cNvPr>
            <p:cNvSpPr txBox="1"/>
            <p:nvPr/>
          </p:nvSpPr>
          <p:spPr>
            <a:xfrm>
              <a:off x="2911595" y="3742937"/>
              <a:ext cx="400499" cy="279318"/>
            </a:xfrm>
            <a:prstGeom prst="rect">
              <a:avLst/>
            </a:prstGeom>
            <a:noFill/>
          </p:spPr>
          <p:txBody>
            <a:bodyPr wrap="square">
              <a:spAutoFit/>
            </a:bodyPr>
            <a:lstStyle/>
            <a:p>
              <a:pPr algn="ctr"/>
              <a:r>
                <a:rPr lang="en-US" altLang="ko-KR" sz="1400" dirty="0">
                  <a:cs typeface="Times New Roman" panose="02020603050405020304" pitchFamily="18" charset="0"/>
                </a:rPr>
                <a:t>C</a:t>
              </a:r>
              <a:endParaRPr lang="ko-KR" altLang="en-US" sz="1200" dirty="0">
                <a:cs typeface="Times New Roman" panose="02020603050405020304" pitchFamily="18" charset="0"/>
              </a:endParaRPr>
            </a:p>
          </p:txBody>
        </p:sp>
        <p:sp>
          <p:nvSpPr>
            <p:cNvPr id="91" name="타원 90">
              <a:extLst>
                <a:ext uri="{FF2B5EF4-FFF2-40B4-BE49-F238E27FC236}">
                  <a16:creationId xmlns:a16="http://schemas.microsoft.com/office/drawing/2014/main" id="{8A0C3B3C-D10D-FE27-3F05-F87A16F5502C}"/>
                </a:ext>
              </a:extLst>
            </p:cNvPr>
            <p:cNvSpPr/>
            <p:nvPr/>
          </p:nvSpPr>
          <p:spPr>
            <a:xfrm>
              <a:off x="2774281" y="4339562"/>
              <a:ext cx="301019" cy="301019"/>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92" name="TextBox 91">
              <a:extLst>
                <a:ext uri="{FF2B5EF4-FFF2-40B4-BE49-F238E27FC236}">
                  <a16:creationId xmlns:a16="http://schemas.microsoft.com/office/drawing/2014/main" id="{88A19887-B026-447C-2F35-5AE365A48162}"/>
                </a:ext>
              </a:extLst>
            </p:cNvPr>
            <p:cNvSpPr txBox="1"/>
            <p:nvPr/>
          </p:nvSpPr>
          <p:spPr>
            <a:xfrm>
              <a:off x="2729739" y="4338763"/>
              <a:ext cx="400499" cy="279318"/>
            </a:xfrm>
            <a:prstGeom prst="rect">
              <a:avLst/>
            </a:prstGeom>
            <a:noFill/>
          </p:spPr>
          <p:txBody>
            <a:bodyPr wrap="square">
              <a:spAutoFit/>
            </a:bodyPr>
            <a:lstStyle/>
            <a:p>
              <a:pPr algn="ctr"/>
              <a:r>
                <a:rPr lang="en-US" altLang="ko-KR" sz="1400" dirty="0">
                  <a:cs typeface="Times New Roman" panose="02020603050405020304" pitchFamily="18" charset="0"/>
                </a:rPr>
                <a:t>E</a:t>
              </a:r>
              <a:endParaRPr lang="ko-KR" altLang="en-US" sz="1200" dirty="0">
                <a:cs typeface="Times New Roman" panose="02020603050405020304" pitchFamily="18" charset="0"/>
              </a:endParaRPr>
            </a:p>
          </p:txBody>
        </p:sp>
        <p:sp>
          <p:nvSpPr>
            <p:cNvPr id="93" name="타원 92">
              <a:extLst>
                <a:ext uri="{FF2B5EF4-FFF2-40B4-BE49-F238E27FC236}">
                  <a16:creationId xmlns:a16="http://schemas.microsoft.com/office/drawing/2014/main" id="{167F3CED-5A44-0ACC-01EB-64B639DF2E13}"/>
                </a:ext>
              </a:extLst>
            </p:cNvPr>
            <p:cNvSpPr/>
            <p:nvPr/>
          </p:nvSpPr>
          <p:spPr>
            <a:xfrm>
              <a:off x="3234101" y="4339562"/>
              <a:ext cx="301019" cy="301019"/>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94" name="TextBox 93">
              <a:extLst>
                <a:ext uri="{FF2B5EF4-FFF2-40B4-BE49-F238E27FC236}">
                  <a16:creationId xmlns:a16="http://schemas.microsoft.com/office/drawing/2014/main" id="{2536DE31-2527-C5FF-422F-9ED6E1B82755}"/>
                </a:ext>
              </a:extLst>
            </p:cNvPr>
            <p:cNvSpPr txBox="1"/>
            <p:nvPr/>
          </p:nvSpPr>
          <p:spPr>
            <a:xfrm>
              <a:off x="3191605" y="4338763"/>
              <a:ext cx="400499" cy="279318"/>
            </a:xfrm>
            <a:prstGeom prst="rect">
              <a:avLst/>
            </a:prstGeom>
            <a:noFill/>
          </p:spPr>
          <p:txBody>
            <a:bodyPr wrap="square">
              <a:spAutoFit/>
            </a:bodyPr>
            <a:lstStyle/>
            <a:p>
              <a:pPr algn="ctr"/>
              <a:r>
                <a:rPr lang="en-US" altLang="ko-KR" sz="1400" dirty="0">
                  <a:cs typeface="Times New Roman" panose="02020603050405020304" pitchFamily="18" charset="0"/>
                </a:rPr>
                <a:t>B</a:t>
              </a:r>
              <a:endParaRPr lang="ko-KR" altLang="en-US" sz="1200" dirty="0">
                <a:cs typeface="Times New Roman" panose="02020603050405020304" pitchFamily="18" charset="0"/>
              </a:endParaRPr>
            </a:p>
          </p:txBody>
        </p:sp>
        <p:cxnSp>
          <p:nvCxnSpPr>
            <p:cNvPr id="95" name="직선 화살표 연결선 94">
              <a:extLst>
                <a:ext uri="{FF2B5EF4-FFF2-40B4-BE49-F238E27FC236}">
                  <a16:creationId xmlns:a16="http://schemas.microsoft.com/office/drawing/2014/main" id="{2D6CD7D2-5754-7DD9-D220-92C84089449F}"/>
                </a:ext>
              </a:extLst>
            </p:cNvPr>
            <p:cNvCxnSpPr>
              <a:cxnSpLocks/>
              <a:stCxn id="91" idx="6"/>
              <a:endCxn id="93" idx="2"/>
            </p:cNvCxnSpPr>
            <p:nvPr/>
          </p:nvCxnSpPr>
          <p:spPr>
            <a:xfrm>
              <a:off x="3075299" y="4490074"/>
              <a:ext cx="158803" cy="0"/>
            </a:xfrm>
            <a:prstGeom prst="straightConnector1">
              <a:avLst/>
            </a:prstGeom>
            <a:ln w="9525">
              <a:solidFill>
                <a:schemeClr val="accent5"/>
              </a:solidFill>
              <a:tailEnd type="triangle" w="med" len="med"/>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378D3CF2-B872-A36A-2359-7EF090549BE3}"/>
                </a:ext>
              </a:extLst>
            </p:cNvPr>
            <p:cNvSpPr txBox="1"/>
            <p:nvPr/>
          </p:nvSpPr>
          <p:spPr>
            <a:xfrm>
              <a:off x="4533527" y="5217675"/>
              <a:ext cx="651719" cy="279318"/>
            </a:xfrm>
            <a:prstGeom prst="rect">
              <a:avLst/>
            </a:prstGeom>
            <a:noFill/>
          </p:spPr>
          <p:txBody>
            <a:bodyPr wrap="square">
              <a:spAutoFit/>
            </a:bodyPr>
            <a:lstStyle/>
            <a:p>
              <a:pPr algn="ctr"/>
              <a:r>
                <a:rPr lang="en-US" altLang="ko-KR" sz="1400" dirty="0">
                  <a:cs typeface="Times New Roman" panose="02020603050405020304" pitchFamily="18" charset="0"/>
                </a:rPr>
                <a:t>Time</a:t>
              </a:r>
              <a:endParaRPr lang="ko-KR" altLang="en-US" sz="1100" dirty="0">
                <a:cs typeface="Times New Roman" panose="02020603050405020304" pitchFamily="18" charset="0"/>
              </a:endParaRPr>
            </a:p>
          </p:txBody>
        </p:sp>
        <p:cxnSp>
          <p:nvCxnSpPr>
            <p:cNvPr id="97" name="직선 화살표 연결선 96">
              <a:extLst>
                <a:ext uri="{FF2B5EF4-FFF2-40B4-BE49-F238E27FC236}">
                  <a16:creationId xmlns:a16="http://schemas.microsoft.com/office/drawing/2014/main" id="{27F81E42-FF4C-9A56-D6A9-F47F13B146B3}"/>
                </a:ext>
              </a:extLst>
            </p:cNvPr>
            <p:cNvCxnSpPr>
              <a:cxnSpLocks/>
            </p:cNvCxnSpPr>
            <p:nvPr/>
          </p:nvCxnSpPr>
          <p:spPr>
            <a:xfrm>
              <a:off x="3462307" y="5423507"/>
              <a:ext cx="11750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B00E15B9-C416-E2F4-4AF0-1C3B84E8612F}"/>
                    </a:ext>
                  </a:extLst>
                </p:cNvPr>
                <p:cNvSpPr txBox="1"/>
                <p:nvPr/>
              </p:nvSpPr>
              <p:spPr>
                <a:xfrm rot="5400000">
                  <a:off x="2968638" y="3962842"/>
                  <a:ext cx="459534" cy="4189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2400" i="1" dirty="0" smtClean="0">
                            <a:solidFill>
                              <a:schemeClr val="bg2">
                                <a:lumMod val="50000"/>
                              </a:schemeClr>
                            </a:solidFill>
                            <a:latin typeface="Cambria Math" panose="02040503050406030204" pitchFamily="18" charset="0"/>
                          </a:rPr>
                          <m:t>…</m:t>
                        </m:r>
                      </m:oMath>
                    </m:oMathPara>
                  </a14:m>
                  <a:endParaRPr lang="ko-KR" altLang="en-US" sz="2400" dirty="0">
                    <a:solidFill>
                      <a:schemeClr val="bg2">
                        <a:lumMod val="50000"/>
                      </a:schemeClr>
                    </a:solidFill>
                    <a:cs typeface="Times New Roman" panose="02020603050405020304" pitchFamily="18" charset="0"/>
                  </a:endParaRPr>
                </a:p>
              </p:txBody>
            </p:sp>
          </mc:Choice>
          <mc:Fallback xmlns="">
            <p:sp>
              <p:nvSpPr>
                <p:cNvPr id="98" name="TextBox 97">
                  <a:extLst>
                    <a:ext uri="{FF2B5EF4-FFF2-40B4-BE49-F238E27FC236}">
                      <a16:creationId xmlns:a16="http://schemas.microsoft.com/office/drawing/2014/main" id="{B00E15B9-C416-E2F4-4AF0-1C3B84E8612F}"/>
                    </a:ext>
                  </a:extLst>
                </p:cNvPr>
                <p:cNvSpPr txBox="1">
                  <a:spLocks noRot="1" noChangeAspect="1" noMove="1" noResize="1" noEditPoints="1" noAdjustHandles="1" noChangeArrowheads="1" noChangeShapeType="1" noTextEdit="1"/>
                </p:cNvSpPr>
                <p:nvPr/>
              </p:nvSpPr>
              <p:spPr>
                <a:xfrm rot="5400000">
                  <a:off x="2968638" y="3962842"/>
                  <a:ext cx="459534" cy="418977"/>
                </a:xfrm>
                <a:prstGeom prst="rect">
                  <a:avLst/>
                </a:prstGeom>
                <a:blipFill>
                  <a:blip r:embed="rId8"/>
                  <a:stretch>
                    <a:fillRect/>
                  </a:stretch>
                </a:blipFill>
              </p:spPr>
              <p:txBody>
                <a:bodyPr/>
                <a:lstStyle/>
                <a:p>
                  <a:r>
                    <a:rPr lang="ko-KR" altLang="en-US">
                      <a:noFill/>
                    </a:rPr>
                    <a:t> </a:t>
                  </a:r>
                </a:p>
              </p:txBody>
            </p:sp>
          </mc:Fallback>
        </mc:AlternateContent>
        <p:sp>
          <p:nvSpPr>
            <p:cNvPr id="100" name="타원 99">
              <a:extLst>
                <a:ext uri="{FF2B5EF4-FFF2-40B4-BE49-F238E27FC236}">
                  <a16:creationId xmlns:a16="http://schemas.microsoft.com/office/drawing/2014/main" id="{B0A6877B-90A6-4C47-1CB0-A054DDA08879}"/>
                </a:ext>
              </a:extLst>
            </p:cNvPr>
            <p:cNvSpPr/>
            <p:nvPr/>
          </p:nvSpPr>
          <p:spPr>
            <a:xfrm>
              <a:off x="2774281" y="4654257"/>
              <a:ext cx="301019" cy="301019"/>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102" name="TextBox 101">
              <a:extLst>
                <a:ext uri="{FF2B5EF4-FFF2-40B4-BE49-F238E27FC236}">
                  <a16:creationId xmlns:a16="http://schemas.microsoft.com/office/drawing/2014/main" id="{802ECF2B-1E60-A26E-E96E-CCDABCEC1A6A}"/>
                </a:ext>
              </a:extLst>
            </p:cNvPr>
            <p:cNvSpPr txBox="1"/>
            <p:nvPr/>
          </p:nvSpPr>
          <p:spPr>
            <a:xfrm>
              <a:off x="2729739" y="4663190"/>
              <a:ext cx="400499" cy="279318"/>
            </a:xfrm>
            <a:prstGeom prst="rect">
              <a:avLst/>
            </a:prstGeom>
            <a:noFill/>
          </p:spPr>
          <p:txBody>
            <a:bodyPr wrap="square">
              <a:spAutoFit/>
            </a:bodyPr>
            <a:lstStyle/>
            <a:p>
              <a:pPr algn="ctr"/>
              <a:r>
                <a:rPr lang="en-US" altLang="ko-KR" sz="1400" dirty="0">
                  <a:cs typeface="Times New Roman" panose="02020603050405020304" pitchFamily="18" charset="0"/>
                </a:rPr>
                <a:t>C</a:t>
              </a:r>
              <a:endParaRPr lang="ko-KR" altLang="en-US" sz="1200" dirty="0">
                <a:cs typeface="Times New Roman" panose="02020603050405020304" pitchFamily="18" charset="0"/>
              </a:endParaRPr>
            </a:p>
          </p:txBody>
        </p:sp>
        <p:sp>
          <p:nvSpPr>
            <p:cNvPr id="103" name="타원 102">
              <a:extLst>
                <a:ext uri="{FF2B5EF4-FFF2-40B4-BE49-F238E27FC236}">
                  <a16:creationId xmlns:a16="http://schemas.microsoft.com/office/drawing/2014/main" id="{7984F056-1E6E-95EC-79F1-3EB1EEB39285}"/>
                </a:ext>
              </a:extLst>
            </p:cNvPr>
            <p:cNvSpPr/>
            <p:nvPr/>
          </p:nvSpPr>
          <p:spPr>
            <a:xfrm>
              <a:off x="3234101" y="4654257"/>
              <a:ext cx="301019" cy="301019"/>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104" name="TextBox 103">
              <a:extLst>
                <a:ext uri="{FF2B5EF4-FFF2-40B4-BE49-F238E27FC236}">
                  <a16:creationId xmlns:a16="http://schemas.microsoft.com/office/drawing/2014/main" id="{85CE42C2-C0DA-0AA4-0792-7B0BACB177E3}"/>
                </a:ext>
              </a:extLst>
            </p:cNvPr>
            <p:cNvSpPr txBox="1"/>
            <p:nvPr/>
          </p:nvSpPr>
          <p:spPr>
            <a:xfrm>
              <a:off x="3191605" y="4663190"/>
              <a:ext cx="400499" cy="279318"/>
            </a:xfrm>
            <a:prstGeom prst="rect">
              <a:avLst/>
            </a:prstGeom>
            <a:noFill/>
          </p:spPr>
          <p:txBody>
            <a:bodyPr wrap="square">
              <a:spAutoFit/>
            </a:bodyPr>
            <a:lstStyle/>
            <a:p>
              <a:pPr algn="ctr"/>
              <a:r>
                <a:rPr lang="en-US" altLang="ko-KR" sz="1400" dirty="0">
                  <a:cs typeface="Times New Roman" panose="02020603050405020304" pitchFamily="18" charset="0"/>
                </a:rPr>
                <a:t>A</a:t>
              </a:r>
              <a:endParaRPr lang="ko-KR" altLang="en-US" sz="1200" dirty="0">
                <a:cs typeface="Times New Roman" panose="02020603050405020304" pitchFamily="18" charset="0"/>
              </a:endParaRPr>
            </a:p>
          </p:txBody>
        </p:sp>
        <p:cxnSp>
          <p:nvCxnSpPr>
            <p:cNvPr id="105" name="직선 화살표 연결선 104">
              <a:extLst>
                <a:ext uri="{FF2B5EF4-FFF2-40B4-BE49-F238E27FC236}">
                  <a16:creationId xmlns:a16="http://schemas.microsoft.com/office/drawing/2014/main" id="{BB020A49-3DE9-7E05-96E3-6DA9D7DF230B}"/>
                </a:ext>
              </a:extLst>
            </p:cNvPr>
            <p:cNvCxnSpPr>
              <a:cxnSpLocks/>
              <a:stCxn id="100" idx="6"/>
              <a:endCxn id="103" idx="2"/>
            </p:cNvCxnSpPr>
            <p:nvPr/>
          </p:nvCxnSpPr>
          <p:spPr>
            <a:xfrm>
              <a:off x="3075299" y="4804768"/>
              <a:ext cx="158803" cy="0"/>
            </a:xfrm>
            <a:prstGeom prst="straightConnector1">
              <a:avLst/>
            </a:prstGeom>
            <a:ln w="9525">
              <a:solidFill>
                <a:schemeClr val="accent5"/>
              </a:solidFill>
              <a:tailEnd type="triangle" w="med" len="med"/>
            </a:ln>
          </p:spPr>
          <p:style>
            <a:lnRef idx="1">
              <a:schemeClr val="accent1"/>
            </a:lnRef>
            <a:fillRef idx="0">
              <a:schemeClr val="accent1"/>
            </a:fillRef>
            <a:effectRef idx="0">
              <a:schemeClr val="accent1"/>
            </a:effectRef>
            <a:fontRef idx="minor">
              <a:schemeClr val="tx1"/>
            </a:fontRef>
          </p:style>
        </p:cxnSp>
        <p:sp>
          <p:nvSpPr>
            <p:cNvPr id="106" name="타원 105">
              <a:extLst>
                <a:ext uri="{FF2B5EF4-FFF2-40B4-BE49-F238E27FC236}">
                  <a16:creationId xmlns:a16="http://schemas.microsoft.com/office/drawing/2014/main" id="{7D31697C-D321-1646-921D-D66283C5EF3F}"/>
                </a:ext>
              </a:extLst>
            </p:cNvPr>
            <p:cNvSpPr/>
            <p:nvPr/>
          </p:nvSpPr>
          <p:spPr>
            <a:xfrm>
              <a:off x="2774281" y="4968398"/>
              <a:ext cx="301019" cy="301019"/>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107" name="TextBox 106">
              <a:extLst>
                <a:ext uri="{FF2B5EF4-FFF2-40B4-BE49-F238E27FC236}">
                  <a16:creationId xmlns:a16="http://schemas.microsoft.com/office/drawing/2014/main" id="{83708BC9-981C-97F1-2857-377895CD2017}"/>
                </a:ext>
              </a:extLst>
            </p:cNvPr>
            <p:cNvSpPr txBox="1"/>
            <p:nvPr/>
          </p:nvSpPr>
          <p:spPr>
            <a:xfrm>
              <a:off x="2729739" y="4982839"/>
              <a:ext cx="400499" cy="279318"/>
            </a:xfrm>
            <a:prstGeom prst="rect">
              <a:avLst/>
            </a:prstGeom>
            <a:noFill/>
          </p:spPr>
          <p:txBody>
            <a:bodyPr wrap="square">
              <a:spAutoFit/>
            </a:bodyPr>
            <a:lstStyle/>
            <a:p>
              <a:pPr algn="ctr"/>
              <a:r>
                <a:rPr lang="en-US" altLang="ko-KR" sz="1400" dirty="0">
                  <a:cs typeface="Times New Roman" panose="02020603050405020304" pitchFamily="18" charset="0"/>
                </a:rPr>
                <a:t>E</a:t>
              </a:r>
              <a:endParaRPr lang="ko-KR" altLang="en-US" sz="1200" dirty="0">
                <a:cs typeface="Times New Roman" panose="02020603050405020304" pitchFamily="18" charset="0"/>
              </a:endParaRPr>
            </a:p>
          </p:txBody>
        </p:sp>
        <p:sp>
          <p:nvSpPr>
            <p:cNvPr id="108" name="타원 107">
              <a:extLst>
                <a:ext uri="{FF2B5EF4-FFF2-40B4-BE49-F238E27FC236}">
                  <a16:creationId xmlns:a16="http://schemas.microsoft.com/office/drawing/2014/main" id="{040C0501-B227-3537-6033-D58C44430ED6}"/>
                </a:ext>
              </a:extLst>
            </p:cNvPr>
            <p:cNvSpPr/>
            <p:nvPr/>
          </p:nvSpPr>
          <p:spPr>
            <a:xfrm>
              <a:off x="3234101" y="4968398"/>
              <a:ext cx="301019" cy="301019"/>
            </a:xfrm>
            <a:prstGeom prst="ellips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109" name="TextBox 108">
              <a:extLst>
                <a:ext uri="{FF2B5EF4-FFF2-40B4-BE49-F238E27FC236}">
                  <a16:creationId xmlns:a16="http://schemas.microsoft.com/office/drawing/2014/main" id="{17A04DF6-C113-B0CC-F535-0453949FF09D}"/>
                </a:ext>
              </a:extLst>
            </p:cNvPr>
            <p:cNvSpPr txBox="1"/>
            <p:nvPr/>
          </p:nvSpPr>
          <p:spPr>
            <a:xfrm>
              <a:off x="3191605" y="4982839"/>
              <a:ext cx="400499" cy="279318"/>
            </a:xfrm>
            <a:prstGeom prst="rect">
              <a:avLst/>
            </a:prstGeom>
            <a:noFill/>
          </p:spPr>
          <p:txBody>
            <a:bodyPr wrap="square">
              <a:spAutoFit/>
            </a:bodyPr>
            <a:lstStyle/>
            <a:p>
              <a:pPr algn="ctr"/>
              <a:r>
                <a:rPr lang="en-US" altLang="ko-KR" sz="1400" dirty="0">
                  <a:cs typeface="Times New Roman" panose="02020603050405020304" pitchFamily="18" charset="0"/>
                </a:rPr>
                <a:t>A</a:t>
              </a:r>
              <a:endParaRPr lang="ko-KR" altLang="en-US" sz="1200" dirty="0">
                <a:cs typeface="Times New Roman" panose="02020603050405020304" pitchFamily="18" charset="0"/>
              </a:endParaRPr>
            </a:p>
          </p:txBody>
        </p:sp>
        <p:cxnSp>
          <p:nvCxnSpPr>
            <p:cNvPr id="110" name="직선 화살표 연결선 109">
              <a:extLst>
                <a:ext uri="{FF2B5EF4-FFF2-40B4-BE49-F238E27FC236}">
                  <a16:creationId xmlns:a16="http://schemas.microsoft.com/office/drawing/2014/main" id="{DF7CFBFC-A35C-D9B6-F557-0268A8C24C8C}"/>
                </a:ext>
              </a:extLst>
            </p:cNvPr>
            <p:cNvCxnSpPr>
              <a:cxnSpLocks/>
              <a:stCxn id="106" idx="6"/>
              <a:endCxn id="108" idx="2"/>
            </p:cNvCxnSpPr>
            <p:nvPr/>
          </p:nvCxnSpPr>
          <p:spPr>
            <a:xfrm>
              <a:off x="3075299" y="5118908"/>
              <a:ext cx="158803" cy="0"/>
            </a:xfrm>
            <a:prstGeom prst="straightConnector1">
              <a:avLst/>
            </a:prstGeom>
            <a:ln w="9525">
              <a:solidFill>
                <a:schemeClr val="accent5"/>
              </a:solidFill>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CC5E564E-E725-696E-859F-4D0DB0158EEF}"/>
                    </a:ext>
                  </a:extLst>
                </p:cNvPr>
                <p:cNvSpPr txBox="1"/>
                <p:nvPr/>
              </p:nvSpPr>
              <p:spPr>
                <a:xfrm rot="5400000">
                  <a:off x="3984206" y="5131153"/>
                  <a:ext cx="459534" cy="4189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2400" i="1" dirty="0">
                            <a:solidFill>
                              <a:schemeClr val="accent5"/>
                            </a:solidFill>
                            <a:latin typeface="Cambria Math" panose="02040503050406030204" pitchFamily="18" charset="0"/>
                          </a:rPr>
                          <m:t>…</m:t>
                        </m:r>
                      </m:oMath>
                    </m:oMathPara>
                  </a14:m>
                  <a:endParaRPr lang="ko-KR" altLang="en-US" sz="2400" dirty="0">
                    <a:solidFill>
                      <a:schemeClr val="accent5"/>
                    </a:solidFill>
                    <a:cs typeface="Times New Roman" panose="02020603050405020304" pitchFamily="18" charset="0"/>
                  </a:endParaRPr>
                </a:p>
              </p:txBody>
            </p:sp>
          </mc:Choice>
          <mc:Fallback xmlns="">
            <p:sp>
              <p:nvSpPr>
                <p:cNvPr id="111" name="TextBox 110">
                  <a:extLst>
                    <a:ext uri="{FF2B5EF4-FFF2-40B4-BE49-F238E27FC236}">
                      <a16:creationId xmlns:a16="http://schemas.microsoft.com/office/drawing/2014/main" id="{CC5E564E-E725-696E-859F-4D0DB0158EEF}"/>
                    </a:ext>
                  </a:extLst>
                </p:cNvPr>
                <p:cNvSpPr txBox="1">
                  <a:spLocks noRot="1" noChangeAspect="1" noMove="1" noResize="1" noEditPoints="1" noAdjustHandles="1" noChangeArrowheads="1" noChangeShapeType="1" noTextEdit="1"/>
                </p:cNvSpPr>
                <p:nvPr/>
              </p:nvSpPr>
              <p:spPr>
                <a:xfrm rot="5400000">
                  <a:off x="3984206" y="5131153"/>
                  <a:ext cx="459534" cy="418977"/>
                </a:xfrm>
                <a:prstGeom prst="rect">
                  <a:avLst/>
                </a:prstGeom>
                <a:blipFill>
                  <a:blip r:embed="rId9"/>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78CF42DF-BF96-8AF9-3F5F-A7AF9CBAFBC7}"/>
                    </a:ext>
                  </a:extLst>
                </p:cNvPr>
                <p:cNvSpPr txBox="1"/>
                <p:nvPr/>
              </p:nvSpPr>
              <p:spPr>
                <a:xfrm rot="5400000">
                  <a:off x="3005422" y="5147536"/>
                  <a:ext cx="459534" cy="4189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2400" i="1" dirty="0" smtClean="0">
                            <a:solidFill>
                              <a:schemeClr val="bg2">
                                <a:lumMod val="50000"/>
                              </a:schemeClr>
                            </a:solidFill>
                            <a:latin typeface="Cambria Math" panose="02040503050406030204" pitchFamily="18" charset="0"/>
                          </a:rPr>
                          <m:t>…</m:t>
                        </m:r>
                      </m:oMath>
                    </m:oMathPara>
                  </a14:m>
                  <a:endParaRPr lang="ko-KR" altLang="en-US" sz="2400" dirty="0">
                    <a:solidFill>
                      <a:schemeClr val="bg2">
                        <a:lumMod val="50000"/>
                      </a:schemeClr>
                    </a:solidFill>
                    <a:cs typeface="Times New Roman" panose="02020603050405020304" pitchFamily="18" charset="0"/>
                  </a:endParaRPr>
                </a:p>
              </p:txBody>
            </p:sp>
          </mc:Choice>
          <mc:Fallback xmlns="">
            <p:sp>
              <p:nvSpPr>
                <p:cNvPr id="112" name="TextBox 111">
                  <a:extLst>
                    <a:ext uri="{FF2B5EF4-FFF2-40B4-BE49-F238E27FC236}">
                      <a16:creationId xmlns:a16="http://schemas.microsoft.com/office/drawing/2014/main" id="{78CF42DF-BF96-8AF9-3F5F-A7AF9CBAFBC7}"/>
                    </a:ext>
                  </a:extLst>
                </p:cNvPr>
                <p:cNvSpPr txBox="1">
                  <a:spLocks noRot="1" noChangeAspect="1" noMove="1" noResize="1" noEditPoints="1" noAdjustHandles="1" noChangeArrowheads="1" noChangeShapeType="1" noTextEdit="1"/>
                </p:cNvSpPr>
                <p:nvPr/>
              </p:nvSpPr>
              <p:spPr>
                <a:xfrm rot="5400000">
                  <a:off x="3005422" y="5147536"/>
                  <a:ext cx="459534" cy="418977"/>
                </a:xfrm>
                <a:prstGeom prst="rect">
                  <a:avLst/>
                </a:prstGeom>
                <a:blipFill>
                  <a:blip r:embed="rId10"/>
                  <a:stretch>
                    <a:fillRect/>
                  </a:stretch>
                </a:blipFill>
              </p:spPr>
              <p:txBody>
                <a:bodyPr/>
                <a:lstStyle/>
                <a:p>
                  <a:r>
                    <a:rPr lang="ko-KR" altLang="en-US">
                      <a:noFill/>
                    </a:rPr>
                    <a:t> </a:t>
                  </a:r>
                </a:p>
              </p:txBody>
            </p:sp>
          </mc:Fallback>
        </mc:AlternateContent>
        <p:sp>
          <p:nvSpPr>
            <p:cNvPr id="113" name="TextBox 112">
              <a:extLst>
                <a:ext uri="{FF2B5EF4-FFF2-40B4-BE49-F238E27FC236}">
                  <a16:creationId xmlns:a16="http://schemas.microsoft.com/office/drawing/2014/main" id="{009A0D4F-440B-0DCB-C742-91978D15B48D}"/>
                </a:ext>
              </a:extLst>
            </p:cNvPr>
            <p:cNvSpPr txBox="1"/>
            <p:nvPr/>
          </p:nvSpPr>
          <p:spPr>
            <a:xfrm>
              <a:off x="6700904" y="3480514"/>
              <a:ext cx="400499" cy="251386"/>
            </a:xfrm>
            <a:prstGeom prst="rect">
              <a:avLst/>
            </a:prstGeom>
            <a:noFill/>
          </p:spPr>
          <p:txBody>
            <a:bodyPr wrap="square">
              <a:spAutoFit/>
            </a:bodyPr>
            <a:lstStyle/>
            <a:p>
              <a:pPr algn="ctr"/>
              <a:r>
                <a:rPr lang="en-US" altLang="ko-KR" sz="1200" dirty="0">
                  <a:cs typeface="Times New Roman" panose="02020603050405020304" pitchFamily="18" charset="0"/>
                </a:rPr>
                <a:t>A</a:t>
              </a:r>
              <a:endParaRPr lang="ko-KR" altLang="en-US" sz="1100" dirty="0">
                <a:cs typeface="Times New Roman" panose="02020603050405020304" pitchFamily="18" charset="0"/>
              </a:endParaRPr>
            </a:p>
          </p:txBody>
        </p:sp>
        <p:sp>
          <p:nvSpPr>
            <p:cNvPr id="114" name="TextBox 113">
              <a:extLst>
                <a:ext uri="{FF2B5EF4-FFF2-40B4-BE49-F238E27FC236}">
                  <a16:creationId xmlns:a16="http://schemas.microsoft.com/office/drawing/2014/main" id="{059CE03B-FF07-14D0-34AC-9D59A3EF5FBF}"/>
                </a:ext>
              </a:extLst>
            </p:cNvPr>
            <p:cNvSpPr txBox="1"/>
            <p:nvPr/>
          </p:nvSpPr>
          <p:spPr>
            <a:xfrm>
              <a:off x="6810762" y="3783910"/>
              <a:ext cx="400499" cy="251386"/>
            </a:xfrm>
            <a:prstGeom prst="rect">
              <a:avLst/>
            </a:prstGeom>
            <a:noFill/>
          </p:spPr>
          <p:txBody>
            <a:bodyPr wrap="square">
              <a:spAutoFit/>
            </a:bodyPr>
            <a:lstStyle/>
            <a:p>
              <a:pPr algn="ctr"/>
              <a:r>
                <a:rPr lang="en-US" altLang="ko-KR" sz="1200" dirty="0">
                  <a:cs typeface="Times New Roman" panose="02020603050405020304" pitchFamily="18" charset="0"/>
                </a:rPr>
                <a:t>B</a:t>
              </a:r>
              <a:endParaRPr lang="ko-KR" altLang="en-US" sz="1100" dirty="0">
                <a:cs typeface="Times New Roman" panose="02020603050405020304" pitchFamily="18" charset="0"/>
              </a:endParaRPr>
            </a:p>
          </p:txBody>
        </p:sp>
        <p:sp>
          <p:nvSpPr>
            <p:cNvPr id="115" name="TextBox 114">
              <a:extLst>
                <a:ext uri="{FF2B5EF4-FFF2-40B4-BE49-F238E27FC236}">
                  <a16:creationId xmlns:a16="http://schemas.microsoft.com/office/drawing/2014/main" id="{27D1A72A-B192-0550-0190-E064E333512E}"/>
                </a:ext>
              </a:extLst>
            </p:cNvPr>
            <p:cNvSpPr txBox="1"/>
            <p:nvPr/>
          </p:nvSpPr>
          <p:spPr>
            <a:xfrm>
              <a:off x="7112398" y="3580443"/>
              <a:ext cx="400499" cy="251386"/>
            </a:xfrm>
            <a:prstGeom prst="rect">
              <a:avLst/>
            </a:prstGeom>
            <a:noFill/>
          </p:spPr>
          <p:txBody>
            <a:bodyPr wrap="square">
              <a:spAutoFit/>
            </a:bodyPr>
            <a:lstStyle/>
            <a:p>
              <a:pPr algn="ctr"/>
              <a:r>
                <a:rPr lang="en-US" altLang="ko-KR" sz="1200" dirty="0">
                  <a:cs typeface="Times New Roman" panose="02020603050405020304" pitchFamily="18" charset="0"/>
                </a:rPr>
                <a:t>C</a:t>
              </a:r>
              <a:endParaRPr lang="ko-KR" altLang="en-US" sz="1100" dirty="0">
                <a:cs typeface="Times New Roman" panose="02020603050405020304" pitchFamily="18" charset="0"/>
              </a:endParaRPr>
            </a:p>
          </p:txBody>
        </p:sp>
        <p:sp>
          <p:nvSpPr>
            <p:cNvPr id="116" name="TextBox 115">
              <a:extLst>
                <a:ext uri="{FF2B5EF4-FFF2-40B4-BE49-F238E27FC236}">
                  <a16:creationId xmlns:a16="http://schemas.microsoft.com/office/drawing/2014/main" id="{3E8A1AB3-3095-5DB3-0FAA-071F3962FC70}"/>
                </a:ext>
              </a:extLst>
            </p:cNvPr>
            <p:cNvSpPr txBox="1"/>
            <p:nvPr/>
          </p:nvSpPr>
          <p:spPr>
            <a:xfrm>
              <a:off x="6396172" y="3661414"/>
              <a:ext cx="400499" cy="251386"/>
            </a:xfrm>
            <a:prstGeom prst="rect">
              <a:avLst/>
            </a:prstGeom>
            <a:noFill/>
          </p:spPr>
          <p:txBody>
            <a:bodyPr wrap="square">
              <a:spAutoFit/>
            </a:bodyPr>
            <a:lstStyle/>
            <a:p>
              <a:pPr algn="ctr"/>
              <a:r>
                <a:rPr lang="en-US" altLang="ko-KR" sz="1200" dirty="0">
                  <a:cs typeface="Times New Roman" panose="02020603050405020304" pitchFamily="18" charset="0"/>
                </a:rPr>
                <a:t>D</a:t>
              </a:r>
              <a:endParaRPr lang="ko-KR" altLang="en-US" sz="1100" dirty="0">
                <a:cs typeface="Times New Roman" panose="02020603050405020304" pitchFamily="18" charset="0"/>
              </a:endParaRPr>
            </a:p>
          </p:txBody>
        </p:sp>
        <p:sp>
          <p:nvSpPr>
            <p:cNvPr id="117" name="TextBox 116">
              <a:extLst>
                <a:ext uri="{FF2B5EF4-FFF2-40B4-BE49-F238E27FC236}">
                  <a16:creationId xmlns:a16="http://schemas.microsoft.com/office/drawing/2014/main" id="{11B1BD0B-CB28-8CE1-D579-F91A2CE74775}"/>
                </a:ext>
              </a:extLst>
            </p:cNvPr>
            <p:cNvSpPr txBox="1"/>
            <p:nvPr/>
          </p:nvSpPr>
          <p:spPr>
            <a:xfrm>
              <a:off x="7119891" y="3918835"/>
              <a:ext cx="400499" cy="251386"/>
            </a:xfrm>
            <a:prstGeom prst="rect">
              <a:avLst/>
            </a:prstGeom>
            <a:noFill/>
          </p:spPr>
          <p:txBody>
            <a:bodyPr wrap="square">
              <a:spAutoFit/>
            </a:bodyPr>
            <a:lstStyle/>
            <a:p>
              <a:pPr algn="ctr"/>
              <a:r>
                <a:rPr lang="en-US" altLang="ko-KR" sz="1200" dirty="0">
                  <a:cs typeface="Times New Roman" panose="02020603050405020304" pitchFamily="18" charset="0"/>
                </a:rPr>
                <a:t>E</a:t>
              </a:r>
              <a:endParaRPr lang="ko-KR" altLang="en-US" sz="1100" dirty="0">
                <a:cs typeface="Times New Roman" panose="02020603050405020304" pitchFamily="18" charset="0"/>
              </a:endParaRPr>
            </a:p>
          </p:txBody>
        </p:sp>
        <p:cxnSp>
          <p:nvCxnSpPr>
            <p:cNvPr id="118" name="직선 연결선 117">
              <a:extLst>
                <a:ext uri="{FF2B5EF4-FFF2-40B4-BE49-F238E27FC236}">
                  <a16:creationId xmlns:a16="http://schemas.microsoft.com/office/drawing/2014/main" id="{4676DC23-597B-6829-AC25-26358073DC36}"/>
                </a:ext>
              </a:extLst>
            </p:cNvPr>
            <p:cNvCxnSpPr>
              <a:cxnSpLocks/>
            </p:cNvCxnSpPr>
            <p:nvPr/>
          </p:nvCxnSpPr>
          <p:spPr>
            <a:xfrm>
              <a:off x="4282486" y="3665085"/>
              <a:ext cx="126890" cy="0"/>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19" name="직선 연결선 118">
              <a:extLst>
                <a:ext uri="{FF2B5EF4-FFF2-40B4-BE49-F238E27FC236}">
                  <a16:creationId xmlns:a16="http://schemas.microsoft.com/office/drawing/2014/main" id="{BD10AEB3-1002-D2D9-CAE8-C18949342523}"/>
                </a:ext>
              </a:extLst>
            </p:cNvPr>
            <p:cNvCxnSpPr>
              <a:cxnSpLocks/>
            </p:cNvCxnSpPr>
            <p:nvPr/>
          </p:nvCxnSpPr>
          <p:spPr>
            <a:xfrm>
              <a:off x="4395475" y="3523002"/>
              <a:ext cx="0" cy="142083"/>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20" name="직선 연결선 119">
              <a:extLst>
                <a:ext uri="{FF2B5EF4-FFF2-40B4-BE49-F238E27FC236}">
                  <a16:creationId xmlns:a16="http://schemas.microsoft.com/office/drawing/2014/main" id="{7D0DACCE-9399-405F-BBA4-B6D1FD75969E}"/>
                </a:ext>
              </a:extLst>
            </p:cNvPr>
            <p:cNvCxnSpPr>
              <a:cxnSpLocks/>
            </p:cNvCxnSpPr>
            <p:nvPr/>
          </p:nvCxnSpPr>
          <p:spPr>
            <a:xfrm>
              <a:off x="4384043" y="3523002"/>
              <a:ext cx="126890" cy="0"/>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21" name="직선 연결선 120">
              <a:extLst>
                <a:ext uri="{FF2B5EF4-FFF2-40B4-BE49-F238E27FC236}">
                  <a16:creationId xmlns:a16="http://schemas.microsoft.com/office/drawing/2014/main" id="{56944B05-90A8-C5AD-235A-D1A1A794B430}"/>
                </a:ext>
              </a:extLst>
            </p:cNvPr>
            <p:cNvCxnSpPr>
              <a:cxnSpLocks/>
            </p:cNvCxnSpPr>
            <p:nvPr/>
          </p:nvCxnSpPr>
          <p:spPr>
            <a:xfrm>
              <a:off x="4497158" y="3523002"/>
              <a:ext cx="0" cy="142083"/>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22" name="직선 연결선 121">
              <a:extLst>
                <a:ext uri="{FF2B5EF4-FFF2-40B4-BE49-F238E27FC236}">
                  <a16:creationId xmlns:a16="http://schemas.microsoft.com/office/drawing/2014/main" id="{3A49F40C-2CFA-3059-FE14-985B01E3E08B}"/>
                </a:ext>
              </a:extLst>
            </p:cNvPr>
            <p:cNvCxnSpPr>
              <a:cxnSpLocks/>
            </p:cNvCxnSpPr>
            <p:nvPr/>
          </p:nvCxnSpPr>
          <p:spPr>
            <a:xfrm>
              <a:off x="4484551" y="3665085"/>
              <a:ext cx="126890" cy="0"/>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23" name="직선 연결선 122">
              <a:extLst>
                <a:ext uri="{FF2B5EF4-FFF2-40B4-BE49-F238E27FC236}">
                  <a16:creationId xmlns:a16="http://schemas.microsoft.com/office/drawing/2014/main" id="{77137355-28F7-9B0F-AC0A-39B4A401B1EF}"/>
                </a:ext>
              </a:extLst>
            </p:cNvPr>
            <p:cNvCxnSpPr>
              <a:cxnSpLocks/>
            </p:cNvCxnSpPr>
            <p:nvPr/>
          </p:nvCxnSpPr>
          <p:spPr>
            <a:xfrm>
              <a:off x="4294061" y="3523002"/>
              <a:ext cx="0" cy="142083"/>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24" name="직선 연결선 123">
              <a:extLst>
                <a:ext uri="{FF2B5EF4-FFF2-40B4-BE49-F238E27FC236}">
                  <a16:creationId xmlns:a16="http://schemas.microsoft.com/office/drawing/2014/main" id="{11A07401-6F04-57EE-5EF4-23F23A9F2AF4}"/>
                </a:ext>
              </a:extLst>
            </p:cNvPr>
            <p:cNvCxnSpPr>
              <a:cxnSpLocks/>
            </p:cNvCxnSpPr>
            <p:nvPr/>
          </p:nvCxnSpPr>
          <p:spPr>
            <a:xfrm>
              <a:off x="4076308" y="3665085"/>
              <a:ext cx="126890" cy="0"/>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25" name="직선 연결선 124">
              <a:extLst>
                <a:ext uri="{FF2B5EF4-FFF2-40B4-BE49-F238E27FC236}">
                  <a16:creationId xmlns:a16="http://schemas.microsoft.com/office/drawing/2014/main" id="{E612DC46-2A86-D745-2A31-4101634FDFE2}"/>
                </a:ext>
              </a:extLst>
            </p:cNvPr>
            <p:cNvCxnSpPr>
              <a:cxnSpLocks/>
            </p:cNvCxnSpPr>
            <p:nvPr/>
          </p:nvCxnSpPr>
          <p:spPr>
            <a:xfrm>
              <a:off x="4189297" y="3523002"/>
              <a:ext cx="0" cy="142083"/>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26" name="직선 연결선 125">
              <a:extLst>
                <a:ext uri="{FF2B5EF4-FFF2-40B4-BE49-F238E27FC236}">
                  <a16:creationId xmlns:a16="http://schemas.microsoft.com/office/drawing/2014/main" id="{D61E671E-8DA4-1D4D-1677-D167BC321273}"/>
                </a:ext>
              </a:extLst>
            </p:cNvPr>
            <p:cNvCxnSpPr>
              <a:cxnSpLocks/>
            </p:cNvCxnSpPr>
            <p:nvPr/>
          </p:nvCxnSpPr>
          <p:spPr>
            <a:xfrm>
              <a:off x="4177865" y="3523002"/>
              <a:ext cx="126890" cy="0"/>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27" name="직선 연결선 126">
              <a:extLst>
                <a:ext uri="{FF2B5EF4-FFF2-40B4-BE49-F238E27FC236}">
                  <a16:creationId xmlns:a16="http://schemas.microsoft.com/office/drawing/2014/main" id="{7FF873A5-77D7-EFCC-2110-0B6D44659D50}"/>
                </a:ext>
              </a:extLst>
            </p:cNvPr>
            <p:cNvCxnSpPr>
              <a:cxnSpLocks/>
            </p:cNvCxnSpPr>
            <p:nvPr/>
          </p:nvCxnSpPr>
          <p:spPr>
            <a:xfrm>
              <a:off x="4087883" y="3523002"/>
              <a:ext cx="0" cy="142083"/>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28" name="직선 연결선 127">
              <a:extLst>
                <a:ext uri="{FF2B5EF4-FFF2-40B4-BE49-F238E27FC236}">
                  <a16:creationId xmlns:a16="http://schemas.microsoft.com/office/drawing/2014/main" id="{C71C3D1B-8451-4C11-9E99-4089608ECAA4}"/>
                </a:ext>
              </a:extLst>
            </p:cNvPr>
            <p:cNvCxnSpPr>
              <a:cxnSpLocks/>
            </p:cNvCxnSpPr>
            <p:nvPr/>
          </p:nvCxnSpPr>
          <p:spPr>
            <a:xfrm>
              <a:off x="3872473" y="3665085"/>
              <a:ext cx="126890" cy="0"/>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29" name="직선 연결선 128">
              <a:extLst>
                <a:ext uri="{FF2B5EF4-FFF2-40B4-BE49-F238E27FC236}">
                  <a16:creationId xmlns:a16="http://schemas.microsoft.com/office/drawing/2014/main" id="{423DB3E2-ED56-BD3C-C497-82DC1567629F}"/>
                </a:ext>
              </a:extLst>
            </p:cNvPr>
            <p:cNvCxnSpPr>
              <a:cxnSpLocks/>
            </p:cNvCxnSpPr>
            <p:nvPr/>
          </p:nvCxnSpPr>
          <p:spPr>
            <a:xfrm>
              <a:off x="3985463" y="3523002"/>
              <a:ext cx="0" cy="142083"/>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30" name="직선 연결선 129">
              <a:extLst>
                <a:ext uri="{FF2B5EF4-FFF2-40B4-BE49-F238E27FC236}">
                  <a16:creationId xmlns:a16="http://schemas.microsoft.com/office/drawing/2014/main" id="{C6CA3EB3-DFAF-58D4-104D-BA3FF6F4F24F}"/>
                </a:ext>
              </a:extLst>
            </p:cNvPr>
            <p:cNvCxnSpPr>
              <a:cxnSpLocks/>
            </p:cNvCxnSpPr>
            <p:nvPr/>
          </p:nvCxnSpPr>
          <p:spPr>
            <a:xfrm>
              <a:off x="3974031" y="3523002"/>
              <a:ext cx="126890" cy="0"/>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31" name="직선 연결선 130">
              <a:extLst>
                <a:ext uri="{FF2B5EF4-FFF2-40B4-BE49-F238E27FC236}">
                  <a16:creationId xmlns:a16="http://schemas.microsoft.com/office/drawing/2014/main" id="{59E64ED6-8841-F2BA-5A8F-746571760EF2}"/>
                </a:ext>
              </a:extLst>
            </p:cNvPr>
            <p:cNvCxnSpPr>
              <a:cxnSpLocks/>
            </p:cNvCxnSpPr>
            <p:nvPr/>
          </p:nvCxnSpPr>
          <p:spPr>
            <a:xfrm>
              <a:off x="3884049" y="3523002"/>
              <a:ext cx="0" cy="142083"/>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32" name="직선 연결선 131">
              <a:extLst>
                <a:ext uri="{FF2B5EF4-FFF2-40B4-BE49-F238E27FC236}">
                  <a16:creationId xmlns:a16="http://schemas.microsoft.com/office/drawing/2014/main" id="{967D670B-6F38-3745-A920-D94EBA405FB5}"/>
                </a:ext>
              </a:extLst>
            </p:cNvPr>
            <p:cNvCxnSpPr>
              <a:cxnSpLocks/>
            </p:cNvCxnSpPr>
            <p:nvPr/>
          </p:nvCxnSpPr>
          <p:spPr>
            <a:xfrm>
              <a:off x="3666296" y="3665085"/>
              <a:ext cx="126890" cy="0"/>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33" name="직선 연결선 132">
              <a:extLst>
                <a:ext uri="{FF2B5EF4-FFF2-40B4-BE49-F238E27FC236}">
                  <a16:creationId xmlns:a16="http://schemas.microsoft.com/office/drawing/2014/main" id="{E214F497-FE64-00A9-AAAF-F6B0E7A3AFE6}"/>
                </a:ext>
              </a:extLst>
            </p:cNvPr>
            <p:cNvCxnSpPr>
              <a:cxnSpLocks/>
            </p:cNvCxnSpPr>
            <p:nvPr/>
          </p:nvCxnSpPr>
          <p:spPr>
            <a:xfrm>
              <a:off x="3779285" y="3523002"/>
              <a:ext cx="0" cy="142083"/>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34" name="직선 연결선 133">
              <a:extLst>
                <a:ext uri="{FF2B5EF4-FFF2-40B4-BE49-F238E27FC236}">
                  <a16:creationId xmlns:a16="http://schemas.microsoft.com/office/drawing/2014/main" id="{5E64AE80-73E8-FC00-6A92-CD47B17689C6}"/>
                </a:ext>
              </a:extLst>
            </p:cNvPr>
            <p:cNvCxnSpPr>
              <a:cxnSpLocks/>
            </p:cNvCxnSpPr>
            <p:nvPr/>
          </p:nvCxnSpPr>
          <p:spPr>
            <a:xfrm>
              <a:off x="3767853" y="3523002"/>
              <a:ext cx="126890" cy="0"/>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35" name="직선 연결선 134">
              <a:extLst>
                <a:ext uri="{FF2B5EF4-FFF2-40B4-BE49-F238E27FC236}">
                  <a16:creationId xmlns:a16="http://schemas.microsoft.com/office/drawing/2014/main" id="{08CBB370-25C8-6354-AF2A-D98B0F9FCAA1}"/>
                </a:ext>
              </a:extLst>
            </p:cNvPr>
            <p:cNvCxnSpPr>
              <a:cxnSpLocks/>
            </p:cNvCxnSpPr>
            <p:nvPr/>
          </p:nvCxnSpPr>
          <p:spPr>
            <a:xfrm>
              <a:off x="3677871" y="3523002"/>
              <a:ext cx="0" cy="142083"/>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36" name="직선 연결선 135">
              <a:extLst>
                <a:ext uri="{FF2B5EF4-FFF2-40B4-BE49-F238E27FC236}">
                  <a16:creationId xmlns:a16="http://schemas.microsoft.com/office/drawing/2014/main" id="{EE164A8A-02D0-3FB4-C65C-CA8BB5EACF6B}"/>
                </a:ext>
              </a:extLst>
            </p:cNvPr>
            <p:cNvCxnSpPr>
              <a:cxnSpLocks/>
            </p:cNvCxnSpPr>
            <p:nvPr/>
          </p:nvCxnSpPr>
          <p:spPr>
            <a:xfrm>
              <a:off x="3460462" y="3665085"/>
              <a:ext cx="126890" cy="0"/>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37" name="직선 연결선 136">
              <a:extLst>
                <a:ext uri="{FF2B5EF4-FFF2-40B4-BE49-F238E27FC236}">
                  <a16:creationId xmlns:a16="http://schemas.microsoft.com/office/drawing/2014/main" id="{83C53EFF-35CA-FDBE-84EF-A1954C751758}"/>
                </a:ext>
              </a:extLst>
            </p:cNvPr>
            <p:cNvCxnSpPr>
              <a:cxnSpLocks/>
            </p:cNvCxnSpPr>
            <p:nvPr/>
          </p:nvCxnSpPr>
          <p:spPr>
            <a:xfrm>
              <a:off x="3573816" y="3523002"/>
              <a:ext cx="0" cy="142083"/>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38" name="직선 연결선 137">
              <a:extLst>
                <a:ext uri="{FF2B5EF4-FFF2-40B4-BE49-F238E27FC236}">
                  <a16:creationId xmlns:a16="http://schemas.microsoft.com/office/drawing/2014/main" id="{8D257A56-0EDE-7963-B79B-125B6D92F9F5}"/>
                </a:ext>
              </a:extLst>
            </p:cNvPr>
            <p:cNvCxnSpPr>
              <a:cxnSpLocks/>
            </p:cNvCxnSpPr>
            <p:nvPr/>
          </p:nvCxnSpPr>
          <p:spPr>
            <a:xfrm>
              <a:off x="3562384" y="3523002"/>
              <a:ext cx="126890" cy="0"/>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39" name="직선 연결선 138">
              <a:extLst>
                <a:ext uri="{FF2B5EF4-FFF2-40B4-BE49-F238E27FC236}">
                  <a16:creationId xmlns:a16="http://schemas.microsoft.com/office/drawing/2014/main" id="{D4DC1816-57AF-3CFE-8B20-CAE343C61BFE}"/>
                </a:ext>
              </a:extLst>
            </p:cNvPr>
            <p:cNvCxnSpPr>
              <a:cxnSpLocks/>
            </p:cNvCxnSpPr>
            <p:nvPr/>
          </p:nvCxnSpPr>
          <p:spPr>
            <a:xfrm>
              <a:off x="3472403" y="3523002"/>
              <a:ext cx="0" cy="142083"/>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40" name="직선 연결선 139">
              <a:extLst>
                <a:ext uri="{FF2B5EF4-FFF2-40B4-BE49-F238E27FC236}">
                  <a16:creationId xmlns:a16="http://schemas.microsoft.com/office/drawing/2014/main" id="{4975FBD9-7DDF-7320-BB11-27B8A27662C2}"/>
                </a:ext>
              </a:extLst>
            </p:cNvPr>
            <p:cNvCxnSpPr>
              <a:cxnSpLocks/>
            </p:cNvCxnSpPr>
            <p:nvPr/>
          </p:nvCxnSpPr>
          <p:spPr>
            <a:xfrm>
              <a:off x="3359569" y="3523002"/>
              <a:ext cx="126890" cy="0"/>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41" name="직선 연결선 140">
              <a:extLst>
                <a:ext uri="{FF2B5EF4-FFF2-40B4-BE49-F238E27FC236}">
                  <a16:creationId xmlns:a16="http://schemas.microsoft.com/office/drawing/2014/main" id="{81CBB52E-670A-C6E9-5BD9-AB0F87E1B548}"/>
                </a:ext>
              </a:extLst>
            </p:cNvPr>
            <p:cNvCxnSpPr>
              <a:cxnSpLocks/>
            </p:cNvCxnSpPr>
            <p:nvPr/>
          </p:nvCxnSpPr>
          <p:spPr>
            <a:xfrm>
              <a:off x="4598750" y="3523002"/>
              <a:ext cx="0" cy="142083"/>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42" name="직선 연결선 141">
              <a:extLst>
                <a:ext uri="{FF2B5EF4-FFF2-40B4-BE49-F238E27FC236}">
                  <a16:creationId xmlns:a16="http://schemas.microsoft.com/office/drawing/2014/main" id="{9312D90B-E318-316E-4C66-2E00AE454F8A}"/>
                </a:ext>
              </a:extLst>
            </p:cNvPr>
            <p:cNvCxnSpPr>
              <a:cxnSpLocks/>
            </p:cNvCxnSpPr>
            <p:nvPr/>
          </p:nvCxnSpPr>
          <p:spPr>
            <a:xfrm>
              <a:off x="4587318" y="3523002"/>
              <a:ext cx="126890" cy="0"/>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43" name="직선 연결선 142">
              <a:extLst>
                <a:ext uri="{FF2B5EF4-FFF2-40B4-BE49-F238E27FC236}">
                  <a16:creationId xmlns:a16="http://schemas.microsoft.com/office/drawing/2014/main" id="{DC3A60B9-3115-315A-88AC-2B5E5C2F7906}"/>
                </a:ext>
              </a:extLst>
            </p:cNvPr>
            <p:cNvCxnSpPr>
              <a:cxnSpLocks/>
            </p:cNvCxnSpPr>
            <p:nvPr/>
          </p:nvCxnSpPr>
          <p:spPr>
            <a:xfrm>
              <a:off x="3368019" y="3826315"/>
              <a:ext cx="77953" cy="144902"/>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44" name="직선 연결선 143">
              <a:extLst>
                <a:ext uri="{FF2B5EF4-FFF2-40B4-BE49-F238E27FC236}">
                  <a16:creationId xmlns:a16="http://schemas.microsoft.com/office/drawing/2014/main" id="{D2293A54-5D23-C623-3FF7-4E73057E3C10}"/>
                </a:ext>
              </a:extLst>
            </p:cNvPr>
            <p:cNvCxnSpPr>
              <a:cxnSpLocks/>
            </p:cNvCxnSpPr>
            <p:nvPr/>
          </p:nvCxnSpPr>
          <p:spPr>
            <a:xfrm flipH="1">
              <a:off x="3432038" y="3826315"/>
              <a:ext cx="77953" cy="144902"/>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45" name="직선 연결선 144">
              <a:extLst>
                <a:ext uri="{FF2B5EF4-FFF2-40B4-BE49-F238E27FC236}">
                  <a16:creationId xmlns:a16="http://schemas.microsoft.com/office/drawing/2014/main" id="{CC6B230C-3BB6-CD88-9879-AB5B38768CF6}"/>
                </a:ext>
              </a:extLst>
            </p:cNvPr>
            <p:cNvCxnSpPr>
              <a:cxnSpLocks/>
            </p:cNvCxnSpPr>
            <p:nvPr/>
          </p:nvCxnSpPr>
          <p:spPr>
            <a:xfrm>
              <a:off x="3495984" y="3826315"/>
              <a:ext cx="77953" cy="144902"/>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46" name="직선 연결선 145">
              <a:extLst>
                <a:ext uri="{FF2B5EF4-FFF2-40B4-BE49-F238E27FC236}">
                  <a16:creationId xmlns:a16="http://schemas.microsoft.com/office/drawing/2014/main" id="{2A875BD9-EDFD-040F-C90D-58D9E78E005F}"/>
                </a:ext>
              </a:extLst>
            </p:cNvPr>
            <p:cNvCxnSpPr>
              <a:cxnSpLocks/>
            </p:cNvCxnSpPr>
            <p:nvPr/>
          </p:nvCxnSpPr>
          <p:spPr>
            <a:xfrm flipH="1">
              <a:off x="3560003" y="3826315"/>
              <a:ext cx="77953" cy="144902"/>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47" name="직선 연결선 146">
              <a:extLst>
                <a:ext uri="{FF2B5EF4-FFF2-40B4-BE49-F238E27FC236}">
                  <a16:creationId xmlns:a16="http://schemas.microsoft.com/office/drawing/2014/main" id="{41E13B32-D5CD-2D0F-26C2-2F1CD412AB00}"/>
                </a:ext>
              </a:extLst>
            </p:cNvPr>
            <p:cNvCxnSpPr>
              <a:cxnSpLocks/>
            </p:cNvCxnSpPr>
            <p:nvPr/>
          </p:nvCxnSpPr>
          <p:spPr>
            <a:xfrm>
              <a:off x="3623949" y="3826315"/>
              <a:ext cx="77953" cy="144902"/>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48" name="직선 연결선 147">
              <a:extLst>
                <a:ext uri="{FF2B5EF4-FFF2-40B4-BE49-F238E27FC236}">
                  <a16:creationId xmlns:a16="http://schemas.microsoft.com/office/drawing/2014/main" id="{6CBAEFFF-FE2E-6475-07C6-62920F553753}"/>
                </a:ext>
              </a:extLst>
            </p:cNvPr>
            <p:cNvCxnSpPr>
              <a:cxnSpLocks/>
            </p:cNvCxnSpPr>
            <p:nvPr/>
          </p:nvCxnSpPr>
          <p:spPr>
            <a:xfrm flipH="1">
              <a:off x="3687968" y="3826315"/>
              <a:ext cx="77953" cy="144902"/>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49" name="직선 연결선 148">
              <a:extLst>
                <a:ext uri="{FF2B5EF4-FFF2-40B4-BE49-F238E27FC236}">
                  <a16:creationId xmlns:a16="http://schemas.microsoft.com/office/drawing/2014/main" id="{7DEA3F04-9F0E-C8A0-5C6B-6E21B9802A7C}"/>
                </a:ext>
              </a:extLst>
            </p:cNvPr>
            <p:cNvCxnSpPr>
              <a:cxnSpLocks/>
            </p:cNvCxnSpPr>
            <p:nvPr/>
          </p:nvCxnSpPr>
          <p:spPr>
            <a:xfrm>
              <a:off x="3751914" y="3826315"/>
              <a:ext cx="77953" cy="144902"/>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50" name="직선 연결선 149">
              <a:extLst>
                <a:ext uri="{FF2B5EF4-FFF2-40B4-BE49-F238E27FC236}">
                  <a16:creationId xmlns:a16="http://schemas.microsoft.com/office/drawing/2014/main" id="{EE4A51FF-75A0-1774-3E1D-12FD0FDA4D44}"/>
                </a:ext>
              </a:extLst>
            </p:cNvPr>
            <p:cNvCxnSpPr>
              <a:cxnSpLocks/>
            </p:cNvCxnSpPr>
            <p:nvPr/>
          </p:nvCxnSpPr>
          <p:spPr>
            <a:xfrm flipH="1">
              <a:off x="3815932" y="3826315"/>
              <a:ext cx="77953" cy="144902"/>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51" name="직선 연결선 150">
              <a:extLst>
                <a:ext uri="{FF2B5EF4-FFF2-40B4-BE49-F238E27FC236}">
                  <a16:creationId xmlns:a16="http://schemas.microsoft.com/office/drawing/2014/main" id="{298C9A97-2817-372A-5363-4A1249D60D3C}"/>
                </a:ext>
              </a:extLst>
            </p:cNvPr>
            <p:cNvCxnSpPr>
              <a:cxnSpLocks/>
            </p:cNvCxnSpPr>
            <p:nvPr/>
          </p:nvCxnSpPr>
          <p:spPr>
            <a:xfrm>
              <a:off x="3879879" y="3826315"/>
              <a:ext cx="77953" cy="144902"/>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52" name="직선 연결선 151">
              <a:extLst>
                <a:ext uri="{FF2B5EF4-FFF2-40B4-BE49-F238E27FC236}">
                  <a16:creationId xmlns:a16="http://schemas.microsoft.com/office/drawing/2014/main" id="{342E1DB4-2EB1-672A-BFD6-BC89E763C165}"/>
                </a:ext>
              </a:extLst>
            </p:cNvPr>
            <p:cNvCxnSpPr>
              <a:cxnSpLocks/>
            </p:cNvCxnSpPr>
            <p:nvPr/>
          </p:nvCxnSpPr>
          <p:spPr>
            <a:xfrm flipH="1">
              <a:off x="3943897" y="3826315"/>
              <a:ext cx="77953" cy="144902"/>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53" name="직선 연결선 152">
              <a:extLst>
                <a:ext uri="{FF2B5EF4-FFF2-40B4-BE49-F238E27FC236}">
                  <a16:creationId xmlns:a16="http://schemas.microsoft.com/office/drawing/2014/main" id="{7F787599-DEDE-0169-EC0E-5C1C0F2D239A}"/>
                </a:ext>
              </a:extLst>
            </p:cNvPr>
            <p:cNvCxnSpPr>
              <a:cxnSpLocks/>
            </p:cNvCxnSpPr>
            <p:nvPr/>
          </p:nvCxnSpPr>
          <p:spPr>
            <a:xfrm>
              <a:off x="4007844" y="3826315"/>
              <a:ext cx="77953" cy="144902"/>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54" name="직선 연결선 153">
              <a:extLst>
                <a:ext uri="{FF2B5EF4-FFF2-40B4-BE49-F238E27FC236}">
                  <a16:creationId xmlns:a16="http://schemas.microsoft.com/office/drawing/2014/main" id="{A31E4D43-1848-1457-DA72-4CCD11DF179D}"/>
                </a:ext>
              </a:extLst>
            </p:cNvPr>
            <p:cNvCxnSpPr>
              <a:cxnSpLocks/>
            </p:cNvCxnSpPr>
            <p:nvPr/>
          </p:nvCxnSpPr>
          <p:spPr>
            <a:xfrm flipH="1">
              <a:off x="4071862" y="3826315"/>
              <a:ext cx="77953" cy="144902"/>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55" name="직선 연결선 154">
              <a:extLst>
                <a:ext uri="{FF2B5EF4-FFF2-40B4-BE49-F238E27FC236}">
                  <a16:creationId xmlns:a16="http://schemas.microsoft.com/office/drawing/2014/main" id="{11A2FC81-AC41-E058-8D9A-C06D68507B25}"/>
                </a:ext>
              </a:extLst>
            </p:cNvPr>
            <p:cNvCxnSpPr>
              <a:cxnSpLocks/>
            </p:cNvCxnSpPr>
            <p:nvPr/>
          </p:nvCxnSpPr>
          <p:spPr>
            <a:xfrm>
              <a:off x="4133465" y="3826315"/>
              <a:ext cx="77953" cy="144902"/>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56" name="직선 연결선 155">
              <a:extLst>
                <a:ext uri="{FF2B5EF4-FFF2-40B4-BE49-F238E27FC236}">
                  <a16:creationId xmlns:a16="http://schemas.microsoft.com/office/drawing/2014/main" id="{01A10377-0D0A-629A-B371-CFF0A1278759}"/>
                </a:ext>
              </a:extLst>
            </p:cNvPr>
            <p:cNvCxnSpPr>
              <a:cxnSpLocks/>
            </p:cNvCxnSpPr>
            <p:nvPr/>
          </p:nvCxnSpPr>
          <p:spPr>
            <a:xfrm flipH="1">
              <a:off x="4197484" y="3826315"/>
              <a:ext cx="77953" cy="144902"/>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57" name="직선 연결선 156">
              <a:extLst>
                <a:ext uri="{FF2B5EF4-FFF2-40B4-BE49-F238E27FC236}">
                  <a16:creationId xmlns:a16="http://schemas.microsoft.com/office/drawing/2014/main" id="{B1732216-7750-523F-E7B0-7D169AC970C0}"/>
                </a:ext>
              </a:extLst>
            </p:cNvPr>
            <p:cNvCxnSpPr>
              <a:cxnSpLocks/>
            </p:cNvCxnSpPr>
            <p:nvPr/>
          </p:nvCxnSpPr>
          <p:spPr>
            <a:xfrm>
              <a:off x="4261430" y="3826315"/>
              <a:ext cx="77953" cy="144902"/>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58" name="직선 연결선 157">
              <a:extLst>
                <a:ext uri="{FF2B5EF4-FFF2-40B4-BE49-F238E27FC236}">
                  <a16:creationId xmlns:a16="http://schemas.microsoft.com/office/drawing/2014/main" id="{BAF60357-4140-C48D-D3D7-77A79AE3C7FA}"/>
                </a:ext>
              </a:extLst>
            </p:cNvPr>
            <p:cNvCxnSpPr>
              <a:cxnSpLocks/>
            </p:cNvCxnSpPr>
            <p:nvPr/>
          </p:nvCxnSpPr>
          <p:spPr>
            <a:xfrm flipH="1">
              <a:off x="4325449" y="3826315"/>
              <a:ext cx="77953" cy="144902"/>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59" name="직선 연결선 158">
              <a:extLst>
                <a:ext uri="{FF2B5EF4-FFF2-40B4-BE49-F238E27FC236}">
                  <a16:creationId xmlns:a16="http://schemas.microsoft.com/office/drawing/2014/main" id="{C6BFB21C-DC55-2F90-5A05-E6AE1BA03A48}"/>
                </a:ext>
              </a:extLst>
            </p:cNvPr>
            <p:cNvCxnSpPr>
              <a:cxnSpLocks/>
            </p:cNvCxnSpPr>
            <p:nvPr/>
          </p:nvCxnSpPr>
          <p:spPr>
            <a:xfrm>
              <a:off x="4389395" y="3826315"/>
              <a:ext cx="77953" cy="144902"/>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60" name="직선 연결선 159">
              <a:extLst>
                <a:ext uri="{FF2B5EF4-FFF2-40B4-BE49-F238E27FC236}">
                  <a16:creationId xmlns:a16="http://schemas.microsoft.com/office/drawing/2014/main" id="{8EAFD8FD-770C-B3B3-6B20-08E3D91C7170}"/>
                </a:ext>
              </a:extLst>
            </p:cNvPr>
            <p:cNvCxnSpPr>
              <a:cxnSpLocks/>
            </p:cNvCxnSpPr>
            <p:nvPr/>
          </p:nvCxnSpPr>
          <p:spPr>
            <a:xfrm flipH="1">
              <a:off x="4453414" y="3826315"/>
              <a:ext cx="77953" cy="144902"/>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61" name="직선 연결선 160">
              <a:extLst>
                <a:ext uri="{FF2B5EF4-FFF2-40B4-BE49-F238E27FC236}">
                  <a16:creationId xmlns:a16="http://schemas.microsoft.com/office/drawing/2014/main" id="{E26BAC8A-8C74-C4ED-1B21-C1437592B8EA}"/>
                </a:ext>
              </a:extLst>
            </p:cNvPr>
            <p:cNvCxnSpPr>
              <a:cxnSpLocks/>
            </p:cNvCxnSpPr>
            <p:nvPr/>
          </p:nvCxnSpPr>
          <p:spPr>
            <a:xfrm>
              <a:off x="4517360" y="3826315"/>
              <a:ext cx="77953" cy="144902"/>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62" name="직선 연결선 161">
              <a:extLst>
                <a:ext uri="{FF2B5EF4-FFF2-40B4-BE49-F238E27FC236}">
                  <a16:creationId xmlns:a16="http://schemas.microsoft.com/office/drawing/2014/main" id="{65D865CC-F153-94AC-C18E-AA61A705EA47}"/>
                </a:ext>
              </a:extLst>
            </p:cNvPr>
            <p:cNvCxnSpPr>
              <a:cxnSpLocks/>
            </p:cNvCxnSpPr>
            <p:nvPr/>
          </p:nvCxnSpPr>
          <p:spPr>
            <a:xfrm flipH="1">
              <a:off x="4581379" y="3826315"/>
              <a:ext cx="77953" cy="144902"/>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cxnSp>
          <p:nvCxnSpPr>
            <p:cNvPr id="163" name="직선 연결선 162">
              <a:extLst>
                <a:ext uri="{FF2B5EF4-FFF2-40B4-BE49-F238E27FC236}">
                  <a16:creationId xmlns:a16="http://schemas.microsoft.com/office/drawing/2014/main" id="{D72AE832-DDD0-7A44-0E6E-E9C0F4F2BC73}"/>
                </a:ext>
              </a:extLst>
            </p:cNvPr>
            <p:cNvCxnSpPr>
              <a:cxnSpLocks/>
            </p:cNvCxnSpPr>
            <p:nvPr/>
          </p:nvCxnSpPr>
          <p:spPr>
            <a:xfrm>
              <a:off x="4645325" y="3826315"/>
              <a:ext cx="77953" cy="144902"/>
            </a:xfrm>
            <a:prstGeom prst="line">
              <a:avLst/>
            </a:prstGeom>
            <a:ln w="25400">
              <a:solidFill>
                <a:schemeClr val="accent4"/>
              </a:solidFill>
            </a:ln>
          </p:spPr>
          <p:style>
            <a:lnRef idx="1">
              <a:schemeClr val="dk1"/>
            </a:lnRef>
            <a:fillRef idx="0">
              <a:schemeClr val="dk1"/>
            </a:fillRef>
            <a:effectRef idx="0">
              <a:schemeClr val="dk1"/>
            </a:effectRef>
            <a:fontRef idx="minor">
              <a:schemeClr val="tx1"/>
            </a:fontRef>
          </p:style>
        </p:cxnSp>
        <p:grpSp>
          <p:nvGrpSpPr>
            <p:cNvPr id="164" name="그룹 163">
              <a:extLst>
                <a:ext uri="{FF2B5EF4-FFF2-40B4-BE49-F238E27FC236}">
                  <a16:creationId xmlns:a16="http://schemas.microsoft.com/office/drawing/2014/main" id="{A9F7D7E6-A33A-546E-6268-559733BF13B8}"/>
                </a:ext>
              </a:extLst>
            </p:cNvPr>
            <p:cNvGrpSpPr/>
            <p:nvPr/>
          </p:nvGrpSpPr>
          <p:grpSpPr>
            <a:xfrm>
              <a:off x="6762632" y="4036203"/>
              <a:ext cx="290027" cy="62278"/>
              <a:chOff x="5677989" y="1137299"/>
              <a:chExt cx="290027" cy="62278"/>
            </a:xfrm>
          </p:grpSpPr>
          <p:cxnSp>
            <p:nvCxnSpPr>
              <p:cNvPr id="165" name="직선 연결선 164">
                <a:extLst>
                  <a:ext uri="{FF2B5EF4-FFF2-40B4-BE49-F238E27FC236}">
                    <a16:creationId xmlns:a16="http://schemas.microsoft.com/office/drawing/2014/main" id="{5E53A8C7-DA1F-3376-A0E8-19CFCE34D814}"/>
                  </a:ext>
                </a:extLst>
              </p:cNvPr>
              <p:cNvCxnSpPr>
                <a:cxnSpLocks/>
              </p:cNvCxnSpPr>
              <p:nvPr/>
            </p:nvCxnSpPr>
            <p:spPr>
              <a:xfrm>
                <a:off x="5897918" y="1199577"/>
                <a:ext cx="38936" cy="0"/>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66" name="직선 연결선 165">
                <a:extLst>
                  <a:ext uri="{FF2B5EF4-FFF2-40B4-BE49-F238E27FC236}">
                    <a16:creationId xmlns:a16="http://schemas.microsoft.com/office/drawing/2014/main" id="{9B1DC893-5E94-CDCC-4642-9577BBE8B0D0}"/>
                  </a:ext>
                </a:extLst>
              </p:cNvPr>
              <p:cNvCxnSpPr>
                <a:cxnSpLocks/>
              </p:cNvCxnSpPr>
              <p:nvPr/>
            </p:nvCxnSpPr>
            <p:spPr>
              <a:xfrm>
                <a:off x="5932588" y="1137299"/>
                <a:ext cx="0" cy="62278"/>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67" name="직선 연결선 166">
                <a:extLst>
                  <a:ext uri="{FF2B5EF4-FFF2-40B4-BE49-F238E27FC236}">
                    <a16:creationId xmlns:a16="http://schemas.microsoft.com/office/drawing/2014/main" id="{0CE3E3DA-B3FB-17AB-75B3-7BE594648B4B}"/>
                  </a:ext>
                </a:extLst>
              </p:cNvPr>
              <p:cNvCxnSpPr>
                <a:cxnSpLocks/>
              </p:cNvCxnSpPr>
              <p:nvPr/>
            </p:nvCxnSpPr>
            <p:spPr>
              <a:xfrm>
                <a:off x="5929080" y="1137299"/>
                <a:ext cx="38936" cy="0"/>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68" name="직선 연결선 167">
                <a:extLst>
                  <a:ext uri="{FF2B5EF4-FFF2-40B4-BE49-F238E27FC236}">
                    <a16:creationId xmlns:a16="http://schemas.microsoft.com/office/drawing/2014/main" id="{83B00837-9381-F9A6-E0A0-C3EF3ECB99AC}"/>
                  </a:ext>
                </a:extLst>
              </p:cNvPr>
              <p:cNvCxnSpPr>
                <a:cxnSpLocks/>
              </p:cNvCxnSpPr>
              <p:nvPr/>
            </p:nvCxnSpPr>
            <p:spPr>
              <a:xfrm>
                <a:off x="5901470" y="1137299"/>
                <a:ext cx="0" cy="62278"/>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69" name="직선 연결선 168">
                <a:extLst>
                  <a:ext uri="{FF2B5EF4-FFF2-40B4-BE49-F238E27FC236}">
                    <a16:creationId xmlns:a16="http://schemas.microsoft.com/office/drawing/2014/main" id="{B9060E88-5DB5-1B53-0102-D8484BC917EC}"/>
                  </a:ext>
                </a:extLst>
              </p:cNvPr>
              <p:cNvCxnSpPr>
                <a:cxnSpLocks/>
              </p:cNvCxnSpPr>
              <p:nvPr/>
            </p:nvCxnSpPr>
            <p:spPr>
              <a:xfrm>
                <a:off x="5835372" y="1199577"/>
                <a:ext cx="38936" cy="0"/>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70" name="직선 연결선 169">
                <a:extLst>
                  <a:ext uri="{FF2B5EF4-FFF2-40B4-BE49-F238E27FC236}">
                    <a16:creationId xmlns:a16="http://schemas.microsoft.com/office/drawing/2014/main" id="{191CBA21-4CF2-A70C-7856-C22A9293E31F}"/>
                  </a:ext>
                </a:extLst>
              </p:cNvPr>
              <p:cNvCxnSpPr>
                <a:cxnSpLocks/>
              </p:cNvCxnSpPr>
              <p:nvPr/>
            </p:nvCxnSpPr>
            <p:spPr>
              <a:xfrm>
                <a:off x="5870042" y="1137299"/>
                <a:ext cx="0" cy="62278"/>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71" name="직선 연결선 170">
                <a:extLst>
                  <a:ext uri="{FF2B5EF4-FFF2-40B4-BE49-F238E27FC236}">
                    <a16:creationId xmlns:a16="http://schemas.microsoft.com/office/drawing/2014/main" id="{4999D556-8C85-0B9E-CE6A-90A69A83F6C2}"/>
                  </a:ext>
                </a:extLst>
              </p:cNvPr>
              <p:cNvCxnSpPr>
                <a:cxnSpLocks/>
              </p:cNvCxnSpPr>
              <p:nvPr/>
            </p:nvCxnSpPr>
            <p:spPr>
              <a:xfrm>
                <a:off x="5866535" y="1137299"/>
                <a:ext cx="38936" cy="0"/>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72" name="직선 연결선 171">
                <a:extLst>
                  <a:ext uri="{FF2B5EF4-FFF2-40B4-BE49-F238E27FC236}">
                    <a16:creationId xmlns:a16="http://schemas.microsoft.com/office/drawing/2014/main" id="{308F31D4-98DD-400A-8911-1F633187FFA8}"/>
                  </a:ext>
                </a:extLst>
              </p:cNvPr>
              <p:cNvCxnSpPr>
                <a:cxnSpLocks/>
              </p:cNvCxnSpPr>
              <p:nvPr/>
            </p:nvCxnSpPr>
            <p:spPr>
              <a:xfrm>
                <a:off x="5838924" y="1137299"/>
                <a:ext cx="0" cy="62278"/>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73" name="직선 연결선 172">
                <a:extLst>
                  <a:ext uri="{FF2B5EF4-FFF2-40B4-BE49-F238E27FC236}">
                    <a16:creationId xmlns:a16="http://schemas.microsoft.com/office/drawing/2014/main" id="{EB85B04C-549C-4048-3A21-E89D09A2A760}"/>
                  </a:ext>
                </a:extLst>
              </p:cNvPr>
              <p:cNvCxnSpPr>
                <a:cxnSpLocks/>
              </p:cNvCxnSpPr>
              <p:nvPr/>
            </p:nvCxnSpPr>
            <p:spPr>
              <a:xfrm>
                <a:off x="5772107" y="1199577"/>
                <a:ext cx="38936" cy="0"/>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74" name="직선 연결선 173">
                <a:extLst>
                  <a:ext uri="{FF2B5EF4-FFF2-40B4-BE49-F238E27FC236}">
                    <a16:creationId xmlns:a16="http://schemas.microsoft.com/office/drawing/2014/main" id="{1D439AE0-F813-019E-5F4C-B7DFFB7F3332}"/>
                  </a:ext>
                </a:extLst>
              </p:cNvPr>
              <p:cNvCxnSpPr>
                <a:cxnSpLocks/>
              </p:cNvCxnSpPr>
              <p:nvPr/>
            </p:nvCxnSpPr>
            <p:spPr>
              <a:xfrm>
                <a:off x="5806777" y="1137299"/>
                <a:ext cx="0" cy="62278"/>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75" name="직선 연결선 174">
                <a:extLst>
                  <a:ext uri="{FF2B5EF4-FFF2-40B4-BE49-F238E27FC236}">
                    <a16:creationId xmlns:a16="http://schemas.microsoft.com/office/drawing/2014/main" id="{E8E370F4-4C06-D896-FEBD-B0E89B8A85F4}"/>
                  </a:ext>
                </a:extLst>
              </p:cNvPr>
              <p:cNvCxnSpPr>
                <a:cxnSpLocks/>
              </p:cNvCxnSpPr>
              <p:nvPr/>
            </p:nvCxnSpPr>
            <p:spPr>
              <a:xfrm>
                <a:off x="5803270" y="1137299"/>
                <a:ext cx="38936" cy="0"/>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76" name="직선 연결선 175">
                <a:extLst>
                  <a:ext uri="{FF2B5EF4-FFF2-40B4-BE49-F238E27FC236}">
                    <a16:creationId xmlns:a16="http://schemas.microsoft.com/office/drawing/2014/main" id="{978407D5-820B-72F5-88AE-2195B5AE5F9B}"/>
                  </a:ext>
                </a:extLst>
              </p:cNvPr>
              <p:cNvCxnSpPr>
                <a:cxnSpLocks/>
              </p:cNvCxnSpPr>
              <p:nvPr/>
            </p:nvCxnSpPr>
            <p:spPr>
              <a:xfrm>
                <a:off x="5775659" y="1137299"/>
                <a:ext cx="0" cy="62278"/>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77" name="직선 연결선 176">
                <a:extLst>
                  <a:ext uri="{FF2B5EF4-FFF2-40B4-BE49-F238E27FC236}">
                    <a16:creationId xmlns:a16="http://schemas.microsoft.com/office/drawing/2014/main" id="{5BD35A9E-6852-68F3-8812-AAEEEEB4BB3E}"/>
                  </a:ext>
                </a:extLst>
              </p:cNvPr>
              <p:cNvCxnSpPr>
                <a:cxnSpLocks/>
              </p:cNvCxnSpPr>
              <p:nvPr/>
            </p:nvCxnSpPr>
            <p:spPr>
              <a:xfrm>
                <a:off x="5708947" y="1199577"/>
                <a:ext cx="38936" cy="0"/>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78" name="직선 연결선 177">
                <a:extLst>
                  <a:ext uri="{FF2B5EF4-FFF2-40B4-BE49-F238E27FC236}">
                    <a16:creationId xmlns:a16="http://schemas.microsoft.com/office/drawing/2014/main" id="{CEAE8050-B2D5-B04A-C7AA-8C1D84EC9B39}"/>
                  </a:ext>
                </a:extLst>
              </p:cNvPr>
              <p:cNvCxnSpPr>
                <a:cxnSpLocks/>
              </p:cNvCxnSpPr>
              <p:nvPr/>
            </p:nvCxnSpPr>
            <p:spPr>
              <a:xfrm>
                <a:off x="5743730" y="1137299"/>
                <a:ext cx="0" cy="62278"/>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79" name="직선 연결선 178">
                <a:extLst>
                  <a:ext uri="{FF2B5EF4-FFF2-40B4-BE49-F238E27FC236}">
                    <a16:creationId xmlns:a16="http://schemas.microsoft.com/office/drawing/2014/main" id="{7E6341A1-BBD7-140F-7012-0FBF07A598B0}"/>
                  </a:ext>
                </a:extLst>
              </p:cNvPr>
              <p:cNvCxnSpPr>
                <a:cxnSpLocks/>
              </p:cNvCxnSpPr>
              <p:nvPr/>
            </p:nvCxnSpPr>
            <p:spPr>
              <a:xfrm>
                <a:off x="5740222" y="1137299"/>
                <a:ext cx="38936" cy="0"/>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80" name="직선 연결선 179">
                <a:extLst>
                  <a:ext uri="{FF2B5EF4-FFF2-40B4-BE49-F238E27FC236}">
                    <a16:creationId xmlns:a16="http://schemas.microsoft.com/office/drawing/2014/main" id="{E4AD807F-2BC1-DC74-E15A-197A6BD86823}"/>
                  </a:ext>
                </a:extLst>
              </p:cNvPr>
              <p:cNvCxnSpPr>
                <a:cxnSpLocks/>
              </p:cNvCxnSpPr>
              <p:nvPr/>
            </p:nvCxnSpPr>
            <p:spPr>
              <a:xfrm>
                <a:off x="5712611" y="1137299"/>
                <a:ext cx="0" cy="62278"/>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81" name="직선 연결선 180">
                <a:extLst>
                  <a:ext uri="{FF2B5EF4-FFF2-40B4-BE49-F238E27FC236}">
                    <a16:creationId xmlns:a16="http://schemas.microsoft.com/office/drawing/2014/main" id="{17339754-6D8F-0A20-D190-61C5B28F7A9F}"/>
                  </a:ext>
                </a:extLst>
              </p:cNvPr>
              <p:cNvCxnSpPr>
                <a:cxnSpLocks/>
              </p:cNvCxnSpPr>
              <p:nvPr/>
            </p:nvCxnSpPr>
            <p:spPr>
              <a:xfrm>
                <a:off x="5677989" y="1137299"/>
                <a:ext cx="38936" cy="0"/>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grpSp>
        <p:cxnSp>
          <p:nvCxnSpPr>
            <p:cNvPr id="182" name="직선 연결선 181">
              <a:extLst>
                <a:ext uri="{FF2B5EF4-FFF2-40B4-BE49-F238E27FC236}">
                  <a16:creationId xmlns:a16="http://schemas.microsoft.com/office/drawing/2014/main" id="{C4908AF3-D9C5-F433-54CA-8593ECEE99E9}"/>
                </a:ext>
              </a:extLst>
            </p:cNvPr>
            <p:cNvCxnSpPr>
              <a:cxnSpLocks/>
            </p:cNvCxnSpPr>
            <p:nvPr/>
          </p:nvCxnSpPr>
          <p:spPr>
            <a:xfrm>
              <a:off x="7355424" y="3555602"/>
              <a:ext cx="40479" cy="75244"/>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83" name="직선 연결선 182">
              <a:extLst>
                <a:ext uri="{FF2B5EF4-FFF2-40B4-BE49-F238E27FC236}">
                  <a16:creationId xmlns:a16="http://schemas.microsoft.com/office/drawing/2014/main" id="{DAE7E736-99AF-8B68-D0E3-F136C242EF98}"/>
                </a:ext>
              </a:extLst>
            </p:cNvPr>
            <p:cNvCxnSpPr>
              <a:cxnSpLocks/>
            </p:cNvCxnSpPr>
            <p:nvPr/>
          </p:nvCxnSpPr>
          <p:spPr>
            <a:xfrm flipH="1">
              <a:off x="7388668" y="3555602"/>
              <a:ext cx="40479" cy="75244"/>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84" name="직선 연결선 183">
              <a:extLst>
                <a:ext uri="{FF2B5EF4-FFF2-40B4-BE49-F238E27FC236}">
                  <a16:creationId xmlns:a16="http://schemas.microsoft.com/office/drawing/2014/main" id="{8E60E21E-A706-9D5C-87AB-42ADE8742436}"/>
                </a:ext>
              </a:extLst>
            </p:cNvPr>
            <p:cNvCxnSpPr>
              <a:cxnSpLocks/>
            </p:cNvCxnSpPr>
            <p:nvPr/>
          </p:nvCxnSpPr>
          <p:spPr>
            <a:xfrm>
              <a:off x="7421873" y="3555602"/>
              <a:ext cx="40479" cy="75244"/>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85" name="직선 연결선 184">
              <a:extLst>
                <a:ext uri="{FF2B5EF4-FFF2-40B4-BE49-F238E27FC236}">
                  <a16:creationId xmlns:a16="http://schemas.microsoft.com/office/drawing/2014/main" id="{E35BBD6E-5B17-4CE0-CF14-90D0F7BFB776}"/>
                </a:ext>
              </a:extLst>
            </p:cNvPr>
            <p:cNvCxnSpPr>
              <a:cxnSpLocks/>
            </p:cNvCxnSpPr>
            <p:nvPr/>
          </p:nvCxnSpPr>
          <p:spPr>
            <a:xfrm flipH="1">
              <a:off x="7455117" y="3555602"/>
              <a:ext cx="40479" cy="75244"/>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86" name="직선 연결선 185">
              <a:extLst>
                <a:ext uri="{FF2B5EF4-FFF2-40B4-BE49-F238E27FC236}">
                  <a16:creationId xmlns:a16="http://schemas.microsoft.com/office/drawing/2014/main" id="{1D0A7C98-F23E-1880-272B-7676A593E3C4}"/>
                </a:ext>
              </a:extLst>
            </p:cNvPr>
            <p:cNvCxnSpPr>
              <a:cxnSpLocks/>
            </p:cNvCxnSpPr>
            <p:nvPr/>
          </p:nvCxnSpPr>
          <p:spPr>
            <a:xfrm>
              <a:off x="7488323" y="3555602"/>
              <a:ext cx="40479" cy="75244"/>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87" name="직선 연결선 186">
              <a:extLst>
                <a:ext uri="{FF2B5EF4-FFF2-40B4-BE49-F238E27FC236}">
                  <a16:creationId xmlns:a16="http://schemas.microsoft.com/office/drawing/2014/main" id="{8B2BCD3C-C587-FE49-587A-576FF8FAD547}"/>
                </a:ext>
              </a:extLst>
            </p:cNvPr>
            <p:cNvCxnSpPr>
              <a:cxnSpLocks/>
            </p:cNvCxnSpPr>
            <p:nvPr/>
          </p:nvCxnSpPr>
          <p:spPr>
            <a:xfrm flipH="1">
              <a:off x="7521566" y="3555602"/>
              <a:ext cx="40479" cy="75244"/>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88" name="직선 연결선 187">
              <a:extLst>
                <a:ext uri="{FF2B5EF4-FFF2-40B4-BE49-F238E27FC236}">
                  <a16:creationId xmlns:a16="http://schemas.microsoft.com/office/drawing/2014/main" id="{E3C93338-ABCF-AC60-0FED-CC5CC504E8CF}"/>
                </a:ext>
              </a:extLst>
            </p:cNvPr>
            <p:cNvCxnSpPr>
              <a:cxnSpLocks/>
            </p:cNvCxnSpPr>
            <p:nvPr/>
          </p:nvCxnSpPr>
          <p:spPr>
            <a:xfrm>
              <a:off x="7554772" y="3555602"/>
              <a:ext cx="40479" cy="75244"/>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89" name="직선 연결선 188">
              <a:extLst>
                <a:ext uri="{FF2B5EF4-FFF2-40B4-BE49-F238E27FC236}">
                  <a16:creationId xmlns:a16="http://schemas.microsoft.com/office/drawing/2014/main" id="{92894A48-DAFE-6A1C-30EF-BB9CD1F7BA55}"/>
                </a:ext>
              </a:extLst>
            </p:cNvPr>
            <p:cNvCxnSpPr>
              <a:cxnSpLocks/>
            </p:cNvCxnSpPr>
            <p:nvPr/>
          </p:nvCxnSpPr>
          <p:spPr>
            <a:xfrm flipH="1">
              <a:off x="7588015" y="3555602"/>
              <a:ext cx="40479" cy="75244"/>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90" name="직선 연결선 189">
              <a:extLst>
                <a:ext uri="{FF2B5EF4-FFF2-40B4-BE49-F238E27FC236}">
                  <a16:creationId xmlns:a16="http://schemas.microsoft.com/office/drawing/2014/main" id="{89E217F1-AA20-71C5-FB1E-1395B886A019}"/>
                </a:ext>
              </a:extLst>
            </p:cNvPr>
            <p:cNvCxnSpPr>
              <a:cxnSpLocks/>
            </p:cNvCxnSpPr>
            <p:nvPr/>
          </p:nvCxnSpPr>
          <p:spPr>
            <a:xfrm>
              <a:off x="7621221" y="3555602"/>
              <a:ext cx="40479" cy="75244"/>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cxnSp>
          <p:nvCxnSpPr>
            <p:cNvPr id="191" name="직선 연결선 190">
              <a:extLst>
                <a:ext uri="{FF2B5EF4-FFF2-40B4-BE49-F238E27FC236}">
                  <a16:creationId xmlns:a16="http://schemas.microsoft.com/office/drawing/2014/main" id="{13157109-ACCA-87D2-46A6-CEC8D2D5987F}"/>
                </a:ext>
              </a:extLst>
            </p:cNvPr>
            <p:cNvCxnSpPr>
              <a:cxnSpLocks/>
            </p:cNvCxnSpPr>
            <p:nvPr/>
          </p:nvCxnSpPr>
          <p:spPr>
            <a:xfrm flipH="1">
              <a:off x="7654465" y="3555602"/>
              <a:ext cx="40479" cy="75244"/>
            </a:xfrm>
            <a:prstGeom prst="line">
              <a:avLst/>
            </a:prstGeom>
            <a:ln w="15875">
              <a:solidFill>
                <a:schemeClr val="accent4"/>
              </a:solidFill>
            </a:ln>
          </p:spPr>
          <p:style>
            <a:lnRef idx="1">
              <a:schemeClr val="dk1"/>
            </a:lnRef>
            <a:fillRef idx="0">
              <a:schemeClr val="dk1"/>
            </a:fillRef>
            <a:effectRef idx="0">
              <a:schemeClr val="dk1"/>
            </a:effectRef>
            <a:fontRef idx="minor">
              <a:schemeClr val="tx1"/>
            </a:fontRef>
          </p:style>
        </p:cxnSp>
        <p:sp>
          <p:nvSpPr>
            <p:cNvPr id="192" name="자유형: 도형 191">
              <a:extLst>
                <a:ext uri="{FF2B5EF4-FFF2-40B4-BE49-F238E27FC236}">
                  <a16:creationId xmlns:a16="http://schemas.microsoft.com/office/drawing/2014/main" id="{8F1F46D4-7AA7-F318-B3FF-901D8C555E54}"/>
                </a:ext>
              </a:extLst>
            </p:cNvPr>
            <p:cNvSpPr/>
            <p:nvPr/>
          </p:nvSpPr>
          <p:spPr>
            <a:xfrm>
              <a:off x="7449699" y="3965879"/>
              <a:ext cx="356126" cy="59015"/>
            </a:xfrm>
            <a:custGeom>
              <a:avLst/>
              <a:gdLst>
                <a:gd name="connsiteX0" fmla="*/ 0 w 361950"/>
                <a:gd name="connsiteY0" fmla="*/ 33784 h 59980"/>
                <a:gd name="connsiteX1" fmla="*/ 40481 w 361950"/>
                <a:gd name="connsiteY1" fmla="*/ 446 h 59980"/>
                <a:gd name="connsiteX2" fmla="*/ 95250 w 361950"/>
                <a:gd name="connsiteY2" fmla="*/ 55215 h 59980"/>
                <a:gd name="connsiteX3" fmla="*/ 161925 w 361950"/>
                <a:gd name="connsiteY3" fmla="*/ 7590 h 59980"/>
                <a:gd name="connsiteX4" fmla="*/ 221456 w 361950"/>
                <a:gd name="connsiteY4" fmla="*/ 59978 h 59980"/>
                <a:gd name="connsiteX5" fmla="*/ 276225 w 361950"/>
                <a:gd name="connsiteY5" fmla="*/ 9972 h 59980"/>
                <a:gd name="connsiteX6" fmla="*/ 314325 w 361950"/>
                <a:gd name="connsiteY6" fmla="*/ 52834 h 59980"/>
                <a:gd name="connsiteX7" fmla="*/ 361950 w 361950"/>
                <a:gd name="connsiteY7" fmla="*/ 7590 h 5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 h="59980">
                  <a:moveTo>
                    <a:pt x="0" y="33784"/>
                  </a:moveTo>
                  <a:cubicBezTo>
                    <a:pt x="12303" y="15329"/>
                    <a:pt x="24606" y="-3126"/>
                    <a:pt x="40481" y="446"/>
                  </a:cubicBezTo>
                  <a:cubicBezTo>
                    <a:pt x="56356" y="4018"/>
                    <a:pt x="75009" y="54024"/>
                    <a:pt x="95250" y="55215"/>
                  </a:cubicBezTo>
                  <a:cubicBezTo>
                    <a:pt x="115491" y="56406"/>
                    <a:pt x="140891" y="6796"/>
                    <a:pt x="161925" y="7590"/>
                  </a:cubicBezTo>
                  <a:cubicBezTo>
                    <a:pt x="182959" y="8384"/>
                    <a:pt x="202406" y="59581"/>
                    <a:pt x="221456" y="59978"/>
                  </a:cubicBezTo>
                  <a:cubicBezTo>
                    <a:pt x="240506" y="60375"/>
                    <a:pt x="260747" y="11163"/>
                    <a:pt x="276225" y="9972"/>
                  </a:cubicBezTo>
                  <a:cubicBezTo>
                    <a:pt x="291703" y="8781"/>
                    <a:pt x="300038" y="53231"/>
                    <a:pt x="314325" y="52834"/>
                  </a:cubicBezTo>
                  <a:cubicBezTo>
                    <a:pt x="328612" y="52437"/>
                    <a:pt x="345281" y="30013"/>
                    <a:pt x="361950" y="7590"/>
                  </a:cubicBezTo>
                </a:path>
              </a:pathLst>
            </a:custGeom>
            <a:ln w="15875">
              <a:solidFill>
                <a:schemeClr val="accent4"/>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sp>
          <p:nvSpPr>
            <p:cNvPr id="193" name="자유형: 도형 192">
              <a:extLst>
                <a:ext uri="{FF2B5EF4-FFF2-40B4-BE49-F238E27FC236}">
                  <a16:creationId xmlns:a16="http://schemas.microsoft.com/office/drawing/2014/main" id="{869EC8FD-44E7-DCFC-33FB-549601624161}"/>
                </a:ext>
              </a:extLst>
            </p:cNvPr>
            <p:cNvSpPr/>
            <p:nvPr/>
          </p:nvSpPr>
          <p:spPr>
            <a:xfrm>
              <a:off x="6422929" y="3931044"/>
              <a:ext cx="271780" cy="63285"/>
            </a:xfrm>
            <a:custGeom>
              <a:avLst/>
              <a:gdLst>
                <a:gd name="connsiteX0" fmla="*/ 0 w 276225"/>
                <a:gd name="connsiteY0" fmla="*/ 38108 h 64320"/>
                <a:gd name="connsiteX1" fmla="*/ 50007 w 276225"/>
                <a:gd name="connsiteY1" fmla="*/ 11914 h 64320"/>
                <a:gd name="connsiteX2" fmla="*/ 85725 w 276225"/>
                <a:gd name="connsiteY2" fmla="*/ 52396 h 64320"/>
                <a:gd name="connsiteX3" fmla="*/ 123825 w 276225"/>
                <a:gd name="connsiteY3" fmla="*/ 11914 h 64320"/>
                <a:gd name="connsiteX4" fmla="*/ 147638 w 276225"/>
                <a:gd name="connsiteY4" fmla="*/ 59539 h 64320"/>
                <a:gd name="connsiteX5" fmla="*/ 195263 w 276225"/>
                <a:gd name="connsiteY5" fmla="*/ 8 h 64320"/>
                <a:gd name="connsiteX6" fmla="*/ 221457 w 276225"/>
                <a:gd name="connsiteY6" fmla="*/ 64302 h 64320"/>
                <a:gd name="connsiteX7" fmla="*/ 259557 w 276225"/>
                <a:gd name="connsiteY7" fmla="*/ 7152 h 64320"/>
                <a:gd name="connsiteX8" fmla="*/ 276225 w 276225"/>
                <a:gd name="connsiteY8" fmla="*/ 50014 h 6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25" h="64320">
                  <a:moveTo>
                    <a:pt x="0" y="38108"/>
                  </a:moveTo>
                  <a:cubicBezTo>
                    <a:pt x="17860" y="23820"/>
                    <a:pt x="35720" y="9533"/>
                    <a:pt x="50007" y="11914"/>
                  </a:cubicBezTo>
                  <a:cubicBezTo>
                    <a:pt x="64294" y="14295"/>
                    <a:pt x="73422" y="52396"/>
                    <a:pt x="85725" y="52396"/>
                  </a:cubicBezTo>
                  <a:cubicBezTo>
                    <a:pt x="98028" y="52396"/>
                    <a:pt x="113506" y="10723"/>
                    <a:pt x="123825" y="11914"/>
                  </a:cubicBezTo>
                  <a:cubicBezTo>
                    <a:pt x="134144" y="13104"/>
                    <a:pt x="135732" y="61523"/>
                    <a:pt x="147638" y="59539"/>
                  </a:cubicBezTo>
                  <a:cubicBezTo>
                    <a:pt x="159544" y="57555"/>
                    <a:pt x="182960" y="-786"/>
                    <a:pt x="195263" y="8"/>
                  </a:cubicBezTo>
                  <a:cubicBezTo>
                    <a:pt x="207566" y="802"/>
                    <a:pt x="210742" y="63111"/>
                    <a:pt x="221457" y="64302"/>
                  </a:cubicBezTo>
                  <a:cubicBezTo>
                    <a:pt x="232172" y="65493"/>
                    <a:pt x="250429" y="9533"/>
                    <a:pt x="259557" y="7152"/>
                  </a:cubicBezTo>
                  <a:cubicBezTo>
                    <a:pt x="268685" y="4771"/>
                    <a:pt x="272455" y="27392"/>
                    <a:pt x="276225" y="50014"/>
                  </a:cubicBezTo>
                </a:path>
              </a:pathLst>
            </a:custGeom>
            <a:ln w="15875">
              <a:solidFill>
                <a:schemeClr val="accent4"/>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sp>
          <p:nvSpPr>
            <p:cNvPr id="194" name="원통형 193">
              <a:extLst>
                <a:ext uri="{FF2B5EF4-FFF2-40B4-BE49-F238E27FC236}">
                  <a16:creationId xmlns:a16="http://schemas.microsoft.com/office/drawing/2014/main" id="{7283862F-03FD-8EC4-F12F-D8A4C4CEDF09}"/>
                </a:ext>
              </a:extLst>
            </p:cNvPr>
            <p:cNvSpPr/>
            <p:nvPr/>
          </p:nvSpPr>
          <p:spPr>
            <a:xfrm>
              <a:off x="1365295" y="3390106"/>
              <a:ext cx="1100620" cy="466398"/>
            </a:xfrm>
            <a:prstGeom prst="can">
              <a:avLst/>
            </a:prstGeom>
            <a:solidFill>
              <a:schemeClr val="accent4">
                <a:lumMod val="60000"/>
                <a:lumOff val="4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ko-KR" altLang="en-US"/>
            </a:p>
          </p:txBody>
        </p:sp>
        <p:sp>
          <p:nvSpPr>
            <p:cNvPr id="195" name="TextBox 194">
              <a:extLst>
                <a:ext uri="{FF2B5EF4-FFF2-40B4-BE49-F238E27FC236}">
                  <a16:creationId xmlns:a16="http://schemas.microsoft.com/office/drawing/2014/main" id="{E76AB804-9802-2F32-1A48-8B48B0808241}"/>
                </a:ext>
              </a:extLst>
            </p:cNvPr>
            <p:cNvSpPr txBox="1"/>
            <p:nvPr/>
          </p:nvSpPr>
          <p:spPr>
            <a:xfrm>
              <a:off x="1396699" y="3512471"/>
              <a:ext cx="1054283" cy="335182"/>
            </a:xfrm>
            <a:prstGeom prst="rect">
              <a:avLst/>
            </a:prstGeom>
            <a:noFill/>
          </p:spPr>
          <p:txBody>
            <a:bodyPr wrap="square">
              <a:spAutoFit/>
            </a:bodyPr>
            <a:lstStyle/>
            <a:p>
              <a:pPr algn="ctr"/>
              <a:r>
                <a:rPr lang="en-US" altLang="ko-KR" b="1" dirty="0">
                  <a:cs typeface="Times New Roman" panose="02020603050405020304" pitchFamily="18" charset="0"/>
                </a:rPr>
                <a:t>Node</a:t>
              </a:r>
              <a:endParaRPr lang="ko-KR" altLang="en-US" b="1" dirty="0">
                <a:cs typeface="Times New Roman" panose="02020603050405020304" pitchFamily="18" charset="0"/>
              </a:endParaRPr>
            </a:p>
          </p:txBody>
        </p:sp>
        <p:sp>
          <p:nvSpPr>
            <p:cNvPr id="196" name="원통형 195">
              <a:extLst>
                <a:ext uri="{FF2B5EF4-FFF2-40B4-BE49-F238E27FC236}">
                  <a16:creationId xmlns:a16="http://schemas.microsoft.com/office/drawing/2014/main" id="{E0E819DD-A40F-379F-62C5-F7A49C507D7F}"/>
                </a:ext>
              </a:extLst>
            </p:cNvPr>
            <p:cNvSpPr/>
            <p:nvPr/>
          </p:nvSpPr>
          <p:spPr>
            <a:xfrm>
              <a:off x="1365237" y="4773227"/>
              <a:ext cx="1100736" cy="466398"/>
            </a:xfrm>
            <a:prstGeom prst="can">
              <a:avLst/>
            </a:prstGeom>
            <a:solidFill>
              <a:schemeClr val="accent5">
                <a:lumMod val="60000"/>
                <a:lumOff val="4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ko-KR" altLang="en-US"/>
            </a:p>
          </p:txBody>
        </p:sp>
        <p:sp>
          <p:nvSpPr>
            <p:cNvPr id="197" name="TextBox 196">
              <a:extLst>
                <a:ext uri="{FF2B5EF4-FFF2-40B4-BE49-F238E27FC236}">
                  <a16:creationId xmlns:a16="http://schemas.microsoft.com/office/drawing/2014/main" id="{AC22C373-6DF4-EA9E-D1DD-43DF3BAEA95F}"/>
                </a:ext>
              </a:extLst>
            </p:cNvPr>
            <p:cNvSpPr txBox="1"/>
            <p:nvPr/>
          </p:nvSpPr>
          <p:spPr>
            <a:xfrm>
              <a:off x="1246369" y="4901232"/>
              <a:ext cx="1342827" cy="335182"/>
            </a:xfrm>
            <a:prstGeom prst="rect">
              <a:avLst/>
            </a:prstGeom>
            <a:noFill/>
          </p:spPr>
          <p:txBody>
            <a:bodyPr wrap="square">
              <a:spAutoFit/>
            </a:bodyPr>
            <a:lstStyle/>
            <a:p>
              <a:pPr algn="ctr"/>
              <a:r>
                <a:rPr lang="en-US" altLang="ko-KR" b="1" dirty="0">
                  <a:cs typeface="Times New Roman" panose="02020603050405020304" pitchFamily="18" charset="0"/>
                </a:rPr>
                <a:t>Node Pairs</a:t>
              </a:r>
              <a:endParaRPr lang="ko-KR" altLang="en-US" b="1" dirty="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8" name="TextBox 197">
                  <a:extLst>
                    <a:ext uri="{FF2B5EF4-FFF2-40B4-BE49-F238E27FC236}">
                      <a16:creationId xmlns:a16="http://schemas.microsoft.com/office/drawing/2014/main" id="{4AEB18C0-67E8-5093-1646-2C3E7001DEA5}"/>
                    </a:ext>
                  </a:extLst>
                </p:cNvPr>
                <p:cNvSpPr txBox="1"/>
                <p:nvPr/>
              </p:nvSpPr>
              <p:spPr>
                <a:xfrm rot="16200000">
                  <a:off x="7418993" y="3547073"/>
                  <a:ext cx="271147" cy="30725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1600" i="1" dirty="0">
                            <a:solidFill>
                              <a:schemeClr val="accent4"/>
                            </a:solidFill>
                            <a:latin typeface="Cambria Math" panose="02040503050406030204" pitchFamily="18" charset="0"/>
                          </a:rPr>
                          <m:t>…</m:t>
                        </m:r>
                      </m:oMath>
                    </m:oMathPara>
                  </a14:m>
                  <a:endParaRPr lang="ko-KR" altLang="en-US" sz="1600" dirty="0">
                    <a:solidFill>
                      <a:schemeClr val="accent4"/>
                    </a:solidFill>
                    <a:cs typeface="Times New Roman" panose="02020603050405020304" pitchFamily="18" charset="0"/>
                  </a:endParaRPr>
                </a:p>
              </p:txBody>
            </p:sp>
          </mc:Choice>
          <mc:Fallback xmlns="">
            <p:sp>
              <p:nvSpPr>
                <p:cNvPr id="198" name="TextBox 197">
                  <a:extLst>
                    <a:ext uri="{FF2B5EF4-FFF2-40B4-BE49-F238E27FC236}">
                      <a16:creationId xmlns:a16="http://schemas.microsoft.com/office/drawing/2014/main" id="{4AEB18C0-67E8-5093-1646-2C3E7001DEA5}"/>
                    </a:ext>
                  </a:extLst>
                </p:cNvPr>
                <p:cNvSpPr txBox="1">
                  <a:spLocks noRot="1" noChangeAspect="1" noMove="1" noResize="1" noEditPoints="1" noAdjustHandles="1" noChangeArrowheads="1" noChangeShapeType="1" noTextEdit="1"/>
                </p:cNvSpPr>
                <p:nvPr/>
              </p:nvSpPr>
              <p:spPr>
                <a:xfrm rot="16200000">
                  <a:off x="7418993" y="3547073"/>
                  <a:ext cx="271147" cy="307250"/>
                </a:xfrm>
                <a:prstGeom prst="rect">
                  <a:avLst/>
                </a:prstGeom>
                <a:blipFill>
                  <a:blip r:embed="rId11"/>
                  <a:stretch>
                    <a:fillRect/>
                  </a:stretch>
                </a:blipFill>
              </p:spPr>
              <p:txBody>
                <a:bodyPr/>
                <a:lstStyle/>
                <a:p>
                  <a:r>
                    <a:rPr lang="ko-KR" altLang="en-US">
                      <a:noFill/>
                    </a:rPr>
                    <a:t> </a:t>
                  </a:r>
                </a:p>
              </p:txBody>
            </p:sp>
          </mc:Fallback>
        </mc:AlternateContent>
        <p:sp>
          <p:nvSpPr>
            <p:cNvPr id="199" name="TextBox 198">
              <a:extLst>
                <a:ext uri="{FF2B5EF4-FFF2-40B4-BE49-F238E27FC236}">
                  <a16:creationId xmlns:a16="http://schemas.microsoft.com/office/drawing/2014/main" id="{89A244A2-0525-0D99-3165-81A9F52D71B6}"/>
                </a:ext>
              </a:extLst>
            </p:cNvPr>
            <p:cNvSpPr txBox="1"/>
            <p:nvPr/>
          </p:nvSpPr>
          <p:spPr>
            <a:xfrm>
              <a:off x="2929057" y="5402841"/>
              <a:ext cx="1593380" cy="363114"/>
            </a:xfrm>
            <a:prstGeom prst="rect">
              <a:avLst/>
            </a:prstGeom>
            <a:noFill/>
          </p:spPr>
          <p:txBody>
            <a:bodyPr wrap="square">
              <a:spAutoFit/>
            </a:bodyPr>
            <a:lstStyle/>
            <a:p>
              <a:pPr algn="ctr"/>
              <a:r>
                <a:rPr lang="en-US" altLang="ko-KR" sz="2000" dirty="0">
                  <a:cs typeface="Times New Roman" panose="02020603050405020304" pitchFamily="18" charset="0"/>
                </a:rPr>
                <a:t>Observations</a:t>
              </a:r>
              <a:endParaRPr lang="ko-KR" altLang="en-US" sz="1600" dirty="0">
                <a:cs typeface="Times New Roman" panose="02020603050405020304" pitchFamily="18" charset="0"/>
              </a:endParaRPr>
            </a:p>
          </p:txBody>
        </p:sp>
        <p:sp>
          <p:nvSpPr>
            <p:cNvPr id="200" name="TextBox 199">
              <a:extLst>
                <a:ext uri="{FF2B5EF4-FFF2-40B4-BE49-F238E27FC236}">
                  <a16:creationId xmlns:a16="http://schemas.microsoft.com/office/drawing/2014/main" id="{E2A1BC66-2827-8E91-63BB-0704F0D89CF6}"/>
                </a:ext>
              </a:extLst>
            </p:cNvPr>
            <p:cNvSpPr txBox="1"/>
            <p:nvPr/>
          </p:nvSpPr>
          <p:spPr>
            <a:xfrm>
              <a:off x="7671085" y="5407282"/>
              <a:ext cx="1593380" cy="363114"/>
            </a:xfrm>
            <a:prstGeom prst="rect">
              <a:avLst/>
            </a:prstGeom>
            <a:noFill/>
          </p:spPr>
          <p:txBody>
            <a:bodyPr wrap="square">
              <a:spAutoFit/>
            </a:bodyPr>
            <a:lstStyle/>
            <a:p>
              <a:pPr algn="ctr"/>
              <a:r>
                <a:rPr lang="en-US" altLang="ko-KR" sz="2000" dirty="0">
                  <a:cs typeface="Times New Roman" panose="02020603050405020304" pitchFamily="18" charset="0"/>
                </a:rPr>
                <a:t>Prediction</a:t>
              </a:r>
              <a:endParaRPr lang="ko-KR" altLang="en-US" sz="2000" dirty="0">
                <a:cs typeface="Times New Roman" panose="02020603050405020304" pitchFamily="18" charset="0"/>
              </a:endParaRPr>
            </a:p>
          </p:txBody>
        </p:sp>
        <p:sp>
          <p:nvSpPr>
            <p:cNvPr id="201" name="자유형: 도형 200">
              <a:extLst>
                <a:ext uri="{FF2B5EF4-FFF2-40B4-BE49-F238E27FC236}">
                  <a16:creationId xmlns:a16="http://schemas.microsoft.com/office/drawing/2014/main" id="{C2C7514D-C96A-ED60-BD50-7A588F005979}"/>
                </a:ext>
              </a:extLst>
            </p:cNvPr>
            <p:cNvSpPr/>
            <p:nvPr/>
          </p:nvSpPr>
          <p:spPr>
            <a:xfrm>
              <a:off x="3577483" y="4536566"/>
              <a:ext cx="401624" cy="95288"/>
            </a:xfrm>
            <a:custGeom>
              <a:avLst/>
              <a:gdLst>
                <a:gd name="connsiteX0" fmla="*/ 0 w 1200150"/>
                <a:gd name="connsiteY0" fmla="*/ 128587 h 138112"/>
                <a:gd name="connsiteX1" fmla="*/ 138113 w 1200150"/>
                <a:gd name="connsiteY1" fmla="*/ 0 h 138112"/>
                <a:gd name="connsiteX2" fmla="*/ 300038 w 1200150"/>
                <a:gd name="connsiteY2" fmla="*/ 128587 h 138112"/>
                <a:gd name="connsiteX3" fmla="*/ 485775 w 1200150"/>
                <a:gd name="connsiteY3" fmla="*/ 9525 h 138112"/>
                <a:gd name="connsiteX4" fmla="*/ 638175 w 1200150"/>
                <a:gd name="connsiteY4" fmla="*/ 128587 h 138112"/>
                <a:gd name="connsiteX5" fmla="*/ 785813 w 1200150"/>
                <a:gd name="connsiteY5" fmla="*/ 28575 h 138112"/>
                <a:gd name="connsiteX6" fmla="*/ 914400 w 1200150"/>
                <a:gd name="connsiteY6" fmla="*/ 138112 h 138112"/>
                <a:gd name="connsiteX7" fmla="*/ 1085850 w 1200150"/>
                <a:gd name="connsiteY7" fmla="*/ 28575 h 138112"/>
                <a:gd name="connsiteX8" fmla="*/ 1200150 w 1200150"/>
                <a:gd name="connsiteY8" fmla="*/ 138112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50" h="138112">
                  <a:moveTo>
                    <a:pt x="0" y="128587"/>
                  </a:moveTo>
                  <a:cubicBezTo>
                    <a:pt x="44053" y="64293"/>
                    <a:pt x="88107" y="0"/>
                    <a:pt x="138113" y="0"/>
                  </a:cubicBezTo>
                  <a:cubicBezTo>
                    <a:pt x="188119" y="0"/>
                    <a:pt x="242094" y="126999"/>
                    <a:pt x="300038" y="128587"/>
                  </a:cubicBezTo>
                  <a:cubicBezTo>
                    <a:pt x="357982" y="130175"/>
                    <a:pt x="429419" y="9525"/>
                    <a:pt x="485775" y="9525"/>
                  </a:cubicBezTo>
                  <a:cubicBezTo>
                    <a:pt x="542131" y="9525"/>
                    <a:pt x="588169" y="125412"/>
                    <a:pt x="638175" y="128587"/>
                  </a:cubicBezTo>
                  <a:cubicBezTo>
                    <a:pt x="688181" y="131762"/>
                    <a:pt x="739776" y="26988"/>
                    <a:pt x="785813" y="28575"/>
                  </a:cubicBezTo>
                  <a:cubicBezTo>
                    <a:pt x="831850" y="30162"/>
                    <a:pt x="864394" y="138112"/>
                    <a:pt x="914400" y="138112"/>
                  </a:cubicBezTo>
                  <a:cubicBezTo>
                    <a:pt x="964406" y="138112"/>
                    <a:pt x="1038225" y="28575"/>
                    <a:pt x="1085850" y="28575"/>
                  </a:cubicBezTo>
                  <a:cubicBezTo>
                    <a:pt x="1133475" y="28575"/>
                    <a:pt x="1166812" y="83343"/>
                    <a:pt x="1200150" y="138112"/>
                  </a:cubicBezTo>
                </a:path>
              </a:pathLst>
            </a:custGeom>
            <a:ln w="25400">
              <a:solidFill>
                <a:schemeClr val="accent5"/>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sp>
          <p:nvSpPr>
            <p:cNvPr id="202" name="자유형: 도형 201">
              <a:extLst>
                <a:ext uri="{FF2B5EF4-FFF2-40B4-BE49-F238E27FC236}">
                  <a16:creationId xmlns:a16="http://schemas.microsoft.com/office/drawing/2014/main" id="{CC41EE35-41CB-6D2C-5E5B-F32399F8D8AD}"/>
                </a:ext>
              </a:extLst>
            </p:cNvPr>
            <p:cNvSpPr/>
            <p:nvPr/>
          </p:nvSpPr>
          <p:spPr>
            <a:xfrm>
              <a:off x="3979107" y="4339563"/>
              <a:ext cx="744170" cy="296234"/>
            </a:xfrm>
            <a:custGeom>
              <a:avLst/>
              <a:gdLst>
                <a:gd name="connsiteX0" fmla="*/ 0 w 717550"/>
                <a:gd name="connsiteY0" fmla="*/ 429367 h 429367"/>
                <a:gd name="connsiteX1" fmla="*/ 95250 w 717550"/>
                <a:gd name="connsiteY1" fmla="*/ 264267 h 429367"/>
                <a:gd name="connsiteX2" fmla="*/ 171450 w 717550"/>
                <a:gd name="connsiteY2" fmla="*/ 334117 h 429367"/>
                <a:gd name="connsiteX3" fmla="*/ 349250 w 717550"/>
                <a:gd name="connsiteY3" fmla="*/ 86467 h 429367"/>
                <a:gd name="connsiteX4" fmla="*/ 463550 w 717550"/>
                <a:gd name="connsiteY4" fmla="*/ 226167 h 429367"/>
                <a:gd name="connsiteX5" fmla="*/ 609600 w 717550"/>
                <a:gd name="connsiteY5" fmla="*/ 3917 h 429367"/>
                <a:gd name="connsiteX6" fmla="*/ 717550 w 717550"/>
                <a:gd name="connsiteY6" fmla="*/ 105517 h 42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550" h="429367">
                  <a:moveTo>
                    <a:pt x="0" y="429367"/>
                  </a:moveTo>
                  <a:cubicBezTo>
                    <a:pt x="33337" y="354754"/>
                    <a:pt x="66675" y="280142"/>
                    <a:pt x="95250" y="264267"/>
                  </a:cubicBezTo>
                  <a:cubicBezTo>
                    <a:pt x="123825" y="248392"/>
                    <a:pt x="129117" y="363750"/>
                    <a:pt x="171450" y="334117"/>
                  </a:cubicBezTo>
                  <a:cubicBezTo>
                    <a:pt x="213783" y="304484"/>
                    <a:pt x="300567" y="104459"/>
                    <a:pt x="349250" y="86467"/>
                  </a:cubicBezTo>
                  <a:cubicBezTo>
                    <a:pt x="397933" y="68475"/>
                    <a:pt x="420158" y="239925"/>
                    <a:pt x="463550" y="226167"/>
                  </a:cubicBezTo>
                  <a:cubicBezTo>
                    <a:pt x="506942" y="212409"/>
                    <a:pt x="567267" y="24025"/>
                    <a:pt x="609600" y="3917"/>
                  </a:cubicBezTo>
                  <a:cubicBezTo>
                    <a:pt x="651933" y="-16191"/>
                    <a:pt x="684741" y="44663"/>
                    <a:pt x="717550" y="105517"/>
                  </a:cubicBezTo>
                </a:path>
              </a:pathLst>
            </a:custGeom>
            <a:ln w="25400">
              <a:solidFill>
                <a:schemeClr val="accent5"/>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cxnSp>
          <p:nvCxnSpPr>
            <p:cNvPr id="203" name="직선 연결선 202">
              <a:extLst>
                <a:ext uri="{FF2B5EF4-FFF2-40B4-BE49-F238E27FC236}">
                  <a16:creationId xmlns:a16="http://schemas.microsoft.com/office/drawing/2014/main" id="{CD22A8CA-FC05-C5F0-8370-20705504124F}"/>
                </a:ext>
              </a:extLst>
            </p:cNvPr>
            <p:cNvCxnSpPr/>
            <p:nvPr/>
          </p:nvCxnSpPr>
          <p:spPr>
            <a:xfrm>
              <a:off x="3566069" y="4948744"/>
              <a:ext cx="91509" cy="0"/>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04" name="직선 연결선 203">
              <a:extLst>
                <a:ext uri="{FF2B5EF4-FFF2-40B4-BE49-F238E27FC236}">
                  <a16:creationId xmlns:a16="http://schemas.microsoft.com/office/drawing/2014/main" id="{F3922C37-817E-7936-5FF7-2801B431F6BC}"/>
                </a:ext>
              </a:extLst>
            </p:cNvPr>
            <p:cNvCxnSpPr/>
            <p:nvPr/>
          </p:nvCxnSpPr>
          <p:spPr>
            <a:xfrm>
              <a:off x="3648990" y="4875967"/>
              <a:ext cx="91509" cy="0"/>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05" name="직선 연결선 204">
              <a:extLst>
                <a:ext uri="{FF2B5EF4-FFF2-40B4-BE49-F238E27FC236}">
                  <a16:creationId xmlns:a16="http://schemas.microsoft.com/office/drawing/2014/main" id="{F77EE9B4-ABAB-DC8F-5C7C-6DCCBF2F52D3}"/>
                </a:ext>
              </a:extLst>
            </p:cNvPr>
            <p:cNvCxnSpPr>
              <a:cxnSpLocks/>
            </p:cNvCxnSpPr>
            <p:nvPr/>
          </p:nvCxnSpPr>
          <p:spPr>
            <a:xfrm>
              <a:off x="3654334" y="4874963"/>
              <a:ext cx="0" cy="79344"/>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06" name="직선 연결선 205">
              <a:extLst>
                <a:ext uri="{FF2B5EF4-FFF2-40B4-BE49-F238E27FC236}">
                  <a16:creationId xmlns:a16="http://schemas.microsoft.com/office/drawing/2014/main" id="{5DD79C73-C0AE-427F-D2B5-8DF273F01845}"/>
                </a:ext>
              </a:extLst>
            </p:cNvPr>
            <p:cNvCxnSpPr>
              <a:cxnSpLocks/>
            </p:cNvCxnSpPr>
            <p:nvPr/>
          </p:nvCxnSpPr>
          <p:spPr>
            <a:xfrm>
              <a:off x="3735456" y="4874963"/>
              <a:ext cx="0" cy="79344"/>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07" name="직선 연결선 206">
              <a:extLst>
                <a:ext uri="{FF2B5EF4-FFF2-40B4-BE49-F238E27FC236}">
                  <a16:creationId xmlns:a16="http://schemas.microsoft.com/office/drawing/2014/main" id="{C104A816-834E-9697-93E3-7BCAF9F167E0}"/>
                </a:ext>
              </a:extLst>
            </p:cNvPr>
            <p:cNvCxnSpPr/>
            <p:nvPr/>
          </p:nvCxnSpPr>
          <p:spPr>
            <a:xfrm>
              <a:off x="3731559" y="4948744"/>
              <a:ext cx="91509" cy="0"/>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08" name="직선 연결선 207">
              <a:extLst>
                <a:ext uri="{FF2B5EF4-FFF2-40B4-BE49-F238E27FC236}">
                  <a16:creationId xmlns:a16="http://schemas.microsoft.com/office/drawing/2014/main" id="{31B0E9AD-855C-E6FF-C94F-7D49C90DD273}"/>
                </a:ext>
              </a:extLst>
            </p:cNvPr>
            <p:cNvCxnSpPr/>
            <p:nvPr/>
          </p:nvCxnSpPr>
          <p:spPr>
            <a:xfrm>
              <a:off x="3812401" y="4875967"/>
              <a:ext cx="91509" cy="0"/>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09" name="직선 연결선 208">
              <a:extLst>
                <a:ext uri="{FF2B5EF4-FFF2-40B4-BE49-F238E27FC236}">
                  <a16:creationId xmlns:a16="http://schemas.microsoft.com/office/drawing/2014/main" id="{7825F101-CC55-EEA5-355E-32FA26C4F136}"/>
                </a:ext>
              </a:extLst>
            </p:cNvPr>
            <p:cNvCxnSpPr>
              <a:cxnSpLocks/>
            </p:cNvCxnSpPr>
            <p:nvPr/>
          </p:nvCxnSpPr>
          <p:spPr>
            <a:xfrm>
              <a:off x="3817745" y="4874963"/>
              <a:ext cx="0" cy="79344"/>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10" name="직선 연결선 209">
              <a:extLst>
                <a:ext uri="{FF2B5EF4-FFF2-40B4-BE49-F238E27FC236}">
                  <a16:creationId xmlns:a16="http://schemas.microsoft.com/office/drawing/2014/main" id="{C44DBFC2-96D1-9666-CE44-E9BD726FB41E}"/>
                </a:ext>
              </a:extLst>
            </p:cNvPr>
            <p:cNvCxnSpPr>
              <a:cxnSpLocks/>
            </p:cNvCxnSpPr>
            <p:nvPr/>
          </p:nvCxnSpPr>
          <p:spPr>
            <a:xfrm>
              <a:off x="3898867" y="4874963"/>
              <a:ext cx="0" cy="79344"/>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11" name="직선 연결선 210">
              <a:extLst>
                <a:ext uri="{FF2B5EF4-FFF2-40B4-BE49-F238E27FC236}">
                  <a16:creationId xmlns:a16="http://schemas.microsoft.com/office/drawing/2014/main" id="{9BD2EB82-2A4A-DB91-E45F-30758EBB6169}"/>
                </a:ext>
              </a:extLst>
            </p:cNvPr>
            <p:cNvCxnSpPr/>
            <p:nvPr/>
          </p:nvCxnSpPr>
          <p:spPr>
            <a:xfrm>
              <a:off x="3894970" y="4948744"/>
              <a:ext cx="91509" cy="0"/>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12" name="직선 연결선 211">
              <a:extLst>
                <a:ext uri="{FF2B5EF4-FFF2-40B4-BE49-F238E27FC236}">
                  <a16:creationId xmlns:a16="http://schemas.microsoft.com/office/drawing/2014/main" id="{B810AE70-3BD7-18FF-E9ED-7A145BC728C9}"/>
                </a:ext>
              </a:extLst>
            </p:cNvPr>
            <p:cNvCxnSpPr/>
            <p:nvPr/>
          </p:nvCxnSpPr>
          <p:spPr>
            <a:xfrm>
              <a:off x="3976927" y="4875967"/>
              <a:ext cx="91509" cy="0"/>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13" name="직선 연결선 212">
              <a:extLst>
                <a:ext uri="{FF2B5EF4-FFF2-40B4-BE49-F238E27FC236}">
                  <a16:creationId xmlns:a16="http://schemas.microsoft.com/office/drawing/2014/main" id="{6BCBBE49-9C7B-A13C-04A4-C8BC5DD806FF}"/>
                </a:ext>
              </a:extLst>
            </p:cNvPr>
            <p:cNvCxnSpPr>
              <a:cxnSpLocks/>
            </p:cNvCxnSpPr>
            <p:nvPr/>
          </p:nvCxnSpPr>
          <p:spPr>
            <a:xfrm>
              <a:off x="3982270" y="4874963"/>
              <a:ext cx="0" cy="79344"/>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14" name="직선 연결선 213">
              <a:extLst>
                <a:ext uri="{FF2B5EF4-FFF2-40B4-BE49-F238E27FC236}">
                  <a16:creationId xmlns:a16="http://schemas.microsoft.com/office/drawing/2014/main" id="{1EF0A6A3-CF44-E426-0182-4248F1EFF126}"/>
                </a:ext>
              </a:extLst>
            </p:cNvPr>
            <p:cNvCxnSpPr>
              <a:cxnSpLocks/>
            </p:cNvCxnSpPr>
            <p:nvPr/>
          </p:nvCxnSpPr>
          <p:spPr>
            <a:xfrm>
              <a:off x="4063393" y="4874963"/>
              <a:ext cx="0" cy="79344"/>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15" name="직선 연결선 214">
              <a:extLst>
                <a:ext uri="{FF2B5EF4-FFF2-40B4-BE49-F238E27FC236}">
                  <a16:creationId xmlns:a16="http://schemas.microsoft.com/office/drawing/2014/main" id="{BB6B1F08-B69B-11CA-27BF-79B4C92EB667}"/>
                </a:ext>
              </a:extLst>
            </p:cNvPr>
            <p:cNvCxnSpPr/>
            <p:nvPr/>
          </p:nvCxnSpPr>
          <p:spPr>
            <a:xfrm>
              <a:off x="4059497" y="4948744"/>
              <a:ext cx="91509" cy="0"/>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16" name="직선 연결선 215">
              <a:extLst>
                <a:ext uri="{FF2B5EF4-FFF2-40B4-BE49-F238E27FC236}">
                  <a16:creationId xmlns:a16="http://schemas.microsoft.com/office/drawing/2014/main" id="{66C33F1A-F381-C74D-B5D6-761D00226EA0}"/>
                </a:ext>
              </a:extLst>
            </p:cNvPr>
            <p:cNvCxnSpPr>
              <a:cxnSpLocks/>
            </p:cNvCxnSpPr>
            <p:nvPr/>
          </p:nvCxnSpPr>
          <p:spPr>
            <a:xfrm flipV="1">
              <a:off x="4151005" y="4731151"/>
              <a:ext cx="0" cy="223156"/>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17" name="직선 연결선 216">
              <a:extLst>
                <a:ext uri="{FF2B5EF4-FFF2-40B4-BE49-F238E27FC236}">
                  <a16:creationId xmlns:a16="http://schemas.microsoft.com/office/drawing/2014/main" id="{42F3F381-887F-2997-970D-55E99EFC9818}"/>
                </a:ext>
              </a:extLst>
            </p:cNvPr>
            <p:cNvCxnSpPr/>
            <p:nvPr/>
          </p:nvCxnSpPr>
          <p:spPr>
            <a:xfrm>
              <a:off x="4138340" y="4732806"/>
              <a:ext cx="91509" cy="0"/>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18" name="직선 연결선 217">
              <a:extLst>
                <a:ext uri="{FF2B5EF4-FFF2-40B4-BE49-F238E27FC236}">
                  <a16:creationId xmlns:a16="http://schemas.microsoft.com/office/drawing/2014/main" id="{E11809BE-43FA-D2EA-CE30-357B604B4CCD}"/>
                </a:ext>
              </a:extLst>
            </p:cNvPr>
            <p:cNvCxnSpPr/>
            <p:nvPr/>
          </p:nvCxnSpPr>
          <p:spPr>
            <a:xfrm>
              <a:off x="4221261" y="4660029"/>
              <a:ext cx="91509" cy="0"/>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19" name="직선 연결선 218">
              <a:extLst>
                <a:ext uri="{FF2B5EF4-FFF2-40B4-BE49-F238E27FC236}">
                  <a16:creationId xmlns:a16="http://schemas.microsoft.com/office/drawing/2014/main" id="{92E1FA23-7542-06C2-431E-7FFE083472B9}"/>
                </a:ext>
              </a:extLst>
            </p:cNvPr>
            <p:cNvCxnSpPr>
              <a:cxnSpLocks/>
            </p:cNvCxnSpPr>
            <p:nvPr/>
          </p:nvCxnSpPr>
          <p:spPr>
            <a:xfrm>
              <a:off x="4226604" y="4659025"/>
              <a:ext cx="0" cy="79344"/>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20" name="직선 연결선 219">
              <a:extLst>
                <a:ext uri="{FF2B5EF4-FFF2-40B4-BE49-F238E27FC236}">
                  <a16:creationId xmlns:a16="http://schemas.microsoft.com/office/drawing/2014/main" id="{C1F75356-CF8F-5E10-747F-9CA67289F31E}"/>
                </a:ext>
              </a:extLst>
            </p:cNvPr>
            <p:cNvCxnSpPr>
              <a:cxnSpLocks/>
            </p:cNvCxnSpPr>
            <p:nvPr/>
          </p:nvCxnSpPr>
          <p:spPr>
            <a:xfrm>
              <a:off x="4307727" y="4659025"/>
              <a:ext cx="0" cy="79344"/>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21" name="직선 연결선 220">
              <a:extLst>
                <a:ext uri="{FF2B5EF4-FFF2-40B4-BE49-F238E27FC236}">
                  <a16:creationId xmlns:a16="http://schemas.microsoft.com/office/drawing/2014/main" id="{F1AE8A54-FC67-9AA0-9C01-44723D4D9C0A}"/>
                </a:ext>
              </a:extLst>
            </p:cNvPr>
            <p:cNvCxnSpPr/>
            <p:nvPr/>
          </p:nvCxnSpPr>
          <p:spPr>
            <a:xfrm>
              <a:off x="4303830" y="4732806"/>
              <a:ext cx="91509" cy="0"/>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22" name="직선 연결선 221">
              <a:extLst>
                <a:ext uri="{FF2B5EF4-FFF2-40B4-BE49-F238E27FC236}">
                  <a16:creationId xmlns:a16="http://schemas.microsoft.com/office/drawing/2014/main" id="{20925D26-1096-77C5-19CD-1CE87BEC0B5A}"/>
                </a:ext>
              </a:extLst>
            </p:cNvPr>
            <p:cNvCxnSpPr/>
            <p:nvPr/>
          </p:nvCxnSpPr>
          <p:spPr>
            <a:xfrm>
              <a:off x="4384672" y="4660029"/>
              <a:ext cx="91509" cy="0"/>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23" name="직선 연결선 222">
              <a:extLst>
                <a:ext uri="{FF2B5EF4-FFF2-40B4-BE49-F238E27FC236}">
                  <a16:creationId xmlns:a16="http://schemas.microsoft.com/office/drawing/2014/main" id="{DA5A9A56-F98D-41E0-04A8-5F07194A877C}"/>
                </a:ext>
              </a:extLst>
            </p:cNvPr>
            <p:cNvCxnSpPr>
              <a:cxnSpLocks/>
            </p:cNvCxnSpPr>
            <p:nvPr/>
          </p:nvCxnSpPr>
          <p:spPr>
            <a:xfrm>
              <a:off x="4390015" y="4659025"/>
              <a:ext cx="0" cy="79344"/>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24" name="직선 연결선 223">
              <a:extLst>
                <a:ext uri="{FF2B5EF4-FFF2-40B4-BE49-F238E27FC236}">
                  <a16:creationId xmlns:a16="http://schemas.microsoft.com/office/drawing/2014/main" id="{7E52E035-5F82-CDB7-AC68-C82CACD84B2F}"/>
                </a:ext>
              </a:extLst>
            </p:cNvPr>
            <p:cNvCxnSpPr>
              <a:cxnSpLocks/>
            </p:cNvCxnSpPr>
            <p:nvPr/>
          </p:nvCxnSpPr>
          <p:spPr>
            <a:xfrm>
              <a:off x="4471138" y="4659025"/>
              <a:ext cx="0" cy="79344"/>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25" name="직선 연결선 224">
              <a:extLst>
                <a:ext uri="{FF2B5EF4-FFF2-40B4-BE49-F238E27FC236}">
                  <a16:creationId xmlns:a16="http://schemas.microsoft.com/office/drawing/2014/main" id="{C9127DF8-41F7-7B0D-AB35-08E9D6747814}"/>
                </a:ext>
              </a:extLst>
            </p:cNvPr>
            <p:cNvCxnSpPr/>
            <p:nvPr/>
          </p:nvCxnSpPr>
          <p:spPr>
            <a:xfrm>
              <a:off x="4467240" y="4732806"/>
              <a:ext cx="91509" cy="0"/>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26" name="직선 연결선 225">
              <a:extLst>
                <a:ext uri="{FF2B5EF4-FFF2-40B4-BE49-F238E27FC236}">
                  <a16:creationId xmlns:a16="http://schemas.microsoft.com/office/drawing/2014/main" id="{7130897A-E7DA-1620-9FA2-5D314A3FF3B5}"/>
                </a:ext>
              </a:extLst>
            </p:cNvPr>
            <p:cNvCxnSpPr/>
            <p:nvPr/>
          </p:nvCxnSpPr>
          <p:spPr>
            <a:xfrm>
              <a:off x="4549198" y="4660029"/>
              <a:ext cx="91509" cy="0"/>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27" name="직선 연결선 226">
              <a:extLst>
                <a:ext uri="{FF2B5EF4-FFF2-40B4-BE49-F238E27FC236}">
                  <a16:creationId xmlns:a16="http://schemas.microsoft.com/office/drawing/2014/main" id="{FD413977-B7FF-4456-2DF4-208172207BEE}"/>
                </a:ext>
              </a:extLst>
            </p:cNvPr>
            <p:cNvCxnSpPr>
              <a:cxnSpLocks/>
            </p:cNvCxnSpPr>
            <p:nvPr/>
          </p:nvCxnSpPr>
          <p:spPr>
            <a:xfrm>
              <a:off x="4554541" y="4659025"/>
              <a:ext cx="0" cy="79344"/>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28" name="직선 연결선 227">
              <a:extLst>
                <a:ext uri="{FF2B5EF4-FFF2-40B4-BE49-F238E27FC236}">
                  <a16:creationId xmlns:a16="http://schemas.microsoft.com/office/drawing/2014/main" id="{B550B7D4-8591-876F-4753-7453E8372275}"/>
                </a:ext>
              </a:extLst>
            </p:cNvPr>
            <p:cNvCxnSpPr>
              <a:cxnSpLocks/>
            </p:cNvCxnSpPr>
            <p:nvPr/>
          </p:nvCxnSpPr>
          <p:spPr>
            <a:xfrm>
              <a:off x="4635663" y="4659025"/>
              <a:ext cx="0" cy="79344"/>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29" name="직선 연결선 228">
              <a:extLst>
                <a:ext uri="{FF2B5EF4-FFF2-40B4-BE49-F238E27FC236}">
                  <a16:creationId xmlns:a16="http://schemas.microsoft.com/office/drawing/2014/main" id="{AC4E8FE1-40FC-180C-4240-F4B2CCC99853}"/>
                </a:ext>
              </a:extLst>
            </p:cNvPr>
            <p:cNvCxnSpPr/>
            <p:nvPr/>
          </p:nvCxnSpPr>
          <p:spPr>
            <a:xfrm>
              <a:off x="4631767" y="4732806"/>
              <a:ext cx="91509" cy="0"/>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30" name="직선 연결선 229">
              <a:extLst>
                <a:ext uri="{FF2B5EF4-FFF2-40B4-BE49-F238E27FC236}">
                  <a16:creationId xmlns:a16="http://schemas.microsoft.com/office/drawing/2014/main" id="{E3586DC2-5596-0D22-53E5-E0F6BF5FA171}"/>
                </a:ext>
              </a:extLst>
            </p:cNvPr>
            <p:cNvCxnSpPr>
              <a:cxnSpLocks/>
            </p:cNvCxnSpPr>
            <p:nvPr/>
          </p:nvCxnSpPr>
          <p:spPr>
            <a:xfrm>
              <a:off x="3562384" y="5134552"/>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31" name="직선 연결선 230">
              <a:extLst>
                <a:ext uri="{FF2B5EF4-FFF2-40B4-BE49-F238E27FC236}">
                  <a16:creationId xmlns:a16="http://schemas.microsoft.com/office/drawing/2014/main" id="{413E47CD-0E5F-2DA3-46F5-AF0E05A61B07}"/>
                </a:ext>
              </a:extLst>
            </p:cNvPr>
            <p:cNvCxnSpPr>
              <a:cxnSpLocks/>
            </p:cNvCxnSpPr>
            <p:nvPr/>
          </p:nvCxnSpPr>
          <p:spPr>
            <a:xfrm flipH="1">
              <a:off x="3604546" y="5134552"/>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32" name="직선 연결선 231">
              <a:extLst>
                <a:ext uri="{FF2B5EF4-FFF2-40B4-BE49-F238E27FC236}">
                  <a16:creationId xmlns:a16="http://schemas.microsoft.com/office/drawing/2014/main" id="{0E2E7066-75C5-2930-771D-DB243E09A2C9}"/>
                </a:ext>
              </a:extLst>
            </p:cNvPr>
            <p:cNvCxnSpPr>
              <a:cxnSpLocks/>
            </p:cNvCxnSpPr>
            <p:nvPr/>
          </p:nvCxnSpPr>
          <p:spPr>
            <a:xfrm>
              <a:off x="3646659" y="5134552"/>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33" name="직선 연결선 232">
              <a:extLst>
                <a:ext uri="{FF2B5EF4-FFF2-40B4-BE49-F238E27FC236}">
                  <a16:creationId xmlns:a16="http://schemas.microsoft.com/office/drawing/2014/main" id="{30FF77F1-27C5-D7B8-BFB3-D084BD1988D1}"/>
                </a:ext>
              </a:extLst>
            </p:cNvPr>
            <p:cNvCxnSpPr>
              <a:cxnSpLocks/>
            </p:cNvCxnSpPr>
            <p:nvPr/>
          </p:nvCxnSpPr>
          <p:spPr>
            <a:xfrm flipH="1">
              <a:off x="3688820" y="5134552"/>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34" name="직선 연결선 233">
              <a:extLst>
                <a:ext uri="{FF2B5EF4-FFF2-40B4-BE49-F238E27FC236}">
                  <a16:creationId xmlns:a16="http://schemas.microsoft.com/office/drawing/2014/main" id="{D53B7EBC-7AE9-D540-1D3A-7B98EBA46142}"/>
                </a:ext>
              </a:extLst>
            </p:cNvPr>
            <p:cNvCxnSpPr>
              <a:cxnSpLocks/>
            </p:cNvCxnSpPr>
            <p:nvPr/>
          </p:nvCxnSpPr>
          <p:spPr>
            <a:xfrm>
              <a:off x="3730934" y="5134552"/>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35" name="직선 연결선 234">
              <a:extLst>
                <a:ext uri="{FF2B5EF4-FFF2-40B4-BE49-F238E27FC236}">
                  <a16:creationId xmlns:a16="http://schemas.microsoft.com/office/drawing/2014/main" id="{FEC47041-2277-BF1A-4E3C-C56CDB21CCF4}"/>
                </a:ext>
              </a:extLst>
            </p:cNvPr>
            <p:cNvCxnSpPr>
              <a:cxnSpLocks/>
            </p:cNvCxnSpPr>
            <p:nvPr/>
          </p:nvCxnSpPr>
          <p:spPr>
            <a:xfrm flipH="1">
              <a:off x="3773096" y="5134552"/>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36" name="직선 연결선 235">
              <a:extLst>
                <a:ext uri="{FF2B5EF4-FFF2-40B4-BE49-F238E27FC236}">
                  <a16:creationId xmlns:a16="http://schemas.microsoft.com/office/drawing/2014/main" id="{0543AA42-705D-F574-428D-416FC17643DE}"/>
                </a:ext>
              </a:extLst>
            </p:cNvPr>
            <p:cNvCxnSpPr>
              <a:cxnSpLocks/>
            </p:cNvCxnSpPr>
            <p:nvPr/>
          </p:nvCxnSpPr>
          <p:spPr>
            <a:xfrm>
              <a:off x="3815209" y="5134552"/>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37" name="직선 연결선 236">
              <a:extLst>
                <a:ext uri="{FF2B5EF4-FFF2-40B4-BE49-F238E27FC236}">
                  <a16:creationId xmlns:a16="http://schemas.microsoft.com/office/drawing/2014/main" id="{7A784C39-3B55-9E2B-41E7-74149C335FA9}"/>
                </a:ext>
              </a:extLst>
            </p:cNvPr>
            <p:cNvCxnSpPr>
              <a:cxnSpLocks/>
            </p:cNvCxnSpPr>
            <p:nvPr/>
          </p:nvCxnSpPr>
          <p:spPr>
            <a:xfrm flipH="1">
              <a:off x="3857371" y="5134552"/>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38" name="직선 연결선 237">
              <a:extLst>
                <a:ext uri="{FF2B5EF4-FFF2-40B4-BE49-F238E27FC236}">
                  <a16:creationId xmlns:a16="http://schemas.microsoft.com/office/drawing/2014/main" id="{802BC81C-314C-DB24-32B0-C3BD492BF75A}"/>
                </a:ext>
              </a:extLst>
            </p:cNvPr>
            <p:cNvCxnSpPr>
              <a:cxnSpLocks/>
            </p:cNvCxnSpPr>
            <p:nvPr/>
          </p:nvCxnSpPr>
          <p:spPr>
            <a:xfrm>
              <a:off x="3899484" y="5134552"/>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39" name="직선 연결선 238">
              <a:extLst>
                <a:ext uri="{FF2B5EF4-FFF2-40B4-BE49-F238E27FC236}">
                  <a16:creationId xmlns:a16="http://schemas.microsoft.com/office/drawing/2014/main" id="{7CE535BA-5660-6711-7DBC-1A95B7628803}"/>
                </a:ext>
              </a:extLst>
            </p:cNvPr>
            <p:cNvCxnSpPr>
              <a:cxnSpLocks/>
            </p:cNvCxnSpPr>
            <p:nvPr/>
          </p:nvCxnSpPr>
          <p:spPr>
            <a:xfrm flipH="1">
              <a:off x="3941646" y="5134552"/>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40" name="직선 연결선 239">
              <a:extLst>
                <a:ext uri="{FF2B5EF4-FFF2-40B4-BE49-F238E27FC236}">
                  <a16:creationId xmlns:a16="http://schemas.microsoft.com/office/drawing/2014/main" id="{7491253D-48AA-D7BA-B7AA-7686DA3D9F11}"/>
                </a:ext>
              </a:extLst>
            </p:cNvPr>
            <p:cNvCxnSpPr>
              <a:cxnSpLocks/>
            </p:cNvCxnSpPr>
            <p:nvPr/>
          </p:nvCxnSpPr>
          <p:spPr>
            <a:xfrm>
              <a:off x="3983759" y="5134552"/>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41" name="직선 연결선 240">
              <a:extLst>
                <a:ext uri="{FF2B5EF4-FFF2-40B4-BE49-F238E27FC236}">
                  <a16:creationId xmlns:a16="http://schemas.microsoft.com/office/drawing/2014/main" id="{9FFB3CA0-AFF4-508C-8C94-378572361E7F}"/>
                </a:ext>
              </a:extLst>
            </p:cNvPr>
            <p:cNvCxnSpPr>
              <a:cxnSpLocks/>
            </p:cNvCxnSpPr>
            <p:nvPr/>
          </p:nvCxnSpPr>
          <p:spPr>
            <a:xfrm flipH="1">
              <a:off x="4025921" y="5134552"/>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42" name="직선 연결선 241">
              <a:extLst>
                <a:ext uri="{FF2B5EF4-FFF2-40B4-BE49-F238E27FC236}">
                  <a16:creationId xmlns:a16="http://schemas.microsoft.com/office/drawing/2014/main" id="{B2FBD0E6-9D56-D7FA-4A52-7353BE1A4CE9}"/>
                </a:ext>
              </a:extLst>
            </p:cNvPr>
            <p:cNvCxnSpPr>
              <a:cxnSpLocks/>
            </p:cNvCxnSpPr>
            <p:nvPr/>
          </p:nvCxnSpPr>
          <p:spPr>
            <a:xfrm>
              <a:off x="4205878" y="4974135"/>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43" name="직선 연결선 242">
              <a:extLst>
                <a:ext uri="{FF2B5EF4-FFF2-40B4-BE49-F238E27FC236}">
                  <a16:creationId xmlns:a16="http://schemas.microsoft.com/office/drawing/2014/main" id="{AA282F68-11BF-1A54-8E2A-AC2C9B78766D}"/>
                </a:ext>
              </a:extLst>
            </p:cNvPr>
            <p:cNvCxnSpPr>
              <a:cxnSpLocks/>
            </p:cNvCxnSpPr>
            <p:nvPr/>
          </p:nvCxnSpPr>
          <p:spPr>
            <a:xfrm flipH="1">
              <a:off x="4248040" y="4974135"/>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44" name="직선 연결선 243">
              <a:extLst>
                <a:ext uri="{FF2B5EF4-FFF2-40B4-BE49-F238E27FC236}">
                  <a16:creationId xmlns:a16="http://schemas.microsoft.com/office/drawing/2014/main" id="{8062E2B7-2084-D705-3E47-049ACF75F1F3}"/>
                </a:ext>
              </a:extLst>
            </p:cNvPr>
            <p:cNvCxnSpPr>
              <a:cxnSpLocks/>
            </p:cNvCxnSpPr>
            <p:nvPr/>
          </p:nvCxnSpPr>
          <p:spPr>
            <a:xfrm>
              <a:off x="4290153" y="4974135"/>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45" name="직선 연결선 244">
              <a:extLst>
                <a:ext uri="{FF2B5EF4-FFF2-40B4-BE49-F238E27FC236}">
                  <a16:creationId xmlns:a16="http://schemas.microsoft.com/office/drawing/2014/main" id="{B3875F83-8D3D-59B3-26C1-3B0E18A33230}"/>
                </a:ext>
              </a:extLst>
            </p:cNvPr>
            <p:cNvCxnSpPr>
              <a:cxnSpLocks/>
            </p:cNvCxnSpPr>
            <p:nvPr/>
          </p:nvCxnSpPr>
          <p:spPr>
            <a:xfrm flipH="1">
              <a:off x="4332314" y="4974135"/>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46" name="직선 연결선 245">
              <a:extLst>
                <a:ext uri="{FF2B5EF4-FFF2-40B4-BE49-F238E27FC236}">
                  <a16:creationId xmlns:a16="http://schemas.microsoft.com/office/drawing/2014/main" id="{584415EE-7EA9-4E96-D8A1-6667C8899557}"/>
                </a:ext>
              </a:extLst>
            </p:cNvPr>
            <p:cNvCxnSpPr>
              <a:cxnSpLocks/>
            </p:cNvCxnSpPr>
            <p:nvPr/>
          </p:nvCxnSpPr>
          <p:spPr>
            <a:xfrm>
              <a:off x="4374428" y="4974135"/>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47" name="직선 연결선 246">
              <a:extLst>
                <a:ext uri="{FF2B5EF4-FFF2-40B4-BE49-F238E27FC236}">
                  <a16:creationId xmlns:a16="http://schemas.microsoft.com/office/drawing/2014/main" id="{C4788D56-2050-45C3-BB3D-E33ABD69E4E3}"/>
                </a:ext>
              </a:extLst>
            </p:cNvPr>
            <p:cNvCxnSpPr>
              <a:cxnSpLocks/>
            </p:cNvCxnSpPr>
            <p:nvPr/>
          </p:nvCxnSpPr>
          <p:spPr>
            <a:xfrm flipH="1">
              <a:off x="4416589" y="4974135"/>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48" name="직선 연결선 247">
              <a:extLst>
                <a:ext uri="{FF2B5EF4-FFF2-40B4-BE49-F238E27FC236}">
                  <a16:creationId xmlns:a16="http://schemas.microsoft.com/office/drawing/2014/main" id="{245FB2D5-0631-E8DB-0161-FAB1E246BF63}"/>
                </a:ext>
              </a:extLst>
            </p:cNvPr>
            <p:cNvCxnSpPr>
              <a:cxnSpLocks/>
            </p:cNvCxnSpPr>
            <p:nvPr/>
          </p:nvCxnSpPr>
          <p:spPr>
            <a:xfrm>
              <a:off x="4458702" y="4974135"/>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49" name="직선 연결선 248">
              <a:extLst>
                <a:ext uri="{FF2B5EF4-FFF2-40B4-BE49-F238E27FC236}">
                  <a16:creationId xmlns:a16="http://schemas.microsoft.com/office/drawing/2014/main" id="{6E0A6ABD-9CF6-2FA0-3A8E-12204C4256CF}"/>
                </a:ext>
              </a:extLst>
            </p:cNvPr>
            <p:cNvCxnSpPr>
              <a:cxnSpLocks/>
            </p:cNvCxnSpPr>
            <p:nvPr/>
          </p:nvCxnSpPr>
          <p:spPr>
            <a:xfrm flipH="1">
              <a:off x="4500864" y="4974135"/>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50" name="직선 연결선 249">
              <a:extLst>
                <a:ext uri="{FF2B5EF4-FFF2-40B4-BE49-F238E27FC236}">
                  <a16:creationId xmlns:a16="http://schemas.microsoft.com/office/drawing/2014/main" id="{830F46E4-C0C2-F9A1-A8F7-E6F796B66433}"/>
                </a:ext>
              </a:extLst>
            </p:cNvPr>
            <p:cNvCxnSpPr>
              <a:cxnSpLocks/>
            </p:cNvCxnSpPr>
            <p:nvPr/>
          </p:nvCxnSpPr>
          <p:spPr>
            <a:xfrm>
              <a:off x="4542978" y="4974135"/>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51" name="직선 연결선 250">
              <a:extLst>
                <a:ext uri="{FF2B5EF4-FFF2-40B4-BE49-F238E27FC236}">
                  <a16:creationId xmlns:a16="http://schemas.microsoft.com/office/drawing/2014/main" id="{E334EF55-E0FE-2C17-31A0-1DBB49042B66}"/>
                </a:ext>
              </a:extLst>
            </p:cNvPr>
            <p:cNvCxnSpPr>
              <a:cxnSpLocks/>
            </p:cNvCxnSpPr>
            <p:nvPr/>
          </p:nvCxnSpPr>
          <p:spPr>
            <a:xfrm flipH="1">
              <a:off x="4585140" y="4974135"/>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52" name="직선 연결선 251">
              <a:extLst>
                <a:ext uri="{FF2B5EF4-FFF2-40B4-BE49-F238E27FC236}">
                  <a16:creationId xmlns:a16="http://schemas.microsoft.com/office/drawing/2014/main" id="{5B85C448-6728-C0A4-AC0C-883C2C266A1F}"/>
                </a:ext>
              </a:extLst>
            </p:cNvPr>
            <p:cNvCxnSpPr>
              <a:cxnSpLocks/>
            </p:cNvCxnSpPr>
            <p:nvPr/>
          </p:nvCxnSpPr>
          <p:spPr>
            <a:xfrm>
              <a:off x="4627253" y="4974135"/>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53" name="직선 연결선 252">
              <a:extLst>
                <a:ext uri="{FF2B5EF4-FFF2-40B4-BE49-F238E27FC236}">
                  <a16:creationId xmlns:a16="http://schemas.microsoft.com/office/drawing/2014/main" id="{9565BCFD-3551-7D2E-62D6-44C6BD187684}"/>
                </a:ext>
              </a:extLst>
            </p:cNvPr>
            <p:cNvCxnSpPr>
              <a:cxnSpLocks/>
            </p:cNvCxnSpPr>
            <p:nvPr/>
          </p:nvCxnSpPr>
          <p:spPr>
            <a:xfrm flipH="1">
              <a:off x="4669415" y="4974135"/>
              <a:ext cx="51338" cy="134865"/>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cxnSp>
          <p:nvCxnSpPr>
            <p:cNvPr id="254" name="직선 연결선 253">
              <a:extLst>
                <a:ext uri="{FF2B5EF4-FFF2-40B4-BE49-F238E27FC236}">
                  <a16:creationId xmlns:a16="http://schemas.microsoft.com/office/drawing/2014/main" id="{108EB45E-A8AC-62A1-07C3-C61FD6F0DE46}"/>
                </a:ext>
              </a:extLst>
            </p:cNvPr>
            <p:cNvCxnSpPr>
              <a:cxnSpLocks/>
            </p:cNvCxnSpPr>
            <p:nvPr/>
          </p:nvCxnSpPr>
          <p:spPr>
            <a:xfrm flipV="1">
              <a:off x="4074246" y="4973276"/>
              <a:ext cx="144824" cy="171490"/>
            </a:xfrm>
            <a:prstGeom prst="line">
              <a:avLst/>
            </a:prstGeom>
            <a:ln w="25400">
              <a:solidFill>
                <a:schemeClr val="accent5"/>
              </a:solidFill>
            </a:ln>
          </p:spPr>
          <p:style>
            <a:lnRef idx="1">
              <a:schemeClr val="dk1"/>
            </a:lnRef>
            <a:fillRef idx="0">
              <a:schemeClr val="dk1"/>
            </a:fillRef>
            <a:effectRef idx="0">
              <a:schemeClr val="dk1"/>
            </a:effectRef>
            <a:fontRef idx="minor">
              <a:schemeClr val="tx1"/>
            </a:fontRef>
          </p:style>
        </p:cxnSp>
        <p:sp>
          <p:nvSpPr>
            <p:cNvPr id="255" name="타원 254">
              <a:extLst>
                <a:ext uri="{FF2B5EF4-FFF2-40B4-BE49-F238E27FC236}">
                  <a16:creationId xmlns:a16="http://schemas.microsoft.com/office/drawing/2014/main" id="{DD30F870-BFF1-2340-559E-F8F42ACAF7B0}"/>
                </a:ext>
              </a:extLst>
            </p:cNvPr>
            <p:cNvSpPr/>
            <p:nvPr/>
          </p:nvSpPr>
          <p:spPr>
            <a:xfrm>
              <a:off x="6515122" y="4772075"/>
              <a:ext cx="211332" cy="211332"/>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256" name="타원 255">
              <a:extLst>
                <a:ext uri="{FF2B5EF4-FFF2-40B4-BE49-F238E27FC236}">
                  <a16:creationId xmlns:a16="http://schemas.microsoft.com/office/drawing/2014/main" id="{12CC5CD1-ACE3-8135-34B8-68E09834E118}"/>
                </a:ext>
              </a:extLst>
            </p:cNvPr>
            <p:cNvSpPr/>
            <p:nvPr/>
          </p:nvSpPr>
          <p:spPr>
            <a:xfrm>
              <a:off x="7250750" y="5020159"/>
              <a:ext cx="211332" cy="211332"/>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257" name="타원 256">
              <a:extLst>
                <a:ext uri="{FF2B5EF4-FFF2-40B4-BE49-F238E27FC236}">
                  <a16:creationId xmlns:a16="http://schemas.microsoft.com/office/drawing/2014/main" id="{7A2FF6E3-C35C-0B14-25EE-B683243FE291}"/>
                </a:ext>
              </a:extLst>
            </p:cNvPr>
            <p:cNvSpPr/>
            <p:nvPr/>
          </p:nvSpPr>
          <p:spPr>
            <a:xfrm>
              <a:off x="7234711" y="4685699"/>
              <a:ext cx="211332" cy="211332"/>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258" name="타원 257">
              <a:extLst>
                <a:ext uri="{FF2B5EF4-FFF2-40B4-BE49-F238E27FC236}">
                  <a16:creationId xmlns:a16="http://schemas.microsoft.com/office/drawing/2014/main" id="{E05E743C-D431-1904-9974-EAD24267E8AE}"/>
                </a:ext>
              </a:extLst>
            </p:cNvPr>
            <p:cNvSpPr/>
            <p:nvPr/>
          </p:nvSpPr>
          <p:spPr>
            <a:xfrm>
              <a:off x="6855218" y="4981449"/>
              <a:ext cx="211332" cy="211332"/>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cxnSp>
          <p:nvCxnSpPr>
            <p:cNvPr id="259" name="직선 연결선 258">
              <a:extLst>
                <a:ext uri="{FF2B5EF4-FFF2-40B4-BE49-F238E27FC236}">
                  <a16:creationId xmlns:a16="http://schemas.microsoft.com/office/drawing/2014/main" id="{55ABF3AA-56A8-4FAB-9620-8915DFE1B677}"/>
                </a:ext>
              </a:extLst>
            </p:cNvPr>
            <p:cNvCxnSpPr>
              <a:cxnSpLocks/>
              <a:stCxn id="258" idx="0"/>
              <a:endCxn id="265" idx="4"/>
            </p:cNvCxnSpPr>
            <p:nvPr/>
          </p:nvCxnSpPr>
          <p:spPr>
            <a:xfrm flipH="1" flipV="1">
              <a:off x="6930780" y="4805732"/>
              <a:ext cx="30104" cy="17571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0" name="직선 연결선 259">
              <a:extLst>
                <a:ext uri="{FF2B5EF4-FFF2-40B4-BE49-F238E27FC236}">
                  <a16:creationId xmlns:a16="http://schemas.microsoft.com/office/drawing/2014/main" id="{CA733564-1E77-E1D1-2794-B8B88B84D05C}"/>
                </a:ext>
              </a:extLst>
            </p:cNvPr>
            <p:cNvCxnSpPr>
              <a:cxnSpLocks/>
              <a:stCxn id="256" idx="2"/>
              <a:endCxn id="258" idx="6"/>
            </p:cNvCxnSpPr>
            <p:nvPr/>
          </p:nvCxnSpPr>
          <p:spPr>
            <a:xfrm flipH="1" flipV="1">
              <a:off x="7066550" y="5087115"/>
              <a:ext cx="184200" cy="3871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1" name="직선 연결선 260">
              <a:extLst>
                <a:ext uri="{FF2B5EF4-FFF2-40B4-BE49-F238E27FC236}">
                  <a16:creationId xmlns:a16="http://schemas.microsoft.com/office/drawing/2014/main" id="{676F1D4C-8FD9-BF2F-A69C-83C45272FEC8}"/>
                </a:ext>
              </a:extLst>
            </p:cNvPr>
            <p:cNvCxnSpPr>
              <a:cxnSpLocks/>
              <a:endCxn id="255" idx="2"/>
            </p:cNvCxnSpPr>
            <p:nvPr/>
          </p:nvCxnSpPr>
          <p:spPr>
            <a:xfrm>
              <a:off x="6376778" y="4877741"/>
              <a:ext cx="138344"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2" name="직선 연결선 261">
              <a:extLst>
                <a:ext uri="{FF2B5EF4-FFF2-40B4-BE49-F238E27FC236}">
                  <a16:creationId xmlns:a16="http://schemas.microsoft.com/office/drawing/2014/main" id="{B4DB12B6-E084-2115-8B4D-917F4B20A9FB}"/>
                </a:ext>
              </a:extLst>
            </p:cNvPr>
            <p:cNvCxnSpPr>
              <a:cxnSpLocks/>
              <a:stCxn id="257" idx="6"/>
            </p:cNvCxnSpPr>
            <p:nvPr/>
          </p:nvCxnSpPr>
          <p:spPr>
            <a:xfrm flipV="1">
              <a:off x="7446043" y="4764692"/>
              <a:ext cx="146039" cy="2667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3" name="직선 연결선 262">
              <a:extLst>
                <a:ext uri="{FF2B5EF4-FFF2-40B4-BE49-F238E27FC236}">
                  <a16:creationId xmlns:a16="http://schemas.microsoft.com/office/drawing/2014/main" id="{A6FEC7D8-EFD6-D4BC-6131-F3776C930FC3}"/>
                </a:ext>
              </a:extLst>
            </p:cNvPr>
            <p:cNvCxnSpPr>
              <a:cxnSpLocks/>
              <a:stCxn id="256" idx="0"/>
              <a:endCxn id="257" idx="4"/>
            </p:cNvCxnSpPr>
            <p:nvPr/>
          </p:nvCxnSpPr>
          <p:spPr>
            <a:xfrm flipH="1" flipV="1">
              <a:off x="7340377" y="4897031"/>
              <a:ext cx="16039" cy="12312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4" name="직선 연결선 263">
              <a:extLst>
                <a:ext uri="{FF2B5EF4-FFF2-40B4-BE49-F238E27FC236}">
                  <a16:creationId xmlns:a16="http://schemas.microsoft.com/office/drawing/2014/main" id="{27F00B3D-57DF-0CC0-DE3C-97A3D3B66595}"/>
                </a:ext>
              </a:extLst>
            </p:cNvPr>
            <p:cNvCxnSpPr>
              <a:cxnSpLocks/>
              <a:stCxn id="255" idx="7"/>
              <a:endCxn id="265" idx="2"/>
            </p:cNvCxnSpPr>
            <p:nvPr/>
          </p:nvCxnSpPr>
          <p:spPr>
            <a:xfrm flipV="1">
              <a:off x="6695505" y="4700066"/>
              <a:ext cx="129609" cy="10295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65" name="타원 264">
              <a:extLst>
                <a:ext uri="{FF2B5EF4-FFF2-40B4-BE49-F238E27FC236}">
                  <a16:creationId xmlns:a16="http://schemas.microsoft.com/office/drawing/2014/main" id="{96AC27E9-C865-65F6-EBB9-DEA4127EE06E}"/>
                </a:ext>
              </a:extLst>
            </p:cNvPr>
            <p:cNvSpPr/>
            <p:nvPr/>
          </p:nvSpPr>
          <p:spPr>
            <a:xfrm>
              <a:off x="6825114" y="4594400"/>
              <a:ext cx="211332" cy="211332"/>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cxnSp>
          <p:nvCxnSpPr>
            <p:cNvPr id="266" name="직선 연결선 265">
              <a:extLst>
                <a:ext uri="{FF2B5EF4-FFF2-40B4-BE49-F238E27FC236}">
                  <a16:creationId xmlns:a16="http://schemas.microsoft.com/office/drawing/2014/main" id="{A7CCB368-9DDB-31DE-82D9-F5705775F508}"/>
                </a:ext>
              </a:extLst>
            </p:cNvPr>
            <p:cNvCxnSpPr>
              <a:cxnSpLocks/>
              <a:stCxn id="265" idx="6"/>
              <a:endCxn id="257" idx="2"/>
            </p:cNvCxnSpPr>
            <p:nvPr/>
          </p:nvCxnSpPr>
          <p:spPr>
            <a:xfrm>
              <a:off x="7036446" y="4700066"/>
              <a:ext cx="198265" cy="9129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67" name="연결선: 구부러짐 1364">
              <a:extLst>
                <a:ext uri="{FF2B5EF4-FFF2-40B4-BE49-F238E27FC236}">
                  <a16:creationId xmlns:a16="http://schemas.microsoft.com/office/drawing/2014/main" id="{49DC241D-DD4B-58E2-84B1-5F998AA23706}"/>
                </a:ext>
              </a:extLst>
            </p:cNvPr>
            <p:cNvCxnSpPr>
              <a:cxnSpLocks/>
              <a:stCxn id="256" idx="1"/>
              <a:endCxn id="265" idx="5"/>
            </p:cNvCxnSpPr>
            <p:nvPr/>
          </p:nvCxnSpPr>
          <p:spPr>
            <a:xfrm flipH="1" flipV="1">
              <a:off x="7005497" y="4774783"/>
              <a:ext cx="276202" cy="276325"/>
            </a:xfrm>
            <a:prstGeom prst="straightConnector1">
              <a:avLst/>
            </a:prstGeom>
            <a:ln w="73025">
              <a:solidFill>
                <a:schemeClr val="accent5">
                  <a:alpha val="50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68" name="연결선: 구부러짐 1364">
              <a:extLst>
                <a:ext uri="{FF2B5EF4-FFF2-40B4-BE49-F238E27FC236}">
                  <a16:creationId xmlns:a16="http://schemas.microsoft.com/office/drawing/2014/main" id="{49F4387E-88B8-5B79-4F1A-0459774BC22E}"/>
                </a:ext>
              </a:extLst>
            </p:cNvPr>
            <p:cNvCxnSpPr>
              <a:cxnSpLocks/>
              <a:stCxn id="257" idx="0"/>
              <a:endCxn id="265" idx="7"/>
            </p:cNvCxnSpPr>
            <p:nvPr/>
          </p:nvCxnSpPr>
          <p:spPr>
            <a:xfrm rot="16200000" flipV="1">
              <a:off x="7142763" y="4488084"/>
              <a:ext cx="60350" cy="334880"/>
            </a:xfrm>
            <a:prstGeom prst="curvedConnector3">
              <a:avLst>
                <a:gd name="adj1" fmla="val 166811"/>
              </a:avLst>
            </a:prstGeom>
            <a:ln w="9525">
              <a:solidFill>
                <a:schemeClr val="accent5">
                  <a:alpha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69" name="TextBox 268">
              <a:extLst>
                <a:ext uri="{FF2B5EF4-FFF2-40B4-BE49-F238E27FC236}">
                  <a16:creationId xmlns:a16="http://schemas.microsoft.com/office/drawing/2014/main" id="{B9E4C52A-068D-8B37-94DE-7F94A8679A7E}"/>
                </a:ext>
              </a:extLst>
            </p:cNvPr>
            <p:cNvSpPr txBox="1"/>
            <p:nvPr/>
          </p:nvSpPr>
          <p:spPr>
            <a:xfrm>
              <a:off x="6732948" y="4556880"/>
              <a:ext cx="400499" cy="251386"/>
            </a:xfrm>
            <a:prstGeom prst="rect">
              <a:avLst/>
            </a:prstGeom>
            <a:noFill/>
          </p:spPr>
          <p:txBody>
            <a:bodyPr wrap="square">
              <a:spAutoFit/>
            </a:bodyPr>
            <a:lstStyle/>
            <a:p>
              <a:pPr algn="ctr"/>
              <a:r>
                <a:rPr lang="en-US" altLang="ko-KR" sz="1200" dirty="0">
                  <a:cs typeface="Times New Roman" panose="02020603050405020304" pitchFamily="18" charset="0"/>
                </a:rPr>
                <a:t>A</a:t>
              </a:r>
              <a:endParaRPr lang="ko-KR" altLang="en-US" sz="1100" dirty="0">
                <a:cs typeface="Times New Roman" panose="02020603050405020304" pitchFamily="18" charset="0"/>
              </a:endParaRPr>
            </a:p>
          </p:txBody>
        </p:sp>
        <p:sp>
          <p:nvSpPr>
            <p:cNvPr id="270" name="TextBox 269">
              <a:extLst>
                <a:ext uri="{FF2B5EF4-FFF2-40B4-BE49-F238E27FC236}">
                  <a16:creationId xmlns:a16="http://schemas.microsoft.com/office/drawing/2014/main" id="{B29188AB-E3F4-9052-659E-CADA650D3254}"/>
                </a:ext>
              </a:extLst>
            </p:cNvPr>
            <p:cNvSpPr txBox="1"/>
            <p:nvPr/>
          </p:nvSpPr>
          <p:spPr>
            <a:xfrm>
              <a:off x="6765057" y="4957489"/>
              <a:ext cx="400499" cy="251386"/>
            </a:xfrm>
            <a:prstGeom prst="rect">
              <a:avLst/>
            </a:prstGeom>
            <a:noFill/>
          </p:spPr>
          <p:txBody>
            <a:bodyPr wrap="square">
              <a:spAutoFit/>
            </a:bodyPr>
            <a:lstStyle/>
            <a:p>
              <a:pPr algn="ctr"/>
              <a:r>
                <a:rPr lang="en-US" altLang="ko-KR" sz="1200" dirty="0">
                  <a:cs typeface="Times New Roman" panose="02020603050405020304" pitchFamily="18" charset="0"/>
                </a:rPr>
                <a:t>B</a:t>
              </a:r>
              <a:endParaRPr lang="ko-KR" altLang="en-US" sz="1100" dirty="0">
                <a:cs typeface="Times New Roman" panose="02020603050405020304" pitchFamily="18" charset="0"/>
              </a:endParaRPr>
            </a:p>
          </p:txBody>
        </p:sp>
        <p:sp>
          <p:nvSpPr>
            <p:cNvPr id="271" name="TextBox 270">
              <a:extLst>
                <a:ext uri="{FF2B5EF4-FFF2-40B4-BE49-F238E27FC236}">
                  <a16:creationId xmlns:a16="http://schemas.microsoft.com/office/drawing/2014/main" id="{71034E58-DF64-0612-9864-2B66D42513EC}"/>
                </a:ext>
              </a:extLst>
            </p:cNvPr>
            <p:cNvSpPr txBox="1"/>
            <p:nvPr/>
          </p:nvSpPr>
          <p:spPr>
            <a:xfrm>
              <a:off x="7138303" y="4661022"/>
              <a:ext cx="400499" cy="251386"/>
            </a:xfrm>
            <a:prstGeom prst="rect">
              <a:avLst/>
            </a:prstGeom>
            <a:noFill/>
          </p:spPr>
          <p:txBody>
            <a:bodyPr wrap="square">
              <a:spAutoFit/>
            </a:bodyPr>
            <a:lstStyle/>
            <a:p>
              <a:pPr algn="ctr"/>
              <a:r>
                <a:rPr lang="en-US" altLang="ko-KR" sz="1200" dirty="0">
                  <a:cs typeface="Times New Roman" panose="02020603050405020304" pitchFamily="18" charset="0"/>
                </a:rPr>
                <a:t>C</a:t>
              </a:r>
              <a:endParaRPr lang="ko-KR" altLang="en-US" sz="1100" dirty="0">
                <a:cs typeface="Times New Roman" panose="02020603050405020304" pitchFamily="18" charset="0"/>
              </a:endParaRPr>
            </a:p>
          </p:txBody>
        </p:sp>
        <p:sp>
          <p:nvSpPr>
            <p:cNvPr id="272" name="TextBox 271">
              <a:extLst>
                <a:ext uri="{FF2B5EF4-FFF2-40B4-BE49-F238E27FC236}">
                  <a16:creationId xmlns:a16="http://schemas.microsoft.com/office/drawing/2014/main" id="{4E762EF3-74E8-5034-B516-50DAEDAA5A94}"/>
                </a:ext>
              </a:extLst>
            </p:cNvPr>
            <p:cNvSpPr txBox="1"/>
            <p:nvPr/>
          </p:nvSpPr>
          <p:spPr>
            <a:xfrm>
              <a:off x="7157298" y="5004178"/>
              <a:ext cx="400499" cy="251386"/>
            </a:xfrm>
            <a:prstGeom prst="rect">
              <a:avLst/>
            </a:prstGeom>
            <a:noFill/>
          </p:spPr>
          <p:txBody>
            <a:bodyPr wrap="square">
              <a:spAutoFit/>
            </a:bodyPr>
            <a:lstStyle/>
            <a:p>
              <a:pPr algn="ctr"/>
              <a:r>
                <a:rPr lang="en-US" altLang="ko-KR" sz="1200" dirty="0">
                  <a:cs typeface="Times New Roman" panose="02020603050405020304" pitchFamily="18" charset="0"/>
                </a:rPr>
                <a:t>E</a:t>
              </a:r>
              <a:endParaRPr lang="ko-KR" altLang="en-US" sz="1100" dirty="0">
                <a:cs typeface="Times New Roman" panose="02020603050405020304" pitchFamily="18" charset="0"/>
              </a:endParaRPr>
            </a:p>
          </p:txBody>
        </p:sp>
        <p:sp>
          <p:nvSpPr>
            <p:cNvPr id="273" name="TextBox 272">
              <a:extLst>
                <a:ext uri="{FF2B5EF4-FFF2-40B4-BE49-F238E27FC236}">
                  <a16:creationId xmlns:a16="http://schemas.microsoft.com/office/drawing/2014/main" id="{A0A6BC59-500B-1313-B0B4-30E12545D955}"/>
                </a:ext>
              </a:extLst>
            </p:cNvPr>
            <p:cNvSpPr txBox="1"/>
            <p:nvPr/>
          </p:nvSpPr>
          <p:spPr>
            <a:xfrm>
              <a:off x="6418126" y="4749626"/>
              <a:ext cx="400499" cy="251386"/>
            </a:xfrm>
            <a:prstGeom prst="rect">
              <a:avLst/>
            </a:prstGeom>
            <a:noFill/>
          </p:spPr>
          <p:txBody>
            <a:bodyPr wrap="square">
              <a:spAutoFit/>
            </a:bodyPr>
            <a:lstStyle/>
            <a:p>
              <a:pPr algn="ctr"/>
              <a:r>
                <a:rPr lang="en-US" altLang="ko-KR" sz="1200" dirty="0">
                  <a:cs typeface="Times New Roman" panose="02020603050405020304" pitchFamily="18" charset="0"/>
                </a:rPr>
                <a:t>D</a:t>
              </a:r>
              <a:endParaRPr lang="ko-KR" altLang="en-US" sz="1100" dirty="0">
                <a:cs typeface="Times New Roman" panose="02020603050405020304" pitchFamily="18" charset="0"/>
              </a:endParaRPr>
            </a:p>
          </p:txBody>
        </p:sp>
        <p:cxnSp>
          <p:nvCxnSpPr>
            <p:cNvPr id="274" name="연결선: 구부러짐 1364">
              <a:extLst>
                <a:ext uri="{FF2B5EF4-FFF2-40B4-BE49-F238E27FC236}">
                  <a16:creationId xmlns:a16="http://schemas.microsoft.com/office/drawing/2014/main" id="{2F1D5EAB-8306-2D26-9962-A092DD3410D9}"/>
                </a:ext>
              </a:extLst>
            </p:cNvPr>
            <p:cNvCxnSpPr>
              <a:cxnSpLocks/>
              <a:stCxn id="256" idx="4"/>
              <a:endCxn id="258" idx="5"/>
            </p:cNvCxnSpPr>
            <p:nvPr/>
          </p:nvCxnSpPr>
          <p:spPr>
            <a:xfrm rot="5400000" flipH="1">
              <a:off x="7161179" y="5036254"/>
              <a:ext cx="69659" cy="320815"/>
            </a:xfrm>
            <a:prstGeom prst="curvedConnector3">
              <a:avLst>
                <a:gd name="adj1" fmla="val -67269"/>
              </a:avLst>
            </a:prstGeom>
            <a:ln w="9525">
              <a:solidFill>
                <a:schemeClr val="accent5">
                  <a:alpha val="6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5" name="직선 연결선 274">
              <a:extLst>
                <a:ext uri="{FF2B5EF4-FFF2-40B4-BE49-F238E27FC236}">
                  <a16:creationId xmlns:a16="http://schemas.microsoft.com/office/drawing/2014/main" id="{C5F66B3E-0420-70F9-5290-FD8C8ADA4753}"/>
                </a:ext>
              </a:extLst>
            </p:cNvPr>
            <p:cNvCxnSpPr>
              <a:cxnSpLocks/>
            </p:cNvCxnSpPr>
            <p:nvPr/>
          </p:nvCxnSpPr>
          <p:spPr>
            <a:xfrm>
              <a:off x="6982182" y="4846099"/>
              <a:ext cx="33863" cy="66122"/>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76" name="직선 연결선 275">
              <a:extLst>
                <a:ext uri="{FF2B5EF4-FFF2-40B4-BE49-F238E27FC236}">
                  <a16:creationId xmlns:a16="http://schemas.microsoft.com/office/drawing/2014/main" id="{70DA5F8F-6009-61D4-F978-B1AF1CA9185F}"/>
                </a:ext>
              </a:extLst>
            </p:cNvPr>
            <p:cNvCxnSpPr>
              <a:cxnSpLocks/>
            </p:cNvCxnSpPr>
            <p:nvPr/>
          </p:nvCxnSpPr>
          <p:spPr>
            <a:xfrm flipH="1">
              <a:off x="7009991" y="4846099"/>
              <a:ext cx="33863" cy="66122"/>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77" name="직선 연결선 276">
              <a:extLst>
                <a:ext uri="{FF2B5EF4-FFF2-40B4-BE49-F238E27FC236}">
                  <a16:creationId xmlns:a16="http://schemas.microsoft.com/office/drawing/2014/main" id="{0E4295F0-11DC-A239-C73C-8B7A0C30FB76}"/>
                </a:ext>
              </a:extLst>
            </p:cNvPr>
            <p:cNvCxnSpPr>
              <a:cxnSpLocks/>
            </p:cNvCxnSpPr>
            <p:nvPr/>
          </p:nvCxnSpPr>
          <p:spPr>
            <a:xfrm>
              <a:off x="7037770" y="4846099"/>
              <a:ext cx="33863" cy="66122"/>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78" name="직선 연결선 277">
              <a:extLst>
                <a:ext uri="{FF2B5EF4-FFF2-40B4-BE49-F238E27FC236}">
                  <a16:creationId xmlns:a16="http://schemas.microsoft.com/office/drawing/2014/main" id="{3B717F51-8C38-7F80-D2AF-5251D7844E5B}"/>
                </a:ext>
              </a:extLst>
            </p:cNvPr>
            <p:cNvCxnSpPr>
              <a:cxnSpLocks/>
            </p:cNvCxnSpPr>
            <p:nvPr/>
          </p:nvCxnSpPr>
          <p:spPr>
            <a:xfrm flipH="1">
              <a:off x="7065579" y="4846099"/>
              <a:ext cx="33863" cy="66122"/>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79" name="직선 연결선 278">
              <a:extLst>
                <a:ext uri="{FF2B5EF4-FFF2-40B4-BE49-F238E27FC236}">
                  <a16:creationId xmlns:a16="http://schemas.microsoft.com/office/drawing/2014/main" id="{91950F07-D99D-E6CC-A661-A977C7B826CF}"/>
                </a:ext>
              </a:extLst>
            </p:cNvPr>
            <p:cNvCxnSpPr>
              <a:cxnSpLocks/>
            </p:cNvCxnSpPr>
            <p:nvPr/>
          </p:nvCxnSpPr>
          <p:spPr>
            <a:xfrm>
              <a:off x="7093358" y="4846099"/>
              <a:ext cx="33863" cy="66122"/>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80" name="직선 연결선 279">
              <a:extLst>
                <a:ext uri="{FF2B5EF4-FFF2-40B4-BE49-F238E27FC236}">
                  <a16:creationId xmlns:a16="http://schemas.microsoft.com/office/drawing/2014/main" id="{B1B0C686-6F01-DADC-1C37-1A17510BFC13}"/>
                </a:ext>
              </a:extLst>
            </p:cNvPr>
            <p:cNvCxnSpPr>
              <a:cxnSpLocks/>
            </p:cNvCxnSpPr>
            <p:nvPr/>
          </p:nvCxnSpPr>
          <p:spPr>
            <a:xfrm flipH="1">
              <a:off x="7121168" y="4846099"/>
              <a:ext cx="33863" cy="66122"/>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81" name="직선 연결선 280">
              <a:extLst>
                <a:ext uri="{FF2B5EF4-FFF2-40B4-BE49-F238E27FC236}">
                  <a16:creationId xmlns:a16="http://schemas.microsoft.com/office/drawing/2014/main" id="{18D5F1CF-5A32-B4C2-5AA8-95BBE80DC6E4}"/>
                </a:ext>
              </a:extLst>
            </p:cNvPr>
            <p:cNvCxnSpPr>
              <a:cxnSpLocks/>
            </p:cNvCxnSpPr>
            <p:nvPr/>
          </p:nvCxnSpPr>
          <p:spPr>
            <a:xfrm>
              <a:off x="7148946" y="4846099"/>
              <a:ext cx="33863" cy="66122"/>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82" name="직선 연결선 281">
              <a:extLst>
                <a:ext uri="{FF2B5EF4-FFF2-40B4-BE49-F238E27FC236}">
                  <a16:creationId xmlns:a16="http://schemas.microsoft.com/office/drawing/2014/main" id="{86551911-8E5C-ADF3-C070-9486B15C3DDD}"/>
                </a:ext>
              </a:extLst>
            </p:cNvPr>
            <p:cNvCxnSpPr>
              <a:cxnSpLocks/>
            </p:cNvCxnSpPr>
            <p:nvPr/>
          </p:nvCxnSpPr>
          <p:spPr>
            <a:xfrm flipH="1">
              <a:off x="7176756" y="4846099"/>
              <a:ext cx="33863" cy="66122"/>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83" name="직선 연결선 282">
              <a:extLst>
                <a:ext uri="{FF2B5EF4-FFF2-40B4-BE49-F238E27FC236}">
                  <a16:creationId xmlns:a16="http://schemas.microsoft.com/office/drawing/2014/main" id="{D642E430-5B7B-CCFD-6886-964DEA5AAED6}"/>
                </a:ext>
              </a:extLst>
            </p:cNvPr>
            <p:cNvCxnSpPr>
              <a:cxnSpLocks/>
            </p:cNvCxnSpPr>
            <p:nvPr/>
          </p:nvCxnSpPr>
          <p:spPr>
            <a:xfrm flipV="1">
              <a:off x="6895357" y="4845678"/>
              <a:ext cx="95526" cy="84079"/>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84" name="직선 연결선 283">
              <a:extLst>
                <a:ext uri="{FF2B5EF4-FFF2-40B4-BE49-F238E27FC236}">
                  <a16:creationId xmlns:a16="http://schemas.microsoft.com/office/drawing/2014/main" id="{C17F1D93-87C3-0429-1C10-26FB0CE8BE4D}"/>
                </a:ext>
              </a:extLst>
            </p:cNvPr>
            <p:cNvCxnSpPr/>
            <p:nvPr/>
          </p:nvCxnSpPr>
          <p:spPr>
            <a:xfrm>
              <a:off x="7176284" y="4554110"/>
              <a:ext cx="55544" cy="0"/>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85" name="직선 연결선 284">
              <a:extLst>
                <a:ext uri="{FF2B5EF4-FFF2-40B4-BE49-F238E27FC236}">
                  <a16:creationId xmlns:a16="http://schemas.microsoft.com/office/drawing/2014/main" id="{BAB342DB-7F40-7C47-6D50-47CB1F9A079D}"/>
                </a:ext>
              </a:extLst>
            </p:cNvPr>
            <p:cNvCxnSpPr>
              <a:cxnSpLocks/>
            </p:cNvCxnSpPr>
            <p:nvPr/>
          </p:nvCxnSpPr>
          <p:spPr>
            <a:xfrm>
              <a:off x="7228766" y="4553647"/>
              <a:ext cx="0" cy="36593"/>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86" name="직선 연결선 285">
              <a:extLst>
                <a:ext uri="{FF2B5EF4-FFF2-40B4-BE49-F238E27FC236}">
                  <a16:creationId xmlns:a16="http://schemas.microsoft.com/office/drawing/2014/main" id="{EC828928-36C0-0B85-CB09-4570DD8AD871}"/>
                </a:ext>
              </a:extLst>
            </p:cNvPr>
            <p:cNvCxnSpPr/>
            <p:nvPr/>
          </p:nvCxnSpPr>
          <p:spPr>
            <a:xfrm>
              <a:off x="7226400" y="4587674"/>
              <a:ext cx="55544" cy="0"/>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87" name="직선 연결선 286">
              <a:extLst>
                <a:ext uri="{FF2B5EF4-FFF2-40B4-BE49-F238E27FC236}">
                  <a16:creationId xmlns:a16="http://schemas.microsoft.com/office/drawing/2014/main" id="{A294906C-E347-9EE1-36B6-71E07D890105}"/>
                </a:ext>
              </a:extLst>
            </p:cNvPr>
            <p:cNvCxnSpPr>
              <a:cxnSpLocks/>
            </p:cNvCxnSpPr>
            <p:nvPr/>
          </p:nvCxnSpPr>
          <p:spPr>
            <a:xfrm flipV="1">
              <a:off x="7281944" y="4487321"/>
              <a:ext cx="0" cy="102919"/>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88" name="직선 연결선 287">
              <a:extLst>
                <a:ext uri="{FF2B5EF4-FFF2-40B4-BE49-F238E27FC236}">
                  <a16:creationId xmlns:a16="http://schemas.microsoft.com/office/drawing/2014/main" id="{08594371-A4FD-A7DA-D1ED-50959E3C8FE5}"/>
                </a:ext>
              </a:extLst>
            </p:cNvPr>
            <p:cNvCxnSpPr/>
            <p:nvPr/>
          </p:nvCxnSpPr>
          <p:spPr>
            <a:xfrm>
              <a:off x="7274256" y="4488084"/>
              <a:ext cx="55544" cy="0"/>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89" name="직선 연결선 288">
              <a:extLst>
                <a:ext uri="{FF2B5EF4-FFF2-40B4-BE49-F238E27FC236}">
                  <a16:creationId xmlns:a16="http://schemas.microsoft.com/office/drawing/2014/main" id="{3048EF2F-39CA-F515-3558-C87CFC91F179}"/>
                </a:ext>
              </a:extLst>
            </p:cNvPr>
            <p:cNvCxnSpPr/>
            <p:nvPr/>
          </p:nvCxnSpPr>
          <p:spPr>
            <a:xfrm>
              <a:off x="7324587" y="4454519"/>
              <a:ext cx="55544" cy="0"/>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90" name="직선 연결선 289">
              <a:extLst>
                <a:ext uri="{FF2B5EF4-FFF2-40B4-BE49-F238E27FC236}">
                  <a16:creationId xmlns:a16="http://schemas.microsoft.com/office/drawing/2014/main" id="{2814CB3C-0E72-2963-4B5F-C01696836FF7}"/>
                </a:ext>
              </a:extLst>
            </p:cNvPr>
            <p:cNvCxnSpPr>
              <a:cxnSpLocks/>
            </p:cNvCxnSpPr>
            <p:nvPr/>
          </p:nvCxnSpPr>
          <p:spPr>
            <a:xfrm>
              <a:off x="7327830" y="4454056"/>
              <a:ext cx="0" cy="36593"/>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91" name="직선 연결선 290">
              <a:extLst>
                <a:ext uri="{FF2B5EF4-FFF2-40B4-BE49-F238E27FC236}">
                  <a16:creationId xmlns:a16="http://schemas.microsoft.com/office/drawing/2014/main" id="{53C8EB67-ADB8-4C7A-AB9C-4A2BFFAB1204}"/>
                </a:ext>
              </a:extLst>
            </p:cNvPr>
            <p:cNvCxnSpPr>
              <a:cxnSpLocks/>
            </p:cNvCxnSpPr>
            <p:nvPr/>
          </p:nvCxnSpPr>
          <p:spPr>
            <a:xfrm>
              <a:off x="7377069" y="4454056"/>
              <a:ext cx="0" cy="36593"/>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92" name="직선 연결선 291">
              <a:extLst>
                <a:ext uri="{FF2B5EF4-FFF2-40B4-BE49-F238E27FC236}">
                  <a16:creationId xmlns:a16="http://schemas.microsoft.com/office/drawing/2014/main" id="{7FA21872-B9B6-D67A-A663-47A1D75664EC}"/>
                </a:ext>
              </a:extLst>
            </p:cNvPr>
            <p:cNvCxnSpPr/>
            <p:nvPr/>
          </p:nvCxnSpPr>
          <p:spPr>
            <a:xfrm>
              <a:off x="7374703" y="4488084"/>
              <a:ext cx="55544" cy="0"/>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93" name="직선 연결선 292">
              <a:extLst>
                <a:ext uri="{FF2B5EF4-FFF2-40B4-BE49-F238E27FC236}">
                  <a16:creationId xmlns:a16="http://schemas.microsoft.com/office/drawing/2014/main" id="{520E39AC-CB8F-1770-7911-9D1AABBD8F00}"/>
                </a:ext>
              </a:extLst>
            </p:cNvPr>
            <p:cNvCxnSpPr/>
            <p:nvPr/>
          </p:nvCxnSpPr>
          <p:spPr>
            <a:xfrm>
              <a:off x="7423772" y="4454519"/>
              <a:ext cx="55544" cy="0"/>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94" name="직선 연결선 293">
              <a:extLst>
                <a:ext uri="{FF2B5EF4-FFF2-40B4-BE49-F238E27FC236}">
                  <a16:creationId xmlns:a16="http://schemas.microsoft.com/office/drawing/2014/main" id="{2C8FAED0-ACEC-BE94-A8A5-D9D2484493E3}"/>
                </a:ext>
              </a:extLst>
            </p:cNvPr>
            <p:cNvCxnSpPr>
              <a:cxnSpLocks/>
            </p:cNvCxnSpPr>
            <p:nvPr/>
          </p:nvCxnSpPr>
          <p:spPr>
            <a:xfrm>
              <a:off x="7427015" y="4454056"/>
              <a:ext cx="0" cy="36593"/>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95" name="직선 연결선 294">
              <a:extLst>
                <a:ext uri="{FF2B5EF4-FFF2-40B4-BE49-F238E27FC236}">
                  <a16:creationId xmlns:a16="http://schemas.microsoft.com/office/drawing/2014/main" id="{A2511F71-C70A-2039-0FA4-A9DDFFDC31DE}"/>
                </a:ext>
              </a:extLst>
            </p:cNvPr>
            <p:cNvCxnSpPr>
              <a:cxnSpLocks/>
            </p:cNvCxnSpPr>
            <p:nvPr/>
          </p:nvCxnSpPr>
          <p:spPr>
            <a:xfrm>
              <a:off x="7476254" y="4454056"/>
              <a:ext cx="0" cy="36593"/>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96" name="직선 연결선 295">
              <a:extLst>
                <a:ext uri="{FF2B5EF4-FFF2-40B4-BE49-F238E27FC236}">
                  <a16:creationId xmlns:a16="http://schemas.microsoft.com/office/drawing/2014/main" id="{CAC47545-75A1-0349-8405-83968029FEF6}"/>
                </a:ext>
              </a:extLst>
            </p:cNvPr>
            <p:cNvCxnSpPr/>
            <p:nvPr/>
          </p:nvCxnSpPr>
          <p:spPr>
            <a:xfrm>
              <a:off x="7473888" y="4488084"/>
              <a:ext cx="55544" cy="0"/>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97" name="직선 연결선 296">
              <a:extLst>
                <a:ext uri="{FF2B5EF4-FFF2-40B4-BE49-F238E27FC236}">
                  <a16:creationId xmlns:a16="http://schemas.microsoft.com/office/drawing/2014/main" id="{D047EC42-FC94-FDE1-08C4-09F6E15BD8F0}"/>
                </a:ext>
              </a:extLst>
            </p:cNvPr>
            <p:cNvCxnSpPr/>
            <p:nvPr/>
          </p:nvCxnSpPr>
          <p:spPr>
            <a:xfrm>
              <a:off x="7523635" y="4454519"/>
              <a:ext cx="55544" cy="0"/>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98" name="직선 연결선 297">
              <a:extLst>
                <a:ext uri="{FF2B5EF4-FFF2-40B4-BE49-F238E27FC236}">
                  <a16:creationId xmlns:a16="http://schemas.microsoft.com/office/drawing/2014/main" id="{DD0CB0CB-7903-E6E6-C0A4-663633D28CE0}"/>
                </a:ext>
              </a:extLst>
            </p:cNvPr>
            <p:cNvCxnSpPr>
              <a:cxnSpLocks/>
            </p:cNvCxnSpPr>
            <p:nvPr/>
          </p:nvCxnSpPr>
          <p:spPr>
            <a:xfrm>
              <a:off x="7526878" y="4454056"/>
              <a:ext cx="0" cy="36593"/>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299" name="직선 연결선 298">
              <a:extLst>
                <a:ext uri="{FF2B5EF4-FFF2-40B4-BE49-F238E27FC236}">
                  <a16:creationId xmlns:a16="http://schemas.microsoft.com/office/drawing/2014/main" id="{B827B80D-AFA3-F193-2973-88ABB7FA6F30}"/>
                </a:ext>
              </a:extLst>
            </p:cNvPr>
            <p:cNvCxnSpPr>
              <a:cxnSpLocks/>
            </p:cNvCxnSpPr>
            <p:nvPr/>
          </p:nvCxnSpPr>
          <p:spPr>
            <a:xfrm>
              <a:off x="7576117" y="4454056"/>
              <a:ext cx="0" cy="36593"/>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cxnSp>
          <p:nvCxnSpPr>
            <p:cNvPr id="300" name="직선 연결선 299">
              <a:extLst>
                <a:ext uri="{FF2B5EF4-FFF2-40B4-BE49-F238E27FC236}">
                  <a16:creationId xmlns:a16="http://schemas.microsoft.com/office/drawing/2014/main" id="{2BD4BFAB-048F-768E-526B-1FEF8A3509C4}"/>
                </a:ext>
              </a:extLst>
            </p:cNvPr>
            <p:cNvCxnSpPr/>
            <p:nvPr/>
          </p:nvCxnSpPr>
          <p:spPr>
            <a:xfrm>
              <a:off x="7573751" y="4488084"/>
              <a:ext cx="55544" cy="0"/>
            </a:xfrm>
            <a:prstGeom prst="line">
              <a:avLst/>
            </a:prstGeom>
            <a:ln w="15875">
              <a:solidFill>
                <a:schemeClr val="accent5"/>
              </a:solidFill>
            </a:ln>
          </p:spPr>
          <p:style>
            <a:lnRef idx="1">
              <a:schemeClr val="dk1"/>
            </a:lnRef>
            <a:fillRef idx="0">
              <a:schemeClr val="dk1"/>
            </a:fillRef>
            <a:effectRef idx="0">
              <a:schemeClr val="dk1"/>
            </a:effectRef>
            <a:fontRef idx="minor">
              <a:schemeClr val="tx1"/>
            </a:fontRef>
          </p:style>
        </p:cxnSp>
        <p:sp>
          <p:nvSpPr>
            <p:cNvPr id="301" name="자유형: 도형 300">
              <a:extLst>
                <a:ext uri="{FF2B5EF4-FFF2-40B4-BE49-F238E27FC236}">
                  <a16:creationId xmlns:a16="http://schemas.microsoft.com/office/drawing/2014/main" id="{6CDFF595-817E-34D7-37AC-E678365F9FC4}"/>
                </a:ext>
              </a:extLst>
            </p:cNvPr>
            <p:cNvSpPr/>
            <p:nvPr/>
          </p:nvSpPr>
          <p:spPr>
            <a:xfrm>
              <a:off x="6800034" y="5201310"/>
              <a:ext cx="300418" cy="104454"/>
            </a:xfrm>
            <a:custGeom>
              <a:avLst/>
              <a:gdLst>
                <a:gd name="connsiteX0" fmla="*/ 0 w 717550"/>
                <a:gd name="connsiteY0" fmla="*/ 429367 h 429367"/>
                <a:gd name="connsiteX1" fmla="*/ 95250 w 717550"/>
                <a:gd name="connsiteY1" fmla="*/ 264267 h 429367"/>
                <a:gd name="connsiteX2" fmla="*/ 171450 w 717550"/>
                <a:gd name="connsiteY2" fmla="*/ 334117 h 429367"/>
                <a:gd name="connsiteX3" fmla="*/ 349250 w 717550"/>
                <a:gd name="connsiteY3" fmla="*/ 86467 h 429367"/>
                <a:gd name="connsiteX4" fmla="*/ 463550 w 717550"/>
                <a:gd name="connsiteY4" fmla="*/ 226167 h 429367"/>
                <a:gd name="connsiteX5" fmla="*/ 609600 w 717550"/>
                <a:gd name="connsiteY5" fmla="*/ 3917 h 429367"/>
                <a:gd name="connsiteX6" fmla="*/ 717550 w 717550"/>
                <a:gd name="connsiteY6" fmla="*/ 105517 h 42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550" h="429367">
                  <a:moveTo>
                    <a:pt x="0" y="429367"/>
                  </a:moveTo>
                  <a:cubicBezTo>
                    <a:pt x="33337" y="354754"/>
                    <a:pt x="66675" y="280142"/>
                    <a:pt x="95250" y="264267"/>
                  </a:cubicBezTo>
                  <a:cubicBezTo>
                    <a:pt x="123825" y="248392"/>
                    <a:pt x="129117" y="363750"/>
                    <a:pt x="171450" y="334117"/>
                  </a:cubicBezTo>
                  <a:cubicBezTo>
                    <a:pt x="213783" y="304484"/>
                    <a:pt x="300567" y="104459"/>
                    <a:pt x="349250" y="86467"/>
                  </a:cubicBezTo>
                  <a:cubicBezTo>
                    <a:pt x="397933" y="68475"/>
                    <a:pt x="420158" y="239925"/>
                    <a:pt x="463550" y="226167"/>
                  </a:cubicBezTo>
                  <a:cubicBezTo>
                    <a:pt x="506942" y="212409"/>
                    <a:pt x="567267" y="24025"/>
                    <a:pt x="609600" y="3917"/>
                  </a:cubicBezTo>
                  <a:cubicBezTo>
                    <a:pt x="651933" y="-16191"/>
                    <a:pt x="684741" y="44663"/>
                    <a:pt x="717550" y="105517"/>
                  </a:cubicBezTo>
                </a:path>
              </a:pathLst>
            </a:custGeom>
            <a:ln w="15875">
              <a:solidFill>
                <a:schemeClr val="accent5"/>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sp>
          <p:nvSpPr>
            <p:cNvPr id="302" name="TextBox 301">
              <a:extLst>
                <a:ext uri="{FF2B5EF4-FFF2-40B4-BE49-F238E27FC236}">
                  <a16:creationId xmlns:a16="http://schemas.microsoft.com/office/drawing/2014/main" id="{84744545-74D5-E297-0750-7F788CEA2A91}"/>
                </a:ext>
              </a:extLst>
            </p:cNvPr>
            <p:cNvSpPr txBox="1"/>
            <p:nvPr/>
          </p:nvSpPr>
          <p:spPr>
            <a:xfrm>
              <a:off x="8479048" y="2968528"/>
              <a:ext cx="2300252" cy="335182"/>
            </a:xfrm>
            <a:prstGeom prst="rect">
              <a:avLst/>
            </a:prstGeom>
            <a:noFill/>
          </p:spPr>
          <p:txBody>
            <a:bodyPr wrap="square">
              <a:spAutoFit/>
            </a:bodyPr>
            <a:lstStyle/>
            <a:p>
              <a:pPr algn="ctr"/>
              <a:r>
                <a:rPr lang="en-US" altLang="ko-KR" b="1" dirty="0">
                  <a:cs typeface="Times New Roman" panose="02020603050405020304" pitchFamily="18" charset="0"/>
                </a:rPr>
                <a:t>Bi-Modality (</a:t>
              </a:r>
              <a:r>
                <a:rPr lang="en-US" altLang="ko-KR" b="1" i="1" dirty="0">
                  <a:cs typeface="Times New Roman" panose="02020603050405020304" pitchFamily="18" charset="0"/>
                </a:rPr>
                <a:t>OURS</a:t>
              </a:r>
              <a:r>
                <a:rPr lang="en-US" altLang="ko-KR" b="1" dirty="0">
                  <a:cs typeface="Times New Roman" panose="02020603050405020304" pitchFamily="18" charset="0"/>
                </a:rPr>
                <a:t>)</a:t>
              </a:r>
            </a:p>
          </p:txBody>
        </p:sp>
        <p:grpSp>
          <p:nvGrpSpPr>
            <p:cNvPr id="303" name="그룹 302">
              <a:extLst>
                <a:ext uri="{FF2B5EF4-FFF2-40B4-BE49-F238E27FC236}">
                  <a16:creationId xmlns:a16="http://schemas.microsoft.com/office/drawing/2014/main" id="{33ED117A-C76B-FB94-26B4-CF84E74711A5}"/>
                </a:ext>
              </a:extLst>
            </p:cNvPr>
            <p:cNvGrpSpPr/>
            <p:nvPr/>
          </p:nvGrpSpPr>
          <p:grpSpPr>
            <a:xfrm>
              <a:off x="8165218" y="3686511"/>
              <a:ext cx="2526591" cy="1718482"/>
              <a:chOff x="4659898" y="4765055"/>
              <a:chExt cx="2803030" cy="1906505"/>
            </a:xfrm>
          </p:grpSpPr>
          <p:sp>
            <p:nvSpPr>
              <p:cNvPr id="304" name="타원 303">
                <a:extLst>
                  <a:ext uri="{FF2B5EF4-FFF2-40B4-BE49-F238E27FC236}">
                    <a16:creationId xmlns:a16="http://schemas.microsoft.com/office/drawing/2014/main" id="{34693380-BD6E-BDED-042B-23CBF4B9BA14}"/>
                  </a:ext>
                </a:extLst>
              </p:cNvPr>
              <p:cNvSpPr/>
              <p:nvPr/>
            </p:nvSpPr>
            <p:spPr>
              <a:xfrm>
                <a:off x="5751176" y="4765055"/>
                <a:ext cx="483097" cy="483097"/>
              </a:xfrm>
              <a:prstGeom prst="ellipse">
                <a:avLst/>
              </a:prstGeom>
              <a:solidFill>
                <a:schemeClr val="bg2"/>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305" name="타원 304">
                <a:extLst>
                  <a:ext uri="{FF2B5EF4-FFF2-40B4-BE49-F238E27FC236}">
                    <a16:creationId xmlns:a16="http://schemas.microsoft.com/office/drawing/2014/main" id="{5343DAB4-61B9-296B-5002-84D2312D81B9}"/>
                  </a:ext>
                </a:extLst>
              </p:cNvPr>
              <p:cNvSpPr/>
              <p:nvPr/>
            </p:nvSpPr>
            <p:spPr>
              <a:xfrm>
                <a:off x="4938160" y="5655049"/>
                <a:ext cx="483097" cy="48309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306" name="타원 305">
                <a:extLst>
                  <a:ext uri="{FF2B5EF4-FFF2-40B4-BE49-F238E27FC236}">
                    <a16:creationId xmlns:a16="http://schemas.microsoft.com/office/drawing/2014/main" id="{20F23FB3-0F75-7606-6E88-853E43483E18}"/>
                  </a:ext>
                </a:extLst>
              </p:cNvPr>
              <p:cNvSpPr/>
              <p:nvPr/>
            </p:nvSpPr>
            <p:spPr>
              <a:xfrm>
                <a:off x="6775678" y="6188463"/>
                <a:ext cx="483097" cy="48309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307" name="타원 306">
                <a:extLst>
                  <a:ext uri="{FF2B5EF4-FFF2-40B4-BE49-F238E27FC236}">
                    <a16:creationId xmlns:a16="http://schemas.microsoft.com/office/drawing/2014/main" id="{61C3C94D-48EB-2D4A-0C9E-3F91665EAC0A}"/>
                  </a:ext>
                </a:extLst>
              </p:cNvPr>
              <p:cNvSpPr/>
              <p:nvPr/>
            </p:nvSpPr>
            <p:spPr>
              <a:xfrm>
                <a:off x="6711345" y="5129511"/>
                <a:ext cx="483097" cy="48309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308" name="타원 307">
                <a:extLst>
                  <a:ext uri="{FF2B5EF4-FFF2-40B4-BE49-F238E27FC236}">
                    <a16:creationId xmlns:a16="http://schemas.microsoft.com/office/drawing/2014/main" id="{FBB53675-4BBF-DB3B-0DA3-A865A72F299A}"/>
                  </a:ext>
                </a:extLst>
              </p:cNvPr>
              <p:cNvSpPr/>
              <p:nvPr/>
            </p:nvSpPr>
            <p:spPr>
              <a:xfrm>
                <a:off x="5849448" y="5659122"/>
                <a:ext cx="483097" cy="48309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cxnSp>
            <p:nvCxnSpPr>
              <p:cNvPr id="309" name="직선 연결선 308">
                <a:extLst>
                  <a:ext uri="{FF2B5EF4-FFF2-40B4-BE49-F238E27FC236}">
                    <a16:creationId xmlns:a16="http://schemas.microsoft.com/office/drawing/2014/main" id="{2958F12B-FAD1-05BF-9E93-B8535AE5DBEC}"/>
                  </a:ext>
                </a:extLst>
              </p:cNvPr>
              <p:cNvCxnSpPr>
                <a:cxnSpLocks/>
              </p:cNvCxnSpPr>
              <p:nvPr/>
            </p:nvCxnSpPr>
            <p:spPr>
              <a:xfrm>
                <a:off x="6234273" y="5068019"/>
                <a:ext cx="484437" cy="20462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0" name="직선 연결선 309">
                <a:extLst>
                  <a:ext uri="{FF2B5EF4-FFF2-40B4-BE49-F238E27FC236}">
                    <a16:creationId xmlns:a16="http://schemas.microsoft.com/office/drawing/2014/main" id="{18ECEF17-A7D3-5553-63F7-DB3C15AC57C7}"/>
                  </a:ext>
                </a:extLst>
              </p:cNvPr>
              <p:cNvCxnSpPr>
                <a:cxnSpLocks/>
                <a:stCxn id="308" idx="0"/>
                <a:endCxn id="304" idx="4"/>
              </p:cNvCxnSpPr>
              <p:nvPr/>
            </p:nvCxnSpPr>
            <p:spPr>
              <a:xfrm flipH="1" flipV="1">
                <a:off x="5992724" y="5248152"/>
                <a:ext cx="98272" cy="41097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1" name="직선 연결선 310">
                <a:extLst>
                  <a:ext uri="{FF2B5EF4-FFF2-40B4-BE49-F238E27FC236}">
                    <a16:creationId xmlns:a16="http://schemas.microsoft.com/office/drawing/2014/main" id="{55B87801-ADAD-56CA-1534-82EFD13E518D}"/>
                  </a:ext>
                </a:extLst>
              </p:cNvPr>
              <p:cNvCxnSpPr>
                <a:cxnSpLocks/>
                <a:stCxn id="306" idx="2"/>
                <a:endCxn id="308" idx="5"/>
              </p:cNvCxnSpPr>
              <p:nvPr/>
            </p:nvCxnSpPr>
            <p:spPr>
              <a:xfrm flipH="1" flipV="1">
                <a:off x="6261797" y="6071471"/>
                <a:ext cx="513881" cy="358541"/>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2" name="직선 연결선 311">
                <a:extLst>
                  <a:ext uri="{FF2B5EF4-FFF2-40B4-BE49-F238E27FC236}">
                    <a16:creationId xmlns:a16="http://schemas.microsoft.com/office/drawing/2014/main" id="{13FD35BA-8931-A07A-91B5-FD9EC05A4437}"/>
                  </a:ext>
                </a:extLst>
              </p:cNvPr>
              <p:cNvCxnSpPr>
                <a:cxnSpLocks/>
              </p:cNvCxnSpPr>
              <p:nvPr/>
            </p:nvCxnSpPr>
            <p:spPr>
              <a:xfrm>
                <a:off x="4659898" y="5898598"/>
                <a:ext cx="283531"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3" name="직선 연결선 312">
                <a:extLst>
                  <a:ext uri="{FF2B5EF4-FFF2-40B4-BE49-F238E27FC236}">
                    <a16:creationId xmlns:a16="http://schemas.microsoft.com/office/drawing/2014/main" id="{D807B0B5-F545-B589-7C8B-3B68E498DACE}"/>
                  </a:ext>
                </a:extLst>
              </p:cNvPr>
              <p:cNvCxnSpPr>
                <a:cxnSpLocks/>
              </p:cNvCxnSpPr>
              <p:nvPr/>
            </p:nvCxnSpPr>
            <p:spPr>
              <a:xfrm flipV="1">
                <a:off x="7194442" y="5327324"/>
                <a:ext cx="268486" cy="44214"/>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 name="직선 연결선 313">
                <a:extLst>
                  <a:ext uri="{FF2B5EF4-FFF2-40B4-BE49-F238E27FC236}">
                    <a16:creationId xmlns:a16="http://schemas.microsoft.com/office/drawing/2014/main" id="{EAD29289-807C-9D2A-2608-83C307CF37D0}"/>
                  </a:ext>
                </a:extLst>
              </p:cNvPr>
              <p:cNvCxnSpPr>
                <a:cxnSpLocks/>
                <a:stCxn id="306" idx="0"/>
                <a:endCxn id="307" idx="4"/>
              </p:cNvCxnSpPr>
              <p:nvPr/>
            </p:nvCxnSpPr>
            <p:spPr>
              <a:xfrm flipH="1" flipV="1">
                <a:off x="6952893" y="5612607"/>
                <a:ext cx="64333" cy="57585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5" name="연결선: 구부러짐 1364">
                <a:extLst>
                  <a:ext uri="{FF2B5EF4-FFF2-40B4-BE49-F238E27FC236}">
                    <a16:creationId xmlns:a16="http://schemas.microsoft.com/office/drawing/2014/main" id="{DDE77B84-1BE0-3F3B-EF81-B02712253978}"/>
                  </a:ext>
                </a:extLst>
              </p:cNvPr>
              <p:cNvCxnSpPr>
                <a:cxnSpLocks/>
                <a:stCxn id="306" idx="1"/>
                <a:endCxn id="304" idx="5"/>
              </p:cNvCxnSpPr>
              <p:nvPr/>
            </p:nvCxnSpPr>
            <p:spPr>
              <a:xfrm flipH="1" flipV="1">
                <a:off x="6163525" y="5177404"/>
                <a:ext cx="682901" cy="1081807"/>
              </a:xfrm>
              <a:prstGeom prst="straightConnector1">
                <a:avLst/>
              </a:prstGeom>
              <a:ln w="73025">
                <a:solidFill>
                  <a:srgbClr val="8C66C8">
                    <a:alpha val="70000"/>
                  </a:srgb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16" name="TextBox 315">
                <a:extLst>
                  <a:ext uri="{FF2B5EF4-FFF2-40B4-BE49-F238E27FC236}">
                    <a16:creationId xmlns:a16="http://schemas.microsoft.com/office/drawing/2014/main" id="{2112E9B6-C0C4-3F03-C0FC-FC50194CEE93}"/>
                  </a:ext>
                </a:extLst>
              </p:cNvPr>
              <p:cNvSpPr txBox="1"/>
              <p:nvPr/>
            </p:nvSpPr>
            <p:spPr>
              <a:xfrm>
                <a:off x="5723368" y="4795359"/>
                <a:ext cx="551373" cy="402843"/>
              </a:xfrm>
              <a:prstGeom prst="rect">
                <a:avLst/>
              </a:prstGeom>
              <a:noFill/>
            </p:spPr>
            <p:txBody>
              <a:bodyPr wrap="square">
                <a:spAutoFit/>
              </a:bodyPr>
              <a:lstStyle/>
              <a:p>
                <a:pPr algn="ctr"/>
                <a:r>
                  <a:rPr lang="en-US" altLang="ko-KR" sz="2000" dirty="0">
                    <a:cs typeface="Times New Roman" panose="02020603050405020304" pitchFamily="18" charset="0"/>
                  </a:rPr>
                  <a:t>A</a:t>
                </a:r>
                <a:endParaRPr lang="ko-KR" altLang="en-US" dirty="0">
                  <a:cs typeface="Times New Roman" panose="02020603050405020304" pitchFamily="18" charset="0"/>
                </a:endParaRPr>
              </a:p>
            </p:txBody>
          </p:sp>
          <p:sp>
            <p:nvSpPr>
              <p:cNvPr id="317" name="TextBox 316">
                <a:extLst>
                  <a:ext uri="{FF2B5EF4-FFF2-40B4-BE49-F238E27FC236}">
                    <a16:creationId xmlns:a16="http://schemas.microsoft.com/office/drawing/2014/main" id="{18F76D13-DA17-DE86-5CA4-1343C367A33C}"/>
                  </a:ext>
                </a:extLst>
              </p:cNvPr>
              <p:cNvSpPr txBox="1"/>
              <p:nvPr/>
            </p:nvSpPr>
            <p:spPr>
              <a:xfrm>
                <a:off x="5769213" y="5689961"/>
                <a:ext cx="631563" cy="402843"/>
              </a:xfrm>
              <a:prstGeom prst="rect">
                <a:avLst/>
              </a:prstGeom>
              <a:noFill/>
            </p:spPr>
            <p:txBody>
              <a:bodyPr wrap="square">
                <a:spAutoFit/>
              </a:bodyPr>
              <a:lstStyle/>
              <a:p>
                <a:pPr algn="ctr"/>
                <a:r>
                  <a:rPr lang="en-US" altLang="ko-KR" sz="2000" dirty="0">
                    <a:cs typeface="Times New Roman" panose="02020603050405020304" pitchFamily="18" charset="0"/>
                  </a:rPr>
                  <a:t>B</a:t>
                </a:r>
                <a:endParaRPr lang="ko-KR" altLang="en-US" sz="2000" dirty="0">
                  <a:cs typeface="Times New Roman" panose="02020603050405020304" pitchFamily="18" charset="0"/>
                </a:endParaRPr>
              </a:p>
            </p:txBody>
          </p:sp>
          <p:sp>
            <p:nvSpPr>
              <p:cNvPr id="318" name="TextBox 317">
                <a:extLst>
                  <a:ext uri="{FF2B5EF4-FFF2-40B4-BE49-F238E27FC236}">
                    <a16:creationId xmlns:a16="http://schemas.microsoft.com/office/drawing/2014/main" id="{863B0F97-342F-FC57-D4C7-447B8BDB9BC5}"/>
                  </a:ext>
                </a:extLst>
              </p:cNvPr>
              <p:cNvSpPr txBox="1"/>
              <p:nvPr/>
            </p:nvSpPr>
            <p:spPr>
              <a:xfrm>
                <a:off x="6630901" y="5169044"/>
                <a:ext cx="631563" cy="402843"/>
              </a:xfrm>
              <a:prstGeom prst="rect">
                <a:avLst/>
              </a:prstGeom>
              <a:noFill/>
            </p:spPr>
            <p:txBody>
              <a:bodyPr wrap="square">
                <a:spAutoFit/>
              </a:bodyPr>
              <a:lstStyle/>
              <a:p>
                <a:pPr algn="ctr"/>
                <a:r>
                  <a:rPr lang="en-US" altLang="ko-KR" sz="2000" dirty="0">
                    <a:cs typeface="Times New Roman" panose="02020603050405020304" pitchFamily="18" charset="0"/>
                  </a:rPr>
                  <a:t>C</a:t>
                </a:r>
                <a:endParaRPr lang="ko-KR" altLang="en-US" dirty="0">
                  <a:cs typeface="Times New Roman" panose="02020603050405020304" pitchFamily="18" charset="0"/>
                </a:endParaRPr>
              </a:p>
            </p:txBody>
          </p:sp>
          <p:sp>
            <p:nvSpPr>
              <p:cNvPr id="319" name="TextBox 318">
                <a:extLst>
                  <a:ext uri="{FF2B5EF4-FFF2-40B4-BE49-F238E27FC236}">
                    <a16:creationId xmlns:a16="http://schemas.microsoft.com/office/drawing/2014/main" id="{D385442E-0B8B-7D0F-5BC7-D5CB393FE834}"/>
                  </a:ext>
                </a:extLst>
              </p:cNvPr>
              <p:cNvSpPr txBox="1"/>
              <p:nvPr/>
            </p:nvSpPr>
            <p:spPr>
              <a:xfrm>
                <a:off x="6765604" y="6231164"/>
                <a:ext cx="529806" cy="402843"/>
              </a:xfrm>
              <a:prstGeom prst="rect">
                <a:avLst/>
              </a:prstGeom>
              <a:noFill/>
            </p:spPr>
            <p:txBody>
              <a:bodyPr wrap="square">
                <a:spAutoFit/>
              </a:bodyPr>
              <a:lstStyle/>
              <a:p>
                <a:pPr algn="ctr"/>
                <a:r>
                  <a:rPr lang="en-US" altLang="ko-KR" sz="2000" dirty="0">
                    <a:cs typeface="Times New Roman" panose="02020603050405020304" pitchFamily="18" charset="0"/>
                  </a:rPr>
                  <a:t>E</a:t>
                </a:r>
                <a:endParaRPr lang="ko-KR" altLang="en-US" dirty="0">
                  <a:cs typeface="Times New Roman" panose="02020603050405020304" pitchFamily="18" charset="0"/>
                </a:endParaRPr>
              </a:p>
            </p:txBody>
          </p:sp>
          <p:cxnSp>
            <p:nvCxnSpPr>
              <p:cNvPr id="320" name="직선 연결선 319">
                <a:extLst>
                  <a:ext uri="{FF2B5EF4-FFF2-40B4-BE49-F238E27FC236}">
                    <a16:creationId xmlns:a16="http://schemas.microsoft.com/office/drawing/2014/main" id="{EC9E1ED4-EA10-08A0-94D3-3F6C2561BE41}"/>
                  </a:ext>
                </a:extLst>
              </p:cNvPr>
              <p:cNvCxnSpPr>
                <a:cxnSpLocks/>
                <a:stCxn id="305" idx="7"/>
                <a:endCxn id="304" idx="3"/>
              </p:cNvCxnSpPr>
              <p:nvPr/>
            </p:nvCxnSpPr>
            <p:spPr>
              <a:xfrm flipV="1">
                <a:off x="5350509" y="5177404"/>
                <a:ext cx="471415" cy="54839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21" name="TextBox 320">
                <a:extLst>
                  <a:ext uri="{FF2B5EF4-FFF2-40B4-BE49-F238E27FC236}">
                    <a16:creationId xmlns:a16="http://schemas.microsoft.com/office/drawing/2014/main" id="{DB681ABB-312A-FC8C-F978-13D853782BF4}"/>
                  </a:ext>
                </a:extLst>
              </p:cNvPr>
              <p:cNvSpPr txBox="1"/>
              <p:nvPr/>
            </p:nvSpPr>
            <p:spPr>
              <a:xfrm>
                <a:off x="4880268" y="5698600"/>
                <a:ext cx="631563" cy="402843"/>
              </a:xfrm>
              <a:prstGeom prst="rect">
                <a:avLst/>
              </a:prstGeom>
              <a:noFill/>
            </p:spPr>
            <p:txBody>
              <a:bodyPr wrap="square">
                <a:spAutoFit/>
              </a:bodyPr>
              <a:lstStyle/>
              <a:p>
                <a:pPr algn="ctr"/>
                <a:r>
                  <a:rPr lang="en-US" altLang="ko-KR" sz="2000" dirty="0">
                    <a:cs typeface="Times New Roman" panose="02020603050405020304" pitchFamily="18" charset="0"/>
                  </a:rPr>
                  <a:t>D</a:t>
                </a:r>
                <a:endParaRPr lang="ko-KR" altLang="en-US" sz="2000" dirty="0">
                  <a:cs typeface="Times New Roman" panose="02020603050405020304" pitchFamily="18" charset="0"/>
                </a:endParaRPr>
              </a:p>
            </p:txBody>
          </p:sp>
          <p:cxnSp>
            <p:nvCxnSpPr>
              <p:cNvPr id="322" name="연결선: 구부러짐 1364">
                <a:extLst>
                  <a:ext uri="{FF2B5EF4-FFF2-40B4-BE49-F238E27FC236}">
                    <a16:creationId xmlns:a16="http://schemas.microsoft.com/office/drawing/2014/main" id="{BDBFB08A-5311-59F2-56F8-5855EB47B893}"/>
                  </a:ext>
                </a:extLst>
              </p:cNvPr>
              <p:cNvCxnSpPr>
                <a:cxnSpLocks/>
                <a:stCxn id="307" idx="1"/>
                <a:endCxn id="316" idx="3"/>
              </p:cNvCxnSpPr>
              <p:nvPr/>
            </p:nvCxnSpPr>
            <p:spPr>
              <a:xfrm rot="16200000" flipV="1">
                <a:off x="6426678" y="4844842"/>
                <a:ext cx="203479" cy="507353"/>
              </a:xfrm>
              <a:prstGeom prst="curvedConnector2">
                <a:avLst/>
              </a:prstGeom>
              <a:ln w="28575">
                <a:solidFill>
                  <a:srgbClr val="8C66C8">
                    <a:alpha val="8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3" name="연결선: 구부러짐 1364">
                <a:extLst>
                  <a:ext uri="{FF2B5EF4-FFF2-40B4-BE49-F238E27FC236}">
                    <a16:creationId xmlns:a16="http://schemas.microsoft.com/office/drawing/2014/main" id="{18F2881B-1A17-C207-D580-2A3D531E9DED}"/>
                  </a:ext>
                </a:extLst>
              </p:cNvPr>
              <p:cNvCxnSpPr>
                <a:cxnSpLocks/>
                <a:endCxn id="308" idx="4"/>
              </p:cNvCxnSpPr>
              <p:nvPr/>
            </p:nvCxnSpPr>
            <p:spPr>
              <a:xfrm rot="10800000">
                <a:off x="6090997" y="6142218"/>
                <a:ext cx="726560" cy="419256"/>
              </a:xfrm>
              <a:prstGeom prst="curvedConnector2">
                <a:avLst/>
              </a:prstGeom>
              <a:ln w="28575">
                <a:solidFill>
                  <a:srgbClr val="8C66C8">
                    <a:alpha val="80000"/>
                  </a:srgbClr>
                </a:solidFill>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24" name="TextBox 323">
                  <a:extLst>
                    <a:ext uri="{FF2B5EF4-FFF2-40B4-BE49-F238E27FC236}">
                      <a16:creationId xmlns:a16="http://schemas.microsoft.com/office/drawing/2014/main" id="{FFFF29C9-997B-8670-A5AF-0821F779CC98}"/>
                    </a:ext>
                  </a:extLst>
                </p:cNvPr>
                <p:cNvSpPr txBox="1"/>
                <p:nvPr/>
              </p:nvSpPr>
              <p:spPr>
                <a:xfrm rot="16200000">
                  <a:off x="8811767" y="3566267"/>
                  <a:ext cx="459534" cy="33518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i="1" dirty="0" smtClean="0">
                            <a:solidFill>
                              <a:schemeClr val="tx2">
                                <a:lumMod val="90000"/>
                                <a:lumOff val="10000"/>
                              </a:schemeClr>
                            </a:solidFill>
                            <a:latin typeface="Cambria Math" panose="02040503050406030204" pitchFamily="18" charset="0"/>
                          </a:rPr>
                          <m:t>…</m:t>
                        </m:r>
                      </m:oMath>
                    </m:oMathPara>
                  </a14:m>
                  <a:endParaRPr lang="ko-KR" altLang="en-US" dirty="0">
                    <a:solidFill>
                      <a:schemeClr val="tx2">
                        <a:lumMod val="90000"/>
                        <a:lumOff val="10000"/>
                      </a:schemeClr>
                    </a:solidFill>
                    <a:cs typeface="Times New Roman" panose="02020603050405020304" pitchFamily="18" charset="0"/>
                  </a:endParaRPr>
                </a:p>
              </p:txBody>
            </p:sp>
          </mc:Choice>
          <mc:Fallback xmlns="">
            <p:sp>
              <p:nvSpPr>
                <p:cNvPr id="324" name="TextBox 323">
                  <a:extLst>
                    <a:ext uri="{FF2B5EF4-FFF2-40B4-BE49-F238E27FC236}">
                      <a16:creationId xmlns:a16="http://schemas.microsoft.com/office/drawing/2014/main" id="{FFFF29C9-997B-8670-A5AF-0821F779CC98}"/>
                    </a:ext>
                  </a:extLst>
                </p:cNvPr>
                <p:cNvSpPr txBox="1">
                  <a:spLocks noRot="1" noChangeAspect="1" noMove="1" noResize="1" noEditPoints="1" noAdjustHandles="1" noChangeArrowheads="1" noChangeShapeType="1" noTextEdit="1"/>
                </p:cNvSpPr>
                <p:nvPr/>
              </p:nvSpPr>
              <p:spPr>
                <a:xfrm rot="16200000">
                  <a:off x="8811767" y="3566267"/>
                  <a:ext cx="459534" cy="335182"/>
                </a:xfrm>
                <a:prstGeom prst="rect">
                  <a:avLst/>
                </a:prstGeom>
                <a:blipFill>
                  <a:blip r:embed="rId12"/>
                  <a:stretch>
                    <a:fillRect/>
                  </a:stretch>
                </a:blipFill>
              </p:spPr>
              <p:txBody>
                <a:bodyPr/>
                <a:lstStyle/>
                <a:p>
                  <a:r>
                    <a:rPr lang="ko-KR" altLang="en-US">
                      <a:noFill/>
                    </a:rPr>
                    <a:t> </a:t>
                  </a:r>
                </a:p>
              </p:txBody>
            </p:sp>
          </mc:Fallback>
        </mc:AlternateContent>
        <p:sp>
          <p:nvSpPr>
            <p:cNvPr id="325" name="TextBox 324">
              <a:extLst>
                <a:ext uri="{FF2B5EF4-FFF2-40B4-BE49-F238E27FC236}">
                  <a16:creationId xmlns:a16="http://schemas.microsoft.com/office/drawing/2014/main" id="{94E521FD-CFEC-FF5B-5F8C-FE27A3FF2EB9}"/>
                </a:ext>
              </a:extLst>
            </p:cNvPr>
            <p:cNvSpPr txBox="1"/>
            <p:nvPr/>
          </p:nvSpPr>
          <p:spPr>
            <a:xfrm>
              <a:off x="9568204" y="3366053"/>
              <a:ext cx="1460870" cy="439344"/>
            </a:xfrm>
            <a:prstGeom prst="rect">
              <a:avLst/>
            </a:prstGeom>
            <a:noFill/>
          </p:spPr>
          <p:txBody>
            <a:bodyPr wrap="square">
              <a:spAutoFit/>
            </a:bodyPr>
            <a:lstStyle/>
            <a:p>
              <a:pPr>
                <a:lnSpc>
                  <a:spcPct val="70000"/>
                </a:lnSpc>
              </a:pPr>
              <a:r>
                <a:rPr lang="en-US" altLang="ko-KR" b="1" dirty="0">
                  <a:solidFill>
                    <a:srgbClr val="C00000"/>
                  </a:solidFill>
                  <a:cs typeface="Times New Roman" panose="02020603050405020304" pitchFamily="18" charset="0"/>
                </a:rPr>
                <a:t>Enhanced</a:t>
              </a:r>
            </a:p>
            <a:p>
              <a:pPr>
                <a:lnSpc>
                  <a:spcPct val="70000"/>
                </a:lnSpc>
              </a:pPr>
              <a:r>
                <a:rPr lang="en-US" altLang="ko-KR" b="1" dirty="0">
                  <a:solidFill>
                    <a:srgbClr val="C00000"/>
                  </a:solidFill>
                  <a:cs typeface="Times New Roman" panose="02020603050405020304" pitchFamily="18" charset="0"/>
                </a:rPr>
                <a:t>Prediction</a:t>
              </a:r>
              <a:r>
                <a:rPr lang="ko-KR" altLang="en-US" b="1" dirty="0">
                  <a:solidFill>
                    <a:srgbClr val="C00000"/>
                  </a:solidFill>
                  <a:cs typeface="Times New Roman" panose="02020603050405020304" pitchFamily="18" charset="0"/>
                </a:rPr>
                <a:t>😃</a:t>
              </a:r>
              <a:r>
                <a:rPr lang="en-US" altLang="ko-KR" b="1" dirty="0">
                  <a:solidFill>
                    <a:srgbClr val="C00000"/>
                  </a:solidFill>
                  <a:cs typeface="Times New Roman" panose="02020603050405020304" pitchFamily="18" charset="0"/>
                </a:rPr>
                <a:t> </a:t>
              </a:r>
              <a:endParaRPr lang="ko-KR" altLang="en-US" b="1" dirty="0">
                <a:solidFill>
                  <a:srgbClr val="C00000"/>
                </a:solidFill>
                <a:cs typeface="Times New Roman" panose="02020603050405020304" pitchFamily="18" charset="0"/>
              </a:endParaRPr>
            </a:p>
          </p:txBody>
        </p:sp>
        <p:grpSp>
          <p:nvGrpSpPr>
            <p:cNvPr id="326" name="그룹 325">
              <a:extLst>
                <a:ext uri="{FF2B5EF4-FFF2-40B4-BE49-F238E27FC236}">
                  <a16:creationId xmlns:a16="http://schemas.microsoft.com/office/drawing/2014/main" id="{B05B2197-4429-6788-16DB-1E44E5EFFED2}"/>
                </a:ext>
              </a:extLst>
            </p:cNvPr>
            <p:cNvGrpSpPr/>
            <p:nvPr/>
          </p:nvGrpSpPr>
          <p:grpSpPr>
            <a:xfrm>
              <a:off x="8324803" y="3476924"/>
              <a:ext cx="1228125" cy="310929"/>
              <a:chOff x="7299761" y="459933"/>
              <a:chExt cx="1248211" cy="316014"/>
            </a:xfrm>
          </p:grpSpPr>
          <p:sp>
            <p:nvSpPr>
              <p:cNvPr id="327" name="자유형: 도형 326">
                <a:extLst>
                  <a:ext uri="{FF2B5EF4-FFF2-40B4-BE49-F238E27FC236}">
                    <a16:creationId xmlns:a16="http://schemas.microsoft.com/office/drawing/2014/main" id="{5F25C232-30DA-8302-706F-F1AEC96EC6A4}"/>
                  </a:ext>
                </a:extLst>
              </p:cNvPr>
              <p:cNvSpPr/>
              <p:nvPr/>
            </p:nvSpPr>
            <p:spPr>
              <a:xfrm>
                <a:off x="7577810" y="459933"/>
                <a:ext cx="245479" cy="316014"/>
              </a:xfrm>
              <a:custGeom>
                <a:avLst/>
                <a:gdLst>
                  <a:gd name="connsiteX0" fmla="*/ 0 w 717550"/>
                  <a:gd name="connsiteY0" fmla="*/ 429367 h 429367"/>
                  <a:gd name="connsiteX1" fmla="*/ 95250 w 717550"/>
                  <a:gd name="connsiteY1" fmla="*/ 264267 h 429367"/>
                  <a:gd name="connsiteX2" fmla="*/ 171450 w 717550"/>
                  <a:gd name="connsiteY2" fmla="*/ 334117 h 429367"/>
                  <a:gd name="connsiteX3" fmla="*/ 349250 w 717550"/>
                  <a:gd name="connsiteY3" fmla="*/ 86467 h 429367"/>
                  <a:gd name="connsiteX4" fmla="*/ 463550 w 717550"/>
                  <a:gd name="connsiteY4" fmla="*/ 226167 h 429367"/>
                  <a:gd name="connsiteX5" fmla="*/ 609600 w 717550"/>
                  <a:gd name="connsiteY5" fmla="*/ 3917 h 429367"/>
                  <a:gd name="connsiteX6" fmla="*/ 717550 w 717550"/>
                  <a:gd name="connsiteY6" fmla="*/ 105517 h 42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550" h="429367">
                    <a:moveTo>
                      <a:pt x="0" y="429367"/>
                    </a:moveTo>
                    <a:cubicBezTo>
                      <a:pt x="33337" y="354754"/>
                      <a:pt x="66675" y="280142"/>
                      <a:pt x="95250" y="264267"/>
                    </a:cubicBezTo>
                    <a:cubicBezTo>
                      <a:pt x="123825" y="248392"/>
                      <a:pt x="129117" y="363750"/>
                      <a:pt x="171450" y="334117"/>
                    </a:cubicBezTo>
                    <a:cubicBezTo>
                      <a:pt x="213783" y="304484"/>
                      <a:pt x="300567" y="104459"/>
                      <a:pt x="349250" y="86467"/>
                    </a:cubicBezTo>
                    <a:cubicBezTo>
                      <a:pt x="397933" y="68475"/>
                      <a:pt x="420158" y="239925"/>
                      <a:pt x="463550" y="226167"/>
                    </a:cubicBezTo>
                    <a:cubicBezTo>
                      <a:pt x="506942" y="212409"/>
                      <a:pt x="567267" y="24025"/>
                      <a:pt x="609600" y="3917"/>
                    </a:cubicBezTo>
                    <a:cubicBezTo>
                      <a:pt x="651933" y="-16191"/>
                      <a:pt x="684741" y="44663"/>
                      <a:pt x="717550" y="105517"/>
                    </a:cubicBezTo>
                  </a:path>
                </a:pathLst>
              </a:custGeom>
              <a:ln w="19050">
                <a:solidFill>
                  <a:srgbClr val="00206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sp>
            <p:nvSpPr>
              <p:cNvPr id="328" name="자유형: 도형 327">
                <a:extLst>
                  <a:ext uri="{FF2B5EF4-FFF2-40B4-BE49-F238E27FC236}">
                    <a16:creationId xmlns:a16="http://schemas.microsoft.com/office/drawing/2014/main" id="{DC905DF9-707E-9C9C-014A-AD6FB0DF1221}"/>
                  </a:ext>
                </a:extLst>
              </p:cNvPr>
              <p:cNvSpPr/>
              <p:nvPr/>
            </p:nvSpPr>
            <p:spPr>
              <a:xfrm>
                <a:off x="7299761" y="728125"/>
                <a:ext cx="281209" cy="45719"/>
              </a:xfrm>
              <a:custGeom>
                <a:avLst/>
                <a:gdLst>
                  <a:gd name="connsiteX0" fmla="*/ 0 w 209550"/>
                  <a:gd name="connsiteY0" fmla="*/ 44454 h 50804"/>
                  <a:gd name="connsiteX1" fmla="*/ 53975 w 209550"/>
                  <a:gd name="connsiteY1" fmla="*/ 3179 h 50804"/>
                  <a:gd name="connsiteX2" fmla="*/ 107950 w 209550"/>
                  <a:gd name="connsiteY2" fmla="*/ 44454 h 50804"/>
                  <a:gd name="connsiteX3" fmla="*/ 146050 w 209550"/>
                  <a:gd name="connsiteY3" fmla="*/ 4 h 50804"/>
                  <a:gd name="connsiteX4" fmla="*/ 171450 w 209550"/>
                  <a:gd name="connsiteY4" fmla="*/ 47629 h 50804"/>
                  <a:gd name="connsiteX5" fmla="*/ 193675 w 209550"/>
                  <a:gd name="connsiteY5" fmla="*/ 9529 h 50804"/>
                  <a:gd name="connsiteX6" fmla="*/ 209550 w 209550"/>
                  <a:gd name="connsiteY6" fmla="*/ 50804 h 50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 h="50804">
                    <a:moveTo>
                      <a:pt x="0" y="44454"/>
                    </a:moveTo>
                    <a:cubicBezTo>
                      <a:pt x="17991" y="23816"/>
                      <a:pt x="35983" y="3179"/>
                      <a:pt x="53975" y="3179"/>
                    </a:cubicBezTo>
                    <a:cubicBezTo>
                      <a:pt x="71967" y="3179"/>
                      <a:pt x="92604" y="44983"/>
                      <a:pt x="107950" y="44454"/>
                    </a:cubicBezTo>
                    <a:cubicBezTo>
                      <a:pt x="123296" y="43925"/>
                      <a:pt x="135467" y="-525"/>
                      <a:pt x="146050" y="4"/>
                    </a:cubicBezTo>
                    <a:cubicBezTo>
                      <a:pt x="156633" y="533"/>
                      <a:pt x="163512" y="46041"/>
                      <a:pt x="171450" y="47629"/>
                    </a:cubicBezTo>
                    <a:cubicBezTo>
                      <a:pt x="179388" y="49217"/>
                      <a:pt x="187325" y="9000"/>
                      <a:pt x="193675" y="9529"/>
                    </a:cubicBezTo>
                    <a:cubicBezTo>
                      <a:pt x="200025" y="10058"/>
                      <a:pt x="204787" y="30431"/>
                      <a:pt x="209550" y="50804"/>
                    </a:cubicBezTo>
                  </a:path>
                </a:pathLst>
              </a:custGeom>
              <a:ln w="19050">
                <a:solidFill>
                  <a:srgbClr val="00206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dirty="0"/>
              </a:p>
            </p:txBody>
          </p:sp>
          <p:cxnSp>
            <p:nvCxnSpPr>
              <p:cNvPr id="329" name="직선 연결선 328">
                <a:extLst>
                  <a:ext uri="{FF2B5EF4-FFF2-40B4-BE49-F238E27FC236}">
                    <a16:creationId xmlns:a16="http://schemas.microsoft.com/office/drawing/2014/main" id="{5453D683-4DD1-8E68-81F8-59D26CF9831B}"/>
                  </a:ext>
                </a:extLst>
              </p:cNvPr>
              <p:cNvCxnSpPr>
                <a:cxnSpLocks/>
              </p:cNvCxnSpPr>
              <p:nvPr/>
            </p:nvCxnSpPr>
            <p:spPr>
              <a:xfrm>
                <a:off x="7816535" y="512561"/>
                <a:ext cx="46186" cy="112339"/>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330" name="직선 연결선 329">
                <a:extLst>
                  <a:ext uri="{FF2B5EF4-FFF2-40B4-BE49-F238E27FC236}">
                    <a16:creationId xmlns:a16="http://schemas.microsoft.com/office/drawing/2014/main" id="{C46333B5-BE54-61E2-B5CE-092B1C7BA242}"/>
                  </a:ext>
                </a:extLst>
              </p:cNvPr>
              <p:cNvCxnSpPr>
                <a:cxnSpLocks/>
              </p:cNvCxnSpPr>
              <p:nvPr/>
            </p:nvCxnSpPr>
            <p:spPr>
              <a:xfrm flipH="1">
                <a:off x="8108408" y="510781"/>
                <a:ext cx="46186" cy="112339"/>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331" name="직선 연결선 330">
                <a:extLst>
                  <a:ext uri="{FF2B5EF4-FFF2-40B4-BE49-F238E27FC236}">
                    <a16:creationId xmlns:a16="http://schemas.microsoft.com/office/drawing/2014/main" id="{600A7184-2BC6-B142-9A5E-5EC01B0E178D}"/>
                  </a:ext>
                </a:extLst>
              </p:cNvPr>
              <p:cNvCxnSpPr>
                <a:cxnSpLocks/>
              </p:cNvCxnSpPr>
              <p:nvPr/>
            </p:nvCxnSpPr>
            <p:spPr>
              <a:xfrm>
                <a:off x="8146296" y="510781"/>
                <a:ext cx="46186" cy="112339"/>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332" name="직선 연결선 331">
                <a:extLst>
                  <a:ext uri="{FF2B5EF4-FFF2-40B4-BE49-F238E27FC236}">
                    <a16:creationId xmlns:a16="http://schemas.microsoft.com/office/drawing/2014/main" id="{3BDE705D-5D49-6496-7811-217EE97F010A}"/>
                  </a:ext>
                </a:extLst>
              </p:cNvPr>
              <p:cNvCxnSpPr>
                <a:cxnSpLocks/>
              </p:cNvCxnSpPr>
              <p:nvPr/>
            </p:nvCxnSpPr>
            <p:spPr>
              <a:xfrm flipH="1">
                <a:off x="8035387" y="512561"/>
                <a:ext cx="46186" cy="112339"/>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333" name="직선 연결선 332">
                <a:extLst>
                  <a:ext uri="{FF2B5EF4-FFF2-40B4-BE49-F238E27FC236}">
                    <a16:creationId xmlns:a16="http://schemas.microsoft.com/office/drawing/2014/main" id="{508682C3-EED3-C73E-9867-F8A86304378B}"/>
                  </a:ext>
                </a:extLst>
              </p:cNvPr>
              <p:cNvCxnSpPr>
                <a:cxnSpLocks/>
              </p:cNvCxnSpPr>
              <p:nvPr/>
            </p:nvCxnSpPr>
            <p:spPr>
              <a:xfrm>
                <a:off x="8073274" y="512561"/>
                <a:ext cx="46186" cy="112339"/>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334" name="직선 연결선 333">
                <a:extLst>
                  <a:ext uri="{FF2B5EF4-FFF2-40B4-BE49-F238E27FC236}">
                    <a16:creationId xmlns:a16="http://schemas.microsoft.com/office/drawing/2014/main" id="{CE55C970-6AD6-F5BF-0121-C567DB3C55E2}"/>
                  </a:ext>
                </a:extLst>
              </p:cNvPr>
              <p:cNvCxnSpPr/>
              <p:nvPr/>
            </p:nvCxnSpPr>
            <p:spPr>
              <a:xfrm>
                <a:off x="7843486" y="615241"/>
                <a:ext cx="70306" cy="0"/>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335" name="직선 연결선 334">
                <a:extLst>
                  <a:ext uri="{FF2B5EF4-FFF2-40B4-BE49-F238E27FC236}">
                    <a16:creationId xmlns:a16="http://schemas.microsoft.com/office/drawing/2014/main" id="{6E5C7747-5BC1-F48D-8727-E786E28D0450}"/>
                  </a:ext>
                </a:extLst>
              </p:cNvPr>
              <p:cNvCxnSpPr/>
              <p:nvPr/>
            </p:nvCxnSpPr>
            <p:spPr>
              <a:xfrm>
                <a:off x="7905596" y="512203"/>
                <a:ext cx="70306" cy="0"/>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336" name="직선 연결선 335">
                <a:extLst>
                  <a:ext uri="{FF2B5EF4-FFF2-40B4-BE49-F238E27FC236}">
                    <a16:creationId xmlns:a16="http://schemas.microsoft.com/office/drawing/2014/main" id="{93E48D5D-448A-A52E-0F9B-39F493B6C9A7}"/>
                  </a:ext>
                </a:extLst>
              </p:cNvPr>
              <p:cNvCxnSpPr>
                <a:cxnSpLocks/>
              </p:cNvCxnSpPr>
              <p:nvPr/>
            </p:nvCxnSpPr>
            <p:spPr>
              <a:xfrm>
                <a:off x="7909702" y="510781"/>
                <a:ext cx="0" cy="112339"/>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337" name="직선 연결선 336">
                <a:extLst>
                  <a:ext uri="{FF2B5EF4-FFF2-40B4-BE49-F238E27FC236}">
                    <a16:creationId xmlns:a16="http://schemas.microsoft.com/office/drawing/2014/main" id="{E6F2E606-8752-E6CF-566B-0FF2085ACC68}"/>
                  </a:ext>
                </a:extLst>
              </p:cNvPr>
              <p:cNvCxnSpPr>
                <a:cxnSpLocks/>
              </p:cNvCxnSpPr>
              <p:nvPr/>
            </p:nvCxnSpPr>
            <p:spPr>
              <a:xfrm>
                <a:off x="7972027" y="510781"/>
                <a:ext cx="0" cy="112339"/>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338" name="직선 연결선 337">
                <a:extLst>
                  <a:ext uri="{FF2B5EF4-FFF2-40B4-BE49-F238E27FC236}">
                    <a16:creationId xmlns:a16="http://schemas.microsoft.com/office/drawing/2014/main" id="{CB8D76BF-D9EE-C766-A590-03F86F7D8936}"/>
                  </a:ext>
                </a:extLst>
              </p:cNvPr>
              <p:cNvCxnSpPr/>
              <p:nvPr/>
            </p:nvCxnSpPr>
            <p:spPr>
              <a:xfrm>
                <a:off x="7969033" y="615241"/>
                <a:ext cx="70306" cy="0"/>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339" name="직선 연결선 338">
                <a:extLst>
                  <a:ext uri="{FF2B5EF4-FFF2-40B4-BE49-F238E27FC236}">
                    <a16:creationId xmlns:a16="http://schemas.microsoft.com/office/drawing/2014/main" id="{B76572BB-EBAA-D8FE-FD9B-C6C04915450D}"/>
                  </a:ext>
                </a:extLst>
              </p:cNvPr>
              <p:cNvCxnSpPr/>
              <p:nvPr/>
            </p:nvCxnSpPr>
            <p:spPr>
              <a:xfrm>
                <a:off x="8187504" y="512203"/>
                <a:ext cx="70306" cy="0"/>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340" name="직선 연결선 339">
                <a:extLst>
                  <a:ext uri="{FF2B5EF4-FFF2-40B4-BE49-F238E27FC236}">
                    <a16:creationId xmlns:a16="http://schemas.microsoft.com/office/drawing/2014/main" id="{90A49639-6278-8844-15EE-9A344253840F}"/>
                  </a:ext>
                </a:extLst>
              </p:cNvPr>
              <p:cNvCxnSpPr>
                <a:cxnSpLocks/>
              </p:cNvCxnSpPr>
              <p:nvPr/>
            </p:nvCxnSpPr>
            <p:spPr>
              <a:xfrm>
                <a:off x="8191607" y="510781"/>
                <a:ext cx="0" cy="112339"/>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341" name="직선 연결선 340">
                <a:extLst>
                  <a:ext uri="{FF2B5EF4-FFF2-40B4-BE49-F238E27FC236}">
                    <a16:creationId xmlns:a16="http://schemas.microsoft.com/office/drawing/2014/main" id="{62018CC0-B40D-D26C-5706-E2AA97B064D3}"/>
                  </a:ext>
                </a:extLst>
              </p:cNvPr>
              <p:cNvCxnSpPr>
                <a:cxnSpLocks/>
              </p:cNvCxnSpPr>
              <p:nvPr/>
            </p:nvCxnSpPr>
            <p:spPr>
              <a:xfrm>
                <a:off x="8253934" y="510781"/>
                <a:ext cx="0" cy="112339"/>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cxnSp>
            <p:nvCxnSpPr>
              <p:cNvPr id="342" name="직선 연결선 341">
                <a:extLst>
                  <a:ext uri="{FF2B5EF4-FFF2-40B4-BE49-F238E27FC236}">
                    <a16:creationId xmlns:a16="http://schemas.microsoft.com/office/drawing/2014/main" id="{AE63B6FC-375B-F7CA-5488-F4B1094F0A7A}"/>
                  </a:ext>
                </a:extLst>
              </p:cNvPr>
              <p:cNvCxnSpPr/>
              <p:nvPr/>
            </p:nvCxnSpPr>
            <p:spPr>
              <a:xfrm>
                <a:off x="8250938" y="615241"/>
                <a:ext cx="70306" cy="0"/>
              </a:xfrm>
              <a:prstGeom prst="line">
                <a:avLst/>
              </a:prstGeom>
              <a:ln w="19050">
                <a:solidFill>
                  <a:srgbClr val="002060"/>
                </a:solidFill>
              </a:ln>
            </p:spPr>
            <p:style>
              <a:lnRef idx="1">
                <a:schemeClr val="dk1"/>
              </a:lnRef>
              <a:fillRef idx="0">
                <a:schemeClr val="dk1"/>
              </a:fillRef>
              <a:effectRef idx="0">
                <a:schemeClr val="dk1"/>
              </a:effectRef>
              <a:fontRef idx="minor">
                <a:schemeClr val="tx1"/>
              </a:fontRef>
            </p:style>
          </p:cxnSp>
          <p:sp>
            <p:nvSpPr>
              <p:cNvPr id="343" name="자유형: 도형 342">
                <a:extLst>
                  <a:ext uri="{FF2B5EF4-FFF2-40B4-BE49-F238E27FC236}">
                    <a16:creationId xmlns:a16="http://schemas.microsoft.com/office/drawing/2014/main" id="{72B7BFFD-C7CA-4830-B29C-703D1982EC67}"/>
                  </a:ext>
                </a:extLst>
              </p:cNvPr>
              <p:cNvSpPr/>
              <p:nvPr/>
            </p:nvSpPr>
            <p:spPr>
              <a:xfrm>
                <a:off x="8317892" y="530923"/>
                <a:ext cx="230080" cy="87587"/>
              </a:xfrm>
              <a:custGeom>
                <a:avLst/>
                <a:gdLst>
                  <a:gd name="connsiteX0" fmla="*/ 0 w 171450"/>
                  <a:gd name="connsiteY0" fmla="*/ 50016 h 52397"/>
                  <a:gd name="connsiteX1" fmla="*/ 33338 w 171450"/>
                  <a:gd name="connsiteY1" fmla="*/ 10 h 52397"/>
                  <a:gd name="connsiteX2" fmla="*/ 61913 w 171450"/>
                  <a:gd name="connsiteY2" fmla="*/ 45253 h 52397"/>
                  <a:gd name="connsiteX3" fmla="*/ 135732 w 171450"/>
                  <a:gd name="connsiteY3" fmla="*/ 4772 h 52397"/>
                  <a:gd name="connsiteX4" fmla="*/ 171450 w 171450"/>
                  <a:gd name="connsiteY4" fmla="*/ 52397 h 5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52397">
                    <a:moveTo>
                      <a:pt x="0" y="50016"/>
                    </a:moveTo>
                    <a:cubicBezTo>
                      <a:pt x="11509" y="25410"/>
                      <a:pt x="23019" y="804"/>
                      <a:pt x="33338" y="10"/>
                    </a:cubicBezTo>
                    <a:cubicBezTo>
                      <a:pt x="43657" y="-784"/>
                      <a:pt x="44847" y="44459"/>
                      <a:pt x="61913" y="45253"/>
                    </a:cubicBezTo>
                    <a:cubicBezTo>
                      <a:pt x="78979" y="46047"/>
                      <a:pt x="117476" y="3581"/>
                      <a:pt x="135732" y="4772"/>
                    </a:cubicBezTo>
                    <a:cubicBezTo>
                      <a:pt x="153988" y="5963"/>
                      <a:pt x="162719" y="29180"/>
                      <a:pt x="171450" y="52397"/>
                    </a:cubicBezTo>
                  </a:path>
                </a:pathLst>
              </a:custGeom>
              <a:ln w="19050">
                <a:solidFill>
                  <a:srgbClr val="00206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ko-KR" altLang="en-US"/>
              </a:p>
            </p:txBody>
          </p:sp>
        </p:grpSp>
        <p:sp>
          <p:nvSpPr>
            <p:cNvPr id="344" name="TextBox 343">
              <a:extLst>
                <a:ext uri="{FF2B5EF4-FFF2-40B4-BE49-F238E27FC236}">
                  <a16:creationId xmlns:a16="http://schemas.microsoft.com/office/drawing/2014/main" id="{1B185D43-ACF0-3A79-6120-9587C1688D6F}"/>
                </a:ext>
              </a:extLst>
            </p:cNvPr>
            <p:cNvSpPr txBox="1"/>
            <p:nvPr/>
          </p:nvSpPr>
          <p:spPr>
            <a:xfrm>
              <a:off x="8330569" y="3843231"/>
              <a:ext cx="812589" cy="396632"/>
            </a:xfrm>
            <a:prstGeom prst="rect">
              <a:avLst/>
            </a:prstGeom>
            <a:noFill/>
          </p:spPr>
          <p:txBody>
            <a:bodyPr wrap="square">
              <a:spAutoFit/>
            </a:bodyPr>
            <a:lstStyle/>
            <a:p>
              <a:pPr algn="ctr">
                <a:lnSpc>
                  <a:spcPct val="80000"/>
                </a:lnSpc>
              </a:pPr>
              <a:r>
                <a:rPr lang="en-US" altLang="ko-KR" sz="1400" b="1" dirty="0">
                  <a:solidFill>
                    <a:srgbClr val="002060"/>
                  </a:solidFill>
                  <a:cs typeface="Times New Roman" panose="02020603050405020304" pitchFamily="18" charset="0"/>
                </a:rPr>
                <a:t>Abrupt Rise!</a:t>
              </a:r>
              <a:endParaRPr lang="ko-KR" altLang="en-US" sz="1400" b="1" dirty="0">
                <a:solidFill>
                  <a:srgbClr val="002060"/>
                </a:solidFill>
                <a:cs typeface="Times New Roman" panose="02020603050405020304" pitchFamily="18" charset="0"/>
              </a:endParaRPr>
            </a:p>
          </p:txBody>
        </p:sp>
        <p:sp>
          <p:nvSpPr>
            <p:cNvPr id="345" name="TextBox 344">
              <a:extLst>
                <a:ext uri="{FF2B5EF4-FFF2-40B4-BE49-F238E27FC236}">
                  <a16:creationId xmlns:a16="http://schemas.microsoft.com/office/drawing/2014/main" id="{27C56CD2-2BDA-2731-3AD5-9946CDF83B22}"/>
                </a:ext>
              </a:extLst>
            </p:cNvPr>
            <p:cNvSpPr txBox="1"/>
            <p:nvPr/>
          </p:nvSpPr>
          <p:spPr>
            <a:xfrm>
              <a:off x="6951596" y="3318140"/>
              <a:ext cx="370660" cy="223454"/>
            </a:xfrm>
            <a:prstGeom prst="rect">
              <a:avLst/>
            </a:prstGeom>
            <a:noFill/>
          </p:spPr>
          <p:txBody>
            <a:bodyPr wrap="square">
              <a:spAutoFit/>
            </a:bodyPr>
            <a:lstStyle/>
            <a:p>
              <a:pPr algn="ctr">
                <a:lnSpc>
                  <a:spcPct val="70000"/>
                </a:lnSpc>
              </a:pPr>
              <a:r>
                <a:rPr lang="en-US" altLang="ko-KR" sz="1400" b="1" dirty="0">
                  <a:solidFill>
                    <a:srgbClr val="C00000"/>
                  </a:solidFill>
                  <a:cs typeface="Times New Roman" panose="02020603050405020304" pitchFamily="18" charset="0"/>
                </a:rPr>
                <a:t>☹️ </a:t>
              </a:r>
              <a:endParaRPr lang="ko-KR" altLang="en-US" sz="1400" b="1" dirty="0">
                <a:solidFill>
                  <a:srgbClr val="C00000"/>
                </a:solidFill>
                <a:cs typeface="Times New Roman" panose="02020603050405020304" pitchFamily="18" charset="0"/>
              </a:endParaRPr>
            </a:p>
          </p:txBody>
        </p:sp>
        <p:sp>
          <p:nvSpPr>
            <p:cNvPr id="346" name="오른쪽 중괄호 345">
              <a:extLst>
                <a:ext uri="{FF2B5EF4-FFF2-40B4-BE49-F238E27FC236}">
                  <a16:creationId xmlns:a16="http://schemas.microsoft.com/office/drawing/2014/main" id="{EB7F07F2-9892-C366-FC30-55CD1A761080}"/>
                </a:ext>
              </a:extLst>
            </p:cNvPr>
            <p:cNvSpPr/>
            <p:nvPr/>
          </p:nvSpPr>
          <p:spPr>
            <a:xfrm rot="5400000">
              <a:off x="8711673" y="3696407"/>
              <a:ext cx="61212" cy="281138"/>
            </a:xfrm>
            <a:prstGeom prst="rightBrace">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000"/>
            </a:p>
          </p:txBody>
        </p:sp>
      </p:grpSp>
    </p:spTree>
    <p:extLst>
      <p:ext uri="{BB962C8B-B14F-4D97-AF65-F5344CB8AC3E}">
        <p14:creationId xmlns:p14="http://schemas.microsoft.com/office/powerpoint/2010/main" val="2895854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1" name="Google Shape;101;p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latinLnBrk="0">
              <a:spcBef>
                <a:spcPts val="0"/>
              </a:spcBef>
              <a:spcAft>
                <a:spcPts val="0"/>
              </a:spcAft>
              <a:buNone/>
            </a:pPr>
            <a:fld id="{00000000-1234-1234-1234-123412341234}" type="slidenum">
              <a:rPr lang="en-US"/>
              <a:pPr marL="0" lvl="0" indent="0" algn="r" rtl="0" latinLnBrk="0">
                <a:spcBef>
                  <a:spcPts val="0"/>
                </a:spcBef>
                <a:spcAft>
                  <a:spcPts val="0"/>
                </a:spcAft>
                <a:buNone/>
              </a:pPr>
              <a:t>6</a:t>
            </a:fld>
            <a:endParaRPr dirty="0"/>
          </a:p>
        </p:txBody>
      </p:sp>
      <p:sp>
        <p:nvSpPr>
          <p:cNvPr id="99" name="Google Shape;99;p2"/>
          <p:cNvSpPr txBox="1">
            <a:spLocks noGrp="1"/>
          </p:cNvSpPr>
          <p:nvPr>
            <p:ph type="title" idx="4294967295"/>
          </p:nvPr>
        </p:nvSpPr>
        <p:spPr>
          <a:xfrm>
            <a:off x="323850" y="295489"/>
            <a:ext cx="11544300" cy="852487"/>
          </a:xfrm>
          <a:prstGeom prst="rect">
            <a:avLst/>
          </a:prstGeom>
          <a:noFill/>
          <a:ln>
            <a:noFill/>
          </a:ln>
        </p:spPr>
        <p:txBody>
          <a:bodyPr spcFirstLastPara="1" wrap="square" lIns="121900" tIns="121900" rIns="121900" bIns="121900" anchor="t" anchorCtr="0">
            <a:noAutofit/>
          </a:bodyPr>
          <a:lstStyle/>
          <a:p>
            <a:pPr marL="0" lvl="0" indent="0" algn="l" rtl="0" latinLnBrk="0">
              <a:lnSpc>
                <a:spcPct val="100000"/>
              </a:lnSpc>
              <a:spcBef>
                <a:spcPts val="0"/>
              </a:spcBef>
              <a:spcAft>
                <a:spcPts val="0"/>
              </a:spcAft>
              <a:buClr>
                <a:schemeClr val="dk1"/>
              </a:buClr>
              <a:buSzPts val="3000"/>
              <a:buFont typeface="Playfair Display Black"/>
              <a:buNone/>
            </a:pPr>
            <a:r>
              <a:rPr lang="en-US" b="1" dirty="0">
                <a:solidFill>
                  <a:srgbClr val="7030A0"/>
                </a:solidFill>
                <a:sym typeface="Playfair Display Black"/>
              </a:rPr>
              <a:t>Bi-Modality</a:t>
            </a:r>
            <a:r>
              <a:rPr lang="en-US" b="1" dirty="0">
                <a:ea typeface="Playfair Display Black"/>
                <a:cs typeface="Playfair Display Black"/>
                <a:sym typeface="Playfair Display Black"/>
              </a:rPr>
              <a:t> from Distinct Sources </a:t>
            </a:r>
            <a:endParaRPr b="1" dirty="0"/>
          </a:p>
        </p:txBody>
      </p:sp>
      <p:sp>
        <p:nvSpPr>
          <p:cNvPr id="4" name="TextBox 3">
            <a:extLst>
              <a:ext uri="{FF2B5EF4-FFF2-40B4-BE49-F238E27FC236}">
                <a16:creationId xmlns:a16="http://schemas.microsoft.com/office/drawing/2014/main" id="{87E4079B-43A7-51C4-D96C-F1348A20D3B4}"/>
              </a:ext>
            </a:extLst>
          </p:cNvPr>
          <p:cNvSpPr txBox="1"/>
          <p:nvPr/>
        </p:nvSpPr>
        <p:spPr>
          <a:xfrm>
            <a:off x="323850" y="1147976"/>
            <a:ext cx="11544300" cy="1381084"/>
          </a:xfrm>
          <a:prstGeom prst="rect">
            <a:avLst/>
          </a:prstGeom>
          <a:noFill/>
        </p:spPr>
        <p:txBody>
          <a:bodyPr wrap="square" rtlCol="0">
            <a:spAutoFit/>
          </a:bodyPr>
          <a:lstStyle/>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Bi-modal is</a:t>
            </a:r>
            <a:r>
              <a:rPr lang="ko-KR" altLang="en-US" sz="2400" dirty="0">
                <a:solidFill>
                  <a:schemeClr val="tx1">
                    <a:lumMod val="75000"/>
                  </a:schemeClr>
                </a:solidFill>
              </a:rPr>
              <a:t> </a:t>
            </a:r>
            <a:r>
              <a:rPr lang="en-US" altLang="ko-KR" sz="2400" dirty="0">
                <a:solidFill>
                  <a:schemeClr val="tx1">
                    <a:lumMod val="75000"/>
                  </a:schemeClr>
                </a:solidFill>
              </a:rPr>
              <a:t>the practice of managing </a:t>
            </a:r>
            <a:r>
              <a:rPr lang="en-US" altLang="ko-KR" sz="2400" i="1" dirty="0">
                <a:solidFill>
                  <a:schemeClr val="tx1">
                    <a:lumMod val="75000"/>
                  </a:schemeClr>
                </a:solidFill>
              </a:rPr>
              <a:t>two separate</a:t>
            </a:r>
            <a:r>
              <a:rPr lang="en-US" altLang="ko-KR" sz="2400" dirty="0">
                <a:solidFill>
                  <a:schemeClr val="tx1">
                    <a:lumMod val="75000"/>
                  </a:schemeClr>
                </a:solidFill>
              </a:rPr>
              <a:t> but </a:t>
            </a:r>
            <a:r>
              <a:rPr lang="en-US" altLang="ko-KR" sz="2400" i="1" dirty="0">
                <a:solidFill>
                  <a:schemeClr val="tx1">
                    <a:lumMod val="75000"/>
                  </a:schemeClr>
                </a:solidFill>
              </a:rPr>
              <a:t>coherent styles</a:t>
            </a:r>
            <a:r>
              <a:rPr lang="en-US" altLang="ko-KR" sz="2400" dirty="0">
                <a:solidFill>
                  <a:schemeClr val="tx1">
                    <a:lumMod val="75000"/>
                  </a:schemeClr>
                </a:solidFill>
              </a:rPr>
              <a:t> of system</a:t>
            </a:r>
          </a:p>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Combining both modalities can be attributed to the strong correlation between the two modalities, resulting in a synergy effect</a:t>
            </a:r>
          </a:p>
        </p:txBody>
      </p:sp>
      <p:grpSp>
        <p:nvGrpSpPr>
          <p:cNvPr id="3" name="그룹 2">
            <a:extLst>
              <a:ext uri="{FF2B5EF4-FFF2-40B4-BE49-F238E27FC236}">
                <a16:creationId xmlns:a16="http://schemas.microsoft.com/office/drawing/2014/main" id="{EF7531F7-FA53-59D5-8C9A-EEA9A78C475F}"/>
              </a:ext>
            </a:extLst>
          </p:cNvPr>
          <p:cNvGrpSpPr/>
          <p:nvPr/>
        </p:nvGrpSpPr>
        <p:grpSpPr>
          <a:xfrm>
            <a:off x="1771319" y="2729370"/>
            <a:ext cx="9111180" cy="3784296"/>
            <a:chOff x="1547584" y="2636872"/>
            <a:chExt cx="9514451" cy="3951794"/>
          </a:xfrm>
        </p:grpSpPr>
        <p:grpSp>
          <p:nvGrpSpPr>
            <p:cNvPr id="75" name="그룹 74">
              <a:extLst>
                <a:ext uri="{FF2B5EF4-FFF2-40B4-BE49-F238E27FC236}">
                  <a16:creationId xmlns:a16="http://schemas.microsoft.com/office/drawing/2014/main" id="{0DE1052D-78FC-F6DB-26AB-4A792294EB64}"/>
                </a:ext>
              </a:extLst>
            </p:cNvPr>
            <p:cNvGrpSpPr/>
            <p:nvPr/>
          </p:nvGrpSpPr>
          <p:grpSpPr>
            <a:xfrm>
              <a:off x="1547584" y="2983607"/>
              <a:ext cx="2199855" cy="2798192"/>
              <a:chOff x="977364" y="3168819"/>
              <a:chExt cx="1752015" cy="2228544"/>
            </a:xfrm>
          </p:grpSpPr>
          <p:sp>
            <p:nvSpPr>
              <p:cNvPr id="53" name="사각형: 둥근 모서리 52">
                <a:extLst>
                  <a:ext uri="{FF2B5EF4-FFF2-40B4-BE49-F238E27FC236}">
                    <a16:creationId xmlns:a16="http://schemas.microsoft.com/office/drawing/2014/main" id="{41D226B9-AFEA-A649-9E85-B9ADE1658AA4}"/>
                  </a:ext>
                </a:extLst>
              </p:cNvPr>
              <p:cNvSpPr/>
              <p:nvPr/>
            </p:nvSpPr>
            <p:spPr>
              <a:xfrm>
                <a:off x="1147051" y="3168819"/>
                <a:ext cx="1412640" cy="1560999"/>
              </a:xfrm>
              <a:prstGeom prst="roundRect">
                <a:avLst>
                  <a:gd name="adj" fmla="val 9560"/>
                </a:avLst>
              </a:prstGeom>
              <a:solidFill>
                <a:schemeClr val="accent4">
                  <a:lumMod val="60000"/>
                  <a:lumOff val="40000"/>
                  <a:alpha val="3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4" name="사각형: 둥근 모서리 53">
                <a:extLst>
                  <a:ext uri="{FF2B5EF4-FFF2-40B4-BE49-F238E27FC236}">
                    <a16:creationId xmlns:a16="http://schemas.microsoft.com/office/drawing/2014/main" id="{84154ACB-E983-C7AF-63B2-E76A21AF099D}"/>
                  </a:ext>
                </a:extLst>
              </p:cNvPr>
              <p:cNvSpPr/>
              <p:nvPr/>
            </p:nvSpPr>
            <p:spPr>
              <a:xfrm>
                <a:off x="1147051" y="3836364"/>
                <a:ext cx="1412640" cy="1560999"/>
              </a:xfrm>
              <a:prstGeom prst="roundRect">
                <a:avLst>
                  <a:gd name="adj" fmla="val 7022"/>
                </a:avLst>
              </a:prstGeom>
              <a:solidFill>
                <a:schemeClr val="accent5">
                  <a:lumMod val="60000"/>
                  <a:lumOff val="40000"/>
                  <a:alpha val="3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55" name="TextBox 54">
                <a:extLst>
                  <a:ext uri="{FF2B5EF4-FFF2-40B4-BE49-F238E27FC236}">
                    <a16:creationId xmlns:a16="http://schemas.microsoft.com/office/drawing/2014/main" id="{B2136860-C535-96EE-D7DB-87172A8E3C4C}"/>
                  </a:ext>
                </a:extLst>
              </p:cNvPr>
              <p:cNvSpPr txBox="1"/>
              <p:nvPr/>
            </p:nvSpPr>
            <p:spPr>
              <a:xfrm>
                <a:off x="977364" y="4447876"/>
                <a:ext cx="1752015" cy="294144"/>
              </a:xfrm>
              <a:prstGeom prst="rect">
                <a:avLst/>
              </a:prstGeom>
              <a:noFill/>
            </p:spPr>
            <p:txBody>
              <a:bodyPr wrap="square">
                <a:spAutoFit/>
              </a:bodyPr>
              <a:lstStyle/>
              <a:p>
                <a:pPr algn="ctr"/>
                <a:r>
                  <a:rPr lang="en-US" altLang="ko-KR" b="1" dirty="0">
                    <a:cs typeface="Times New Roman" panose="02020603050405020304" pitchFamily="18" charset="0"/>
                  </a:rPr>
                  <a:t>Common Graph</a:t>
                </a:r>
                <a:endParaRPr lang="ko-KR" altLang="en-US" b="1" dirty="0">
                  <a:cs typeface="Times New Roman" panose="02020603050405020304" pitchFamily="18" charset="0"/>
                </a:endParaRPr>
              </a:p>
            </p:txBody>
          </p:sp>
          <p:sp>
            <p:nvSpPr>
              <p:cNvPr id="68" name="원통형 67">
                <a:extLst>
                  <a:ext uri="{FF2B5EF4-FFF2-40B4-BE49-F238E27FC236}">
                    <a16:creationId xmlns:a16="http://schemas.microsoft.com/office/drawing/2014/main" id="{B797EAB3-BADC-43A7-C303-58BED8A03AB5}"/>
                  </a:ext>
                </a:extLst>
              </p:cNvPr>
              <p:cNvSpPr/>
              <p:nvPr/>
            </p:nvSpPr>
            <p:spPr>
              <a:xfrm>
                <a:off x="1221720" y="3294498"/>
                <a:ext cx="1263302" cy="466398"/>
              </a:xfrm>
              <a:prstGeom prst="can">
                <a:avLst/>
              </a:prstGeom>
              <a:solidFill>
                <a:schemeClr val="accent4">
                  <a:lumMod val="60000"/>
                  <a:lumOff val="4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ko-KR" altLang="en-US" sz="2400"/>
              </a:p>
            </p:txBody>
          </p:sp>
          <p:sp>
            <p:nvSpPr>
              <p:cNvPr id="69" name="TextBox 68">
                <a:extLst>
                  <a:ext uri="{FF2B5EF4-FFF2-40B4-BE49-F238E27FC236}">
                    <a16:creationId xmlns:a16="http://schemas.microsoft.com/office/drawing/2014/main" id="{D54482E8-DECD-0BD5-843F-4151C47C92E7}"/>
                  </a:ext>
                </a:extLst>
              </p:cNvPr>
              <p:cNvSpPr txBox="1"/>
              <p:nvPr/>
            </p:nvSpPr>
            <p:spPr>
              <a:xfrm>
                <a:off x="1221654" y="3416863"/>
                <a:ext cx="1263368" cy="332761"/>
              </a:xfrm>
              <a:prstGeom prst="rect">
                <a:avLst/>
              </a:prstGeom>
              <a:noFill/>
            </p:spPr>
            <p:txBody>
              <a:bodyPr wrap="square">
                <a:spAutoFit/>
              </a:bodyPr>
              <a:lstStyle/>
              <a:p>
                <a:pPr algn="ctr"/>
                <a:r>
                  <a:rPr lang="en-US" altLang="ko-KR" sz="2000" b="1" dirty="0">
                    <a:cs typeface="Times New Roman" panose="02020603050405020304" pitchFamily="18" charset="0"/>
                  </a:rPr>
                  <a:t>Modal 1</a:t>
                </a:r>
                <a:endParaRPr lang="ko-KR" altLang="en-US" sz="2000" b="1" dirty="0">
                  <a:cs typeface="Times New Roman" panose="02020603050405020304" pitchFamily="18" charset="0"/>
                </a:endParaRPr>
              </a:p>
            </p:txBody>
          </p:sp>
          <p:sp>
            <p:nvSpPr>
              <p:cNvPr id="72" name="원통형 71">
                <a:extLst>
                  <a:ext uri="{FF2B5EF4-FFF2-40B4-BE49-F238E27FC236}">
                    <a16:creationId xmlns:a16="http://schemas.microsoft.com/office/drawing/2014/main" id="{A0ACBEEB-C3B2-40E4-7DC3-EE8F300B9E14}"/>
                  </a:ext>
                </a:extLst>
              </p:cNvPr>
              <p:cNvSpPr/>
              <p:nvPr/>
            </p:nvSpPr>
            <p:spPr>
              <a:xfrm>
                <a:off x="1221654" y="4815093"/>
                <a:ext cx="1263435" cy="466398"/>
              </a:xfrm>
              <a:prstGeom prst="can">
                <a:avLst/>
              </a:prstGeom>
              <a:solidFill>
                <a:schemeClr val="accent5">
                  <a:lumMod val="60000"/>
                  <a:lumOff val="4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ko-KR" altLang="en-US" sz="2400"/>
              </a:p>
            </p:txBody>
          </p:sp>
          <p:sp>
            <p:nvSpPr>
              <p:cNvPr id="73" name="TextBox 72">
                <a:extLst>
                  <a:ext uri="{FF2B5EF4-FFF2-40B4-BE49-F238E27FC236}">
                    <a16:creationId xmlns:a16="http://schemas.microsoft.com/office/drawing/2014/main" id="{1C94AA60-D75C-0285-ECC3-65B401D40D2B}"/>
                  </a:ext>
                </a:extLst>
              </p:cNvPr>
              <p:cNvSpPr txBox="1"/>
              <p:nvPr/>
            </p:nvSpPr>
            <p:spPr>
              <a:xfrm>
                <a:off x="1218326" y="4943098"/>
                <a:ext cx="1266697" cy="332761"/>
              </a:xfrm>
              <a:prstGeom prst="rect">
                <a:avLst/>
              </a:prstGeom>
              <a:noFill/>
            </p:spPr>
            <p:txBody>
              <a:bodyPr wrap="square">
                <a:spAutoFit/>
              </a:bodyPr>
              <a:lstStyle/>
              <a:p>
                <a:pPr algn="ctr"/>
                <a:r>
                  <a:rPr lang="en-US" altLang="ko-KR" sz="2000" b="1" dirty="0">
                    <a:cs typeface="Times New Roman" panose="02020603050405020304" pitchFamily="18" charset="0"/>
                  </a:rPr>
                  <a:t>Nodal 2</a:t>
                </a:r>
                <a:endParaRPr lang="ko-KR" altLang="en-US" sz="2000" b="1" dirty="0">
                  <a:cs typeface="Times New Roman" panose="02020603050405020304" pitchFamily="18" charset="0"/>
                </a:endParaRPr>
              </a:p>
            </p:txBody>
          </p:sp>
          <p:grpSp>
            <p:nvGrpSpPr>
              <p:cNvPr id="29" name="그룹 28">
                <a:extLst>
                  <a:ext uri="{FF2B5EF4-FFF2-40B4-BE49-F238E27FC236}">
                    <a16:creationId xmlns:a16="http://schemas.microsoft.com/office/drawing/2014/main" id="{0E81B627-50AE-ED23-2C43-8D1F7A898839}"/>
                  </a:ext>
                </a:extLst>
              </p:cNvPr>
              <p:cNvGrpSpPr/>
              <p:nvPr/>
            </p:nvGrpSpPr>
            <p:grpSpPr>
              <a:xfrm>
                <a:off x="1545491" y="3868921"/>
                <a:ext cx="615761" cy="615761"/>
                <a:chOff x="1117656" y="3705793"/>
                <a:chExt cx="1580925" cy="1580925"/>
              </a:xfrm>
            </p:grpSpPr>
            <p:pic>
              <p:nvPicPr>
                <p:cNvPr id="26" name="그림 25" descr="블랙, 어둠이(가) 표시된 사진&#10;&#10;자동 생성된 설명">
                  <a:extLst>
                    <a:ext uri="{FF2B5EF4-FFF2-40B4-BE49-F238E27FC236}">
                      <a16:creationId xmlns:a16="http://schemas.microsoft.com/office/drawing/2014/main" id="{1E2D9E02-D69B-0146-904A-40042C1DD45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17656" y="3705793"/>
                  <a:ext cx="1580925" cy="1580925"/>
                </a:xfrm>
                <a:prstGeom prst="rect">
                  <a:avLst/>
                </a:prstGeom>
              </p:spPr>
            </p:pic>
            <p:sp>
              <p:nvSpPr>
                <p:cNvPr id="27" name="타원 26">
                  <a:extLst>
                    <a:ext uri="{FF2B5EF4-FFF2-40B4-BE49-F238E27FC236}">
                      <a16:creationId xmlns:a16="http://schemas.microsoft.com/office/drawing/2014/main" id="{2EE3D816-8A58-815E-765E-5BBF9E2FE422}"/>
                    </a:ext>
                  </a:extLst>
                </p:cNvPr>
                <p:cNvSpPr/>
                <p:nvPr/>
              </p:nvSpPr>
              <p:spPr>
                <a:xfrm>
                  <a:off x="1682429" y="4089784"/>
                  <a:ext cx="451378" cy="451378"/>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800"/>
                </a:p>
              </p:txBody>
            </p:sp>
            <p:sp>
              <p:nvSpPr>
                <p:cNvPr id="28" name="타원 27">
                  <a:extLst>
                    <a:ext uri="{FF2B5EF4-FFF2-40B4-BE49-F238E27FC236}">
                      <a16:creationId xmlns:a16="http://schemas.microsoft.com/office/drawing/2014/main" id="{1B2E6121-212C-ADA5-483B-22C286D5EAA5}"/>
                    </a:ext>
                  </a:extLst>
                </p:cNvPr>
                <p:cNvSpPr/>
                <p:nvPr/>
              </p:nvSpPr>
              <p:spPr>
                <a:xfrm>
                  <a:off x="2062735" y="4844424"/>
                  <a:ext cx="423898" cy="423898"/>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800"/>
                </a:p>
              </p:txBody>
            </p:sp>
          </p:grpSp>
        </p:grpSp>
        <p:grpSp>
          <p:nvGrpSpPr>
            <p:cNvPr id="78" name="그룹 77">
              <a:extLst>
                <a:ext uri="{FF2B5EF4-FFF2-40B4-BE49-F238E27FC236}">
                  <a16:creationId xmlns:a16="http://schemas.microsoft.com/office/drawing/2014/main" id="{1EB07354-C04F-AE1B-4D6E-D46E4D46E908}"/>
                </a:ext>
              </a:extLst>
            </p:cNvPr>
            <p:cNvGrpSpPr/>
            <p:nvPr/>
          </p:nvGrpSpPr>
          <p:grpSpPr>
            <a:xfrm>
              <a:off x="3496287" y="2660743"/>
              <a:ext cx="361323" cy="3247354"/>
              <a:chOff x="3392110" y="3681012"/>
              <a:chExt cx="262504" cy="2382475"/>
            </a:xfrm>
          </p:grpSpPr>
          <p:sp>
            <p:nvSpPr>
              <p:cNvPr id="76" name="자유형: 도형 75">
                <a:extLst>
                  <a:ext uri="{FF2B5EF4-FFF2-40B4-BE49-F238E27FC236}">
                    <a16:creationId xmlns:a16="http://schemas.microsoft.com/office/drawing/2014/main" id="{8EDE0AC0-CBFA-BE4C-224E-2D0452597952}"/>
                  </a:ext>
                </a:extLst>
              </p:cNvPr>
              <p:cNvSpPr/>
              <p:nvPr/>
            </p:nvSpPr>
            <p:spPr>
              <a:xfrm>
                <a:off x="3392110" y="4581567"/>
                <a:ext cx="259467" cy="1481920"/>
              </a:xfrm>
              <a:custGeom>
                <a:avLst/>
                <a:gdLst>
                  <a:gd name="connsiteX0" fmla="*/ 0 w 247650"/>
                  <a:gd name="connsiteY0" fmla="*/ 0 h 1243013"/>
                  <a:gd name="connsiteX1" fmla="*/ 2381 w 247650"/>
                  <a:gd name="connsiteY1" fmla="*/ 1033463 h 1243013"/>
                  <a:gd name="connsiteX2" fmla="*/ 247650 w 247650"/>
                  <a:gd name="connsiteY2" fmla="*/ 1243013 h 1243013"/>
                  <a:gd name="connsiteX3" fmla="*/ 247650 w 247650"/>
                  <a:gd name="connsiteY3" fmla="*/ 307181 h 1243013"/>
                  <a:gd name="connsiteX4" fmla="*/ 0 w 247650"/>
                  <a:gd name="connsiteY4" fmla="*/ 0 h 1243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1243013">
                    <a:moveTo>
                      <a:pt x="0" y="0"/>
                    </a:moveTo>
                    <a:cubicBezTo>
                      <a:pt x="794" y="344488"/>
                      <a:pt x="1587" y="688975"/>
                      <a:pt x="2381" y="1033463"/>
                    </a:cubicBezTo>
                    <a:lnTo>
                      <a:pt x="247650" y="1243013"/>
                    </a:lnTo>
                    <a:lnTo>
                      <a:pt x="247650" y="307181"/>
                    </a:lnTo>
                    <a:lnTo>
                      <a:pt x="0" y="0"/>
                    </a:lnTo>
                    <a:close/>
                  </a:path>
                </a:pathLst>
              </a:custGeom>
              <a:gradFill flip="none" rotWithShape="1">
                <a:gsLst>
                  <a:gs pos="0">
                    <a:schemeClr val="accent5"/>
                  </a:gs>
                  <a:gs pos="100000">
                    <a:schemeClr val="accent5">
                      <a:alpha val="0"/>
                    </a:schemeClr>
                  </a:gs>
                </a:gsLst>
                <a:lin ang="10800000" scaled="1"/>
                <a:tileRect/>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1"/>
              </a:p>
            </p:txBody>
          </p:sp>
          <p:sp>
            <p:nvSpPr>
              <p:cNvPr id="77" name="자유형: 도형 76">
                <a:extLst>
                  <a:ext uri="{FF2B5EF4-FFF2-40B4-BE49-F238E27FC236}">
                    <a16:creationId xmlns:a16="http://schemas.microsoft.com/office/drawing/2014/main" id="{678C40FC-2D46-B35B-DBED-B1DF668D135F}"/>
                  </a:ext>
                </a:extLst>
              </p:cNvPr>
              <p:cNvSpPr/>
              <p:nvPr/>
            </p:nvSpPr>
            <p:spPr>
              <a:xfrm>
                <a:off x="3395859" y="3681012"/>
                <a:ext cx="258755" cy="1608124"/>
              </a:xfrm>
              <a:custGeom>
                <a:avLst/>
                <a:gdLst>
                  <a:gd name="connsiteX0" fmla="*/ 297180 w 304800"/>
                  <a:gd name="connsiteY0" fmla="*/ 0 h 1440180"/>
                  <a:gd name="connsiteX1" fmla="*/ 304800 w 304800"/>
                  <a:gd name="connsiteY1" fmla="*/ 975360 h 1440180"/>
                  <a:gd name="connsiteX2" fmla="*/ 7620 w 304800"/>
                  <a:gd name="connsiteY2" fmla="*/ 1440180 h 1440180"/>
                  <a:gd name="connsiteX3" fmla="*/ 0 w 304800"/>
                  <a:gd name="connsiteY3" fmla="*/ 327660 h 1440180"/>
                  <a:gd name="connsiteX4" fmla="*/ 297180 w 304800"/>
                  <a:gd name="connsiteY4" fmla="*/ 0 h 1440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440180">
                    <a:moveTo>
                      <a:pt x="297180" y="0"/>
                    </a:moveTo>
                    <a:lnTo>
                      <a:pt x="304800" y="975360"/>
                    </a:lnTo>
                    <a:lnTo>
                      <a:pt x="7620" y="1440180"/>
                    </a:lnTo>
                    <a:lnTo>
                      <a:pt x="0" y="327660"/>
                    </a:lnTo>
                    <a:lnTo>
                      <a:pt x="297180" y="0"/>
                    </a:lnTo>
                    <a:close/>
                  </a:path>
                </a:pathLst>
              </a:custGeom>
              <a:gradFill flip="none" rotWithShape="1">
                <a:gsLst>
                  <a:gs pos="0">
                    <a:schemeClr val="accent4"/>
                  </a:gs>
                  <a:gs pos="100000">
                    <a:schemeClr val="accent4">
                      <a:alpha val="0"/>
                    </a:schemeClr>
                  </a:gs>
                </a:gsLst>
                <a:lin ang="10800000" scaled="1"/>
                <a:tileRect/>
              </a:gra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1"/>
              </a:p>
            </p:txBody>
          </p:sp>
        </p:grpSp>
        <p:sp>
          <p:nvSpPr>
            <p:cNvPr id="79" name="TextBox 78">
              <a:extLst>
                <a:ext uri="{FF2B5EF4-FFF2-40B4-BE49-F238E27FC236}">
                  <a16:creationId xmlns:a16="http://schemas.microsoft.com/office/drawing/2014/main" id="{7DED5876-314D-F475-E77A-8706E01617F4}"/>
                </a:ext>
              </a:extLst>
            </p:cNvPr>
            <p:cNvSpPr txBox="1"/>
            <p:nvPr/>
          </p:nvSpPr>
          <p:spPr>
            <a:xfrm>
              <a:off x="3841112" y="2636872"/>
              <a:ext cx="1602805" cy="1531538"/>
            </a:xfrm>
            <a:prstGeom prst="roundRect">
              <a:avLst>
                <a:gd name="adj" fmla="val 4068"/>
              </a:avLst>
            </a:prstGeom>
            <a:solidFill>
              <a:schemeClr val="accent4">
                <a:lumMod val="20000"/>
                <a:lumOff val="80000"/>
              </a:schemeClr>
            </a:solidFill>
            <a:ln>
              <a:solidFill>
                <a:schemeClr val="accent4"/>
              </a:solidFill>
            </a:ln>
          </p:spPr>
          <p:style>
            <a:lnRef idx="0">
              <a:scrgbClr r="0" g="0" b="0"/>
            </a:lnRef>
            <a:fillRef idx="0">
              <a:scrgbClr r="0" g="0" b="0"/>
            </a:fillRef>
            <a:effectRef idx="0">
              <a:scrgbClr r="0" g="0" b="0"/>
            </a:effectRef>
            <a:fontRef idx="minor">
              <a:schemeClr val="lt1"/>
            </a:fontRef>
          </p:style>
          <p:txBody>
            <a:bodyPr rtlCol="0" anchor="ctr"/>
            <a:lstStyle>
              <a:defPPr>
                <a:defRPr lang="ko-K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tLang="ko-KR" sz="1747" b="1" dirty="0">
                <a:solidFill>
                  <a:schemeClr val="tx1"/>
                </a:solidFill>
                <a:cs typeface="Times New Roman" panose="02020603050405020304" pitchFamily="18" charset="0"/>
              </a:endParaRPr>
            </a:p>
          </p:txBody>
        </p:sp>
        <p:sp>
          <p:nvSpPr>
            <p:cNvPr id="80" name="TextBox 79">
              <a:extLst>
                <a:ext uri="{FF2B5EF4-FFF2-40B4-BE49-F238E27FC236}">
                  <a16:creationId xmlns:a16="http://schemas.microsoft.com/office/drawing/2014/main" id="{260F964B-173E-01D4-71C3-085304DF8CC3}"/>
                </a:ext>
              </a:extLst>
            </p:cNvPr>
            <p:cNvSpPr txBox="1"/>
            <p:nvPr/>
          </p:nvSpPr>
          <p:spPr>
            <a:xfrm>
              <a:off x="3841112" y="4391047"/>
              <a:ext cx="1602804" cy="1533194"/>
            </a:xfrm>
            <a:prstGeom prst="roundRect">
              <a:avLst>
                <a:gd name="adj" fmla="val 3788"/>
              </a:avLst>
            </a:prstGeom>
            <a:solidFill>
              <a:schemeClr val="accent5">
                <a:lumMod val="20000"/>
                <a:lumOff val="80000"/>
              </a:schemeClr>
            </a:solidFill>
            <a:ln>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defPPr>
                <a:defRPr lang="ko-K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tLang="ko-KR" sz="1747" b="1" dirty="0">
                <a:solidFill>
                  <a:schemeClr val="tx1"/>
                </a:solidFill>
                <a:cs typeface="Times New Roman" panose="02020603050405020304" pitchFamily="18" charset="0"/>
              </a:endParaRPr>
            </a:p>
          </p:txBody>
        </p:sp>
        <p:grpSp>
          <p:nvGrpSpPr>
            <p:cNvPr id="139" name="그룹 138">
              <a:extLst>
                <a:ext uri="{FF2B5EF4-FFF2-40B4-BE49-F238E27FC236}">
                  <a16:creationId xmlns:a16="http://schemas.microsoft.com/office/drawing/2014/main" id="{953A48C0-90E9-2597-6C3A-2E62AE4F38F8}"/>
                </a:ext>
              </a:extLst>
            </p:cNvPr>
            <p:cNvGrpSpPr/>
            <p:nvPr/>
          </p:nvGrpSpPr>
          <p:grpSpPr>
            <a:xfrm>
              <a:off x="3547481" y="2738978"/>
              <a:ext cx="2199855" cy="1348663"/>
              <a:chOff x="3318631" y="2992919"/>
              <a:chExt cx="2334737" cy="1431354"/>
            </a:xfrm>
          </p:grpSpPr>
          <p:pic>
            <p:nvPicPr>
              <p:cNvPr id="82" name="그림 81" descr="블랙, 어둠이(가) 표시된 사진&#10;&#10;자동 생성된 설명">
                <a:extLst>
                  <a:ext uri="{FF2B5EF4-FFF2-40B4-BE49-F238E27FC236}">
                    <a16:creationId xmlns:a16="http://schemas.microsoft.com/office/drawing/2014/main" id="{33DEEB3F-13D8-24F6-D38E-8981133050D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985196" y="2992919"/>
                <a:ext cx="1001607" cy="1001607"/>
              </a:xfrm>
              <a:prstGeom prst="rect">
                <a:avLst/>
              </a:prstGeom>
            </p:spPr>
          </p:pic>
          <p:sp>
            <p:nvSpPr>
              <p:cNvPr id="84" name="TextBox 83">
                <a:extLst>
                  <a:ext uri="{FF2B5EF4-FFF2-40B4-BE49-F238E27FC236}">
                    <a16:creationId xmlns:a16="http://schemas.microsoft.com/office/drawing/2014/main" id="{B6E1E9AD-23A6-3F4D-F968-317F1F8BC1AA}"/>
                  </a:ext>
                </a:extLst>
              </p:cNvPr>
              <p:cNvSpPr txBox="1"/>
              <p:nvPr/>
            </p:nvSpPr>
            <p:spPr>
              <a:xfrm>
                <a:off x="3318631" y="4032296"/>
                <a:ext cx="2334737" cy="391977"/>
              </a:xfrm>
              <a:prstGeom prst="rect">
                <a:avLst/>
              </a:prstGeom>
              <a:noFill/>
            </p:spPr>
            <p:txBody>
              <a:bodyPr wrap="square">
                <a:spAutoFit/>
              </a:bodyPr>
              <a:lstStyle/>
              <a:p>
                <a:pPr algn="ctr"/>
                <a:r>
                  <a:rPr lang="en-US" altLang="ko-KR" dirty="0">
                    <a:cs typeface="Times New Roman" panose="02020603050405020304" pitchFamily="18" charset="0"/>
                  </a:rPr>
                  <a:t>Uni-Modal 1</a:t>
                </a:r>
                <a:endParaRPr lang="ko-KR" altLang="en-US" dirty="0">
                  <a:cs typeface="Times New Roman" panose="02020603050405020304" pitchFamily="18" charset="0"/>
                </a:endParaRPr>
              </a:p>
            </p:txBody>
          </p:sp>
        </p:grpSp>
        <p:grpSp>
          <p:nvGrpSpPr>
            <p:cNvPr id="143" name="그룹 142">
              <a:extLst>
                <a:ext uri="{FF2B5EF4-FFF2-40B4-BE49-F238E27FC236}">
                  <a16:creationId xmlns:a16="http://schemas.microsoft.com/office/drawing/2014/main" id="{DCAD82D5-468F-3C25-D93B-A388BA7B3B2B}"/>
                </a:ext>
              </a:extLst>
            </p:cNvPr>
            <p:cNvGrpSpPr/>
            <p:nvPr/>
          </p:nvGrpSpPr>
          <p:grpSpPr>
            <a:xfrm>
              <a:off x="3547481" y="4493980"/>
              <a:ext cx="2199855" cy="1348663"/>
              <a:chOff x="3318631" y="2992919"/>
              <a:chExt cx="2334737" cy="1431354"/>
            </a:xfrm>
          </p:grpSpPr>
          <p:pic>
            <p:nvPicPr>
              <p:cNvPr id="144" name="그림 143" descr="블랙, 어둠이(가) 표시된 사진&#10;&#10;자동 생성된 설명">
                <a:extLst>
                  <a:ext uri="{FF2B5EF4-FFF2-40B4-BE49-F238E27FC236}">
                    <a16:creationId xmlns:a16="http://schemas.microsoft.com/office/drawing/2014/main" id="{3B9465CB-4438-E5FA-42BE-C9E62E12E59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985196" y="2992919"/>
                <a:ext cx="1001607" cy="1001607"/>
              </a:xfrm>
              <a:prstGeom prst="rect">
                <a:avLst/>
              </a:prstGeom>
            </p:spPr>
          </p:pic>
          <p:sp>
            <p:nvSpPr>
              <p:cNvPr id="145" name="TextBox 144">
                <a:extLst>
                  <a:ext uri="{FF2B5EF4-FFF2-40B4-BE49-F238E27FC236}">
                    <a16:creationId xmlns:a16="http://schemas.microsoft.com/office/drawing/2014/main" id="{93BC4E76-3C8C-6E0E-9CEE-9A62CAD87818}"/>
                  </a:ext>
                </a:extLst>
              </p:cNvPr>
              <p:cNvSpPr txBox="1"/>
              <p:nvPr/>
            </p:nvSpPr>
            <p:spPr>
              <a:xfrm>
                <a:off x="3318631" y="4032296"/>
                <a:ext cx="2334737" cy="391977"/>
              </a:xfrm>
              <a:prstGeom prst="rect">
                <a:avLst/>
              </a:prstGeom>
              <a:noFill/>
            </p:spPr>
            <p:txBody>
              <a:bodyPr wrap="square">
                <a:spAutoFit/>
              </a:bodyPr>
              <a:lstStyle/>
              <a:p>
                <a:pPr algn="ctr"/>
                <a:r>
                  <a:rPr lang="en-US" altLang="ko-KR" dirty="0">
                    <a:cs typeface="Times New Roman" panose="02020603050405020304" pitchFamily="18" charset="0"/>
                  </a:rPr>
                  <a:t>Uni-Modal 2</a:t>
                </a:r>
                <a:endParaRPr lang="ko-KR" altLang="en-US" dirty="0">
                  <a:cs typeface="Times New Roman" panose="02020603050405020304" pitchFamily="18" charset="0"/>
                </a:endParaRPr>
              </a:p>
            </p:txBody>
          </p:sp>
        </p:grpSp>
        <p:sp>
          <p:nvSpPr>
            <p:cNvPr id="146" name="TextBox 145">
              <a:extLst>
                <a:ext uri="{FF2B5EF4-FFF2-40B4-BE49-F238E27FC236}">
                  <a16:creationId xmlns:a16="http://schemas.microsoft.com/office/drawing/2014/main" id="{C21D8203-4FC5-09D2-7322-0AEE9D3E507D}"/>
                </a:ext>
              </a:extLst>
            </p:cNvPr>
            <p:cNvSpPr txBox="1"/>
            <p:nvPr/>
          </p:nvSpPr>
          <p:spPr>
            <a:xfrm>
              <a:off x="3151420" y="5971580"/>
              <a:ext cx="2982188" cy="617086"/>
            </a:xfrm>
            <a:prstGeom prst="rect">
              <a:avLst/>
            </a:prstGeom>
            <a:noFill/>
          </p:spPr>
          <p:txBody>
            <a:bodyPr wrap="square" rtlCol="0">
              <a:spAutoFit/>
            </a:bodyPr>
            <a:lstStyle/>
            <a:p>
              <a:pPr algn="ctr">
                <a:lnSpc>
                  <a:spcPct val="90000"/>
                </a:lnSpc>
              </a:pPr>
              <a:r>
                <a:rPr lang="en-US" altLang="ko-KR" dirty="0"/>
                <a:t>Single modalities</a:t>
              </a:r>
            </a:p>
            <a:p>
              <a:pPr algn="ctr">
                <a:lnSpc>
                  <a:spcPct val="90000"/>
                </a:lnSpc>
              </a:pPr>
              <a:r>
                <a:rPr lang="en-US" altLang="ko-KR" dirty="0"/>
                <a:t>from distinct sources</a:t>
              </a:r>
            </a:p>
          </p:txBody>
        </p:sp>
        <p:sp>
          <p:nvSpPr>
            <p:cNvPr id="148" name="TextBox 147">
              <a:extLst>
                <a:ext uri="{FF2B5EF4-FFF2-40B4-BE49-F238E27FC236}">
                  <a16:creationId xmlns:a16="http://schemas.microsoft.com/office/drawing/2014/main" id="{44732BFF-5C3E-1832-E8E4-6809F42A239A}"/>
                </a:ext>
              </a:extLst>
            </p:cNvPr>
            <p:cNvSpPr txBox="1"/>
            <p:nvPr/>
          </p:nvSpPr>
          <p:spPr>
            <a:xfrm>
              <a:off x="5973654" y="5971580"/>
              <a:ext cx="2982188" cy="617086"/>
            </a:xfrm>
            <a:prstGeom prst="rect">
              <a:avLst/>
            </a:prstGeom>
            <a:noFill/>
          </p:spPr>
          <p:txBody>
            <a:bodyPr wrap="square" rtlCol="0">
              <a:spAutoFit/>
            </a:bodyPr>
            <a:lstStyle/>
            <a:p>
              <a:pPr algn="ctr">
                <a:lnSpc>
                  <a:spcPct val="90000"/>
                </a:lnSpc>
              </a:pPr>
              <a:r>
                <a:rPr lang="en-US" altLang="ko-KR" dirty="0"/>
                <a:t>Bi-Modality</a:t>
              </a:r>
              <a:br>
                <a:rPr lang="en-US" altLang="ko-KR" dirty="0"/>
              </a:br>
              <a:r>
                <a:rPr lang="en-US" altLang="ko-KR" dirty="0"/>
                <a:t>semantic fusion</a:t>
              </a:r>
            </a:p>
          </p:txBody>
        </p:sp>
        <p:sp>
          <p:nvSpPr>
            <p:cNvPr id="150" name="화살표: 갈매기형 수장 149">
              <a:extLst>
                <a:ext uri="{FF2B5EF4-FFF2-40B4-BE49-F238E27FC236}">
                  <a16:creationId xmlns:a16="http://schemas.microsoft.com/office/drawing/2014/main" id="{FEB9CEB8-0E3F-4E2F-6367-A948C18D7FA2}"/>
                </a:ext>
              </a:extLst>
            </p:cNvPr>
            <p:cNvSpPr/>
            <p:nvPr/>
          </p:nvSpPr>
          <p:spPr>
            <a:xfrm>
              <a:off x="8961860" y="3295055"/>
              <a:ext cx="476248" cy="1902397"/>
            </a:xfrm>
            <a:prstGeom prst="chevron">
              <a:avLst>
                <a:gd name="adj" fmla="val 46940"/>
              </a:avLst>
            </a:prstGeom>
            <a:solidFill>
              <a:srgbClr val="D9CBED"/>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latinLnBrk="0"/>
              <a:endParaRPr lang="ko-KR" altLang="en-US" b="1" dirty="0"/>
            </a:p>
          </p:txBody>
        </p:sp>
        <p:sp>
          <p:nvSpPr>
            <p:cNvPr id="151" name="TextBox 150">
              <a:extLst>
                <a:ext uri="{FF2B5EF4-FFF2-40B4-BE49-F238E27FC236}">
                  <a16:creationId xmlns:a16="http://schemas.microsoft.com/office/drawing/2014/main" id="{46D89A04-E33B-CC97-D7C9-12F687C81867}"/>
                </a:ext>
              </a:extLst>
            </p:cNvPr>
            <p:cNvSpPr txBox="1"/>
            <p:nvPr/>
          </p:nvSpPr>
          <p:spPr>
            <a:xfrm>
              <a:off x="9558337" y="3847747"/>
              <a:ext cx="1503698" cy="797013"/>
            </a:xfrm>
            <a:prstGeom prst="rect">
              <a:avLst/>
            </a:prstGeom>
            <a:noFill/>
          </p:spPr>
          <p:txBody>
            <a:bodyPr wrap="square" rtlCol="0">
              <a:spAutoFit/>
            </a:bodyPr>
            <a:lstStyle/>
            <a:p>
              <a:pPr>
                <a:lnSpc>
                  <a:spcPct val="120000"/>
                </a:lnSpc>
              </a:pPr>
              <a:r>
                <a:rPr lang="en-US" altLang="ko-KR" sz="2000" b="1" dirty="0">
                  <a:solidFill>
                    <a:srgbClr val="7030A0"/>
                  </a:solidFill>
                </a:rPr>
                <a:t>Better</a:t>
              </a:r>
            </a:p>
            <a:p>
              <a:pPr>
                <a:lnSpc>
                  <a:spcPct val="120000"/>
                </a:lnSpc>
              </a:pPr>
              <a:r>
                <a:rPr lang="en-US" altLang="ko-KR" sz="2000" b="1" dirty="0">
                  <a:solidFill>
                    <a:srgbClr val="7030A0"/>
                  </a:solidFill>
                </a:rPr>
                <a:t>Synergies!</a:t>
              </a:r>
            </a:p>
          </p:txBody>
        </p:sp>
        <p:sp>
          <p:nvSpPr>
            <p:cNvPr id="155" name="사다리꼴 154">
              <a:extLst>
                <a:ext uri="{FF2B5EF4-FFF2-40B4-BE49-F238E27FC236}">
                  <a16:creationId xmlns:a16="http://schemas.microsoft.com/office/drawing/2014/main" id="{B47037AA-0483-EA2F-C38D-0F350EBA2398}"/>
                </a:ext>
              </a:extLst>
            </p:cNvPr>
            <p:cNvSpPr/>
            <p:nvPr/>
          </p:nvSpPr>
          <p:spPr>
            <a:xfrm rot="5400000">
              <a:off x="4143951" y="3934586"/>
              <a:ext cx="3287369" cy="691943"/>
            </a:xfrm>
            <a:prstGeom prst="trapezoid">
              <a:avLst>
                <a:gd name="adj" fmla="val 77995"/>
              </a:avLst>
            </a:prstGeom>
            <a:gradFill flip="none" rotWithShape="1">
              <a:gsLst>
                <a:gs pos="0">
                  <a:srgbClr val="A486D4"/>
                </a:gs>
                <a:gs pos="100000">
                  <a:srgbClr val="A486D4">
                    <a:alpha val="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64" name="그룹 163">
              <a:extLst>
                <a:ext uri="{FF2B5EF4-FFF2-40B4-BE49-F238E27FC236}">
                  <a16:creationId xmlns:a16="http://schemas.microsoft.com/office/drawing/2014/main" id="{883901D8-6A5A-CB61-468B-C45397BD1CBD}"/>
                </a:ext>
              </a:extLst>
            </p:cNvPr>
            <p:cNvGrpSpPr/>
            <p:nvPr/>
          </p:nvGrpSpPr>
          <p:grpSpPr>
            <a:xfrm>
              <a:off x="5837173" y="3034790"/>
              <a:ext cx="3202369" cy="2422926"/>
              <a:chOff x="5867565" y="3070316"/>
              <a:chExt cx="3202369" cy="2422926"/>
            </a:xfrm>
          </p:grpSpPr>
          <p:sp>
            <p:nvSpPr>
              <p:cNvPr id="156" name="TextBox 155">
                <a:extLst>
                  <a:ext uri="{FF2B5EF4-FFF2-40B4-BE49-F238E27FC236}">
                    <a16:creationId xmlns:a16="http://schemas.microsoft.com/office/drawing/2014/main" id="{CFCC0381-AF2B-B8A4-4049-51223AC2601B}"/>
                  </a:ext>
                </a:extLst>
              </p:cNvPr>
              <p:cNvSpPr txBox="1"/>
              <p:nvPr/>
            </p:nvSpPr>
            <p:spPr>
              <a:xfrm>
                <a:off x="6146912" y="3154521"/>
                <a:ext cx="2643674" cy="2338721"/>
              </a:xfrm>
              <a:prstGeom prst="roundRect">
                <a:avLst>
                  <a:gd name="adj" fmla="val 4068"/>
                </a:avLst>
              </a:prstGeom>
              <a:solidFill>
                <a:srgbClr val="E8E0F4"/>
              </a:solidFill>
              <a:ln w="6350">
                <a:solidFill>
                  <a:srgbClr val="A486D4"/>
                </a:solidFill>
              </a:ln>
            </p:spPr>
            <p:style>
              <a:lnRef idx="0">
                <a:scrgbClr r="0" g="0" b="0"/>
              </a:lnRef>
              <a:fillRef idx="0">
                <a:scrgbClr r="0" g="0" b="0"/>
              </a:fillRef>
              <a:effectRef idx="0">
                <a:scrgbClr r="0" g="0" b="0"/>
              </a:effectRef>
              <a:fontRef idx="minor">
                <a:schemeClr val="lt1"/>
              </a:fontRef>
            </p:style>
            <p:txBody>
              <a:bodyPr rtlCol="0" anchor="ctr"/>
              <a:lstStyle>
                <a:defPPr>
                  <a:defRPr lang="ko-KR"/>
                </a:defPPr>
                <a:lvl1pPr algn="r">
                  <a:defRPr sz="2000" b="1">
                    <a:solidFill>
                      <a:schemeClr val="tx1"/>
                    </a:solidFill>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tLang="ko-KR" dirty="0"/>
              </a:p>
            </p:txBody>
          </p:sp>
          <p:pic>
            <p:nvPicPr>
              <p:cNvPr id="162" name="그림 161" descr="오토마톤, 스케치, 만화 영화, 로봇이(가) 표시된 사진&#10;&#10;자동 생성된 설명">
                <a:extLst>
                  <a:ext uri="{FF2B5EF4-FFF2-40B4-BE49-F238E27FC236}">
                    <a16:creationId xmlns:a16="http://schemas.microsoft.com/office/drawing/2014/main" id="{B0F48BCE-30E7-F5BA-BE32-261E6E873F3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867565" y="3070316"/>
                <a:ext cx="3202369" cy="2401777"/>
              </a:xfrm>
              <a:prstGeom prst="rect">
                <a:avLst/>
              </a:prstGeom>
            </p:spPr>
          </p:pic>
        </p:grpSp>
      </p:grpSp>
    </p:spTree>
    <p:extLst>
      <p:ext uri="{BB962C8B-B14F-4D97-AF65-F5344CB8AC3E}">
        <p14:creationId xmlns:p14="http://schemas.microsoft.com/office/powerpoint/2010/main" val="1297450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1" name="Google Shape;101;p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latinLnBrk="0">
              <a:spcBef>
                <a:spcPts val="0"/>
              </a:spcBef>
              <a:spcAft>
                <a:spcPts val="0"/>
              </a:spcAft>
              <a:buNone/>
            </a:pPr>
            <a:fld id="{00000000-1234-1234-1234-123412341234}" type="slidenum">
              <a:rPr lang="en-US"/>
              <a:pPr marL="0" lvl="0" indent="0" algn="r" rtl="0" latinLnBrk="0">
                <a:spcBef>
                  <a:spcPts val="0"/>
                </a:spcBef>
                <a:spcAft>
                  <a:spcPts val="0"/>
                </a:spcAft>
                <a:buNone/>
              </a:pPr>
              <a:t>7</a:t>
            </a:fld>
            <a:endParaRPr dirty="0"/>
          </a:p>
        </p:txBody>
      </p:sp>
      <p:sp>
        <p:nvSpPr>
          <p:cNvPr id="99" name="Google Shape;99;p2"/>
          <p:cNvSpPr txBox="1">
            <a:spLocks noGrp="1"/>
          </p:cNvSpPr>
          <p:nvPr>
            <p:ph type="title" idx="4294967295"/>
          </p:nvPr>
        </p:nvSpPr>
        <p:spPr>
          <a:xfrm>
            <a:off x="323850" y="295489"/>
            <a:ext cx="11544300" cy="852487"/>
          </a:xfrm>
          <a:prstGeom prst="rect">
            <a:avLst/>
          </a:prstGeom>
          <a:noFill/>
          <a:ln>
            <a:noFill/>
          </a:ln>
        </p:spPr>
        <p:txBody>
          <a:bodyPr spcFirstLastPara="1" wrap="square" lIns="121900" tIns="121900" rIns="121900" bIns="121900" anchor="t" anchorCtr="0">
            <a:noAutofit/>
          </a:bodyPr>
          <a:lstStyle/>
          <a:p>
            <a:pPr marL="0" lvl="0" indent="0" algn="l" rtl="0" latinLnBrk="0">
              <a:lnSpc>
                <a:spcPct val="100000"/>
              </a:lnSpc>
              <a:spcBef>
                <a:spcPts val="0"/>
              </a:spcBef>
              <a:spcAft>
                <a:spcPts val="0"/>
              </a:spcAft>
              <a:buClr>
                <a:schemeClr val="dk1"/>
              </a:buClr>
              <a:buSzPts val="3000"/>
              <a:buFont typeface="Playfair Display Black"/>
              <a:buNone/>
            </a:pPr>
            <a:r>
              <a:rPr lang="en-US" b="1" dirty="0">
                <a:ea typeface="Playfair Display Black"/>
                <a:cs typeface="Playfair Display Black"/>
                <a:sym typeface="Playfair Display Black"/>
              </a:rPr>
              <a:t>Integration with </a:t>
            </a:r>
            <a:r>
              <a:rPr lang="en-US" b="1" dirty="0">
                <a:solidFill>
                  <a:srgbClr val="7030A0"/>
                </a:solidFill>
                <a:sym typeface="Playfair Display Black"/>
              </a:rPr>
              <a:t>Bi-Modality</a:t>
            </a:r>
            <a:r>
              <a:rPr lang="en-US" b="1" dirty="0">
                <a:ea typeface="Playfair Display Black"/>
                <a:cs typeface="Playfair Display Black"/>
                <a:sym typeface="Playfair Display Black"/>
              </a:rPr>
              <a:t> Learning</a:t>
            </a:r>
            <a:endParaRPr b="1" dirty="0"/>
          </a:p>
        </p:txBody>
      </p:sp>
      <p:sp>
        <p:nvSpPr>
          <p:cNvPr id="4" name="TextBox 3">
            <a:extLst>
              <a:ext uri="{FF2B5EF4-FFF2-40B4-BE49-F238E27FC236}">
                <a16:creationId xmlns:a16="http://schemas.microsoft.com/office/drawing/2014/main" id="{87E4079B-43A7-51C4-D96C-F1348A20D3B4}"/>
              </a:ext>
            </a:extLst>
          </p:cNvPr>
          <p:cNvSpPr txBox="1"/>
          <p:nvPr/>
        </p:nvSpPr>
        <p:spPr>
          <a:xfrm>
            <a:off x="323850" y="1147976"/>
            <a:ext cx="11544299" cy="937885"/>
          </a:xfrm>
          <a:prstGeom prst="rect">
            <a:avLst/>
          </a:prstGeom>
          <a:noFill/>
        </p:spPr>
        <p:txBody>
          <a:bodyPr wrap="square" rtlCol="0">
            <a:spAutoFit/>
          </a:bodyPr>
          <a:lstStyle/>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In human mobility analysis, mobility patterns are captured as time-varying graphs</a:t>
            </a:r>
          </a:p>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Here, we define that </a:t>
            </a:r>
            <a:r>
              <a:rPr lang="en-US" altLang="ko-KR" sz="2400" i="1" dirty="0">
                <a:solidFill>
                  <a:schemeClr val="tx1">
                    <a:lumMod val="75000"/>
                  </a:schemeClr>
                </a:solidFill>
              </a:rPr>
              <a:t>node features</a:t>
            </a:r>
            <a:r>
              <a:rPr lang="en-US" altLang="ko-KR" sz="2400" dirty="0">
                <a:solidFill>
                  <a:schemeClr val="tx1">
                    <a:lumMod val="75000"/>
                  </a:schemeClr>
                </a:solidFill>
              </a:rPr>
              <a:t> and </a:t>
            </a:r>
            <a:r>
              <a:rPr lang="en-US" altLang="ko-KR" sz="2400" i="1" dirty="0">
                <a:solidFill>
                  <a:schemeClr val="tx1">
                    <a:lumMod val="75000"/>
                  </a:schemeClr>
                </a:solidFill>
              </a:rPr>
              <a:t>node interactions</a:t>
            </a:r>
            <a:r>
              <a:rPr lang="en-US" altLang="ko-KR" sz="2400" dirty="0">
                <a:solidFill>
                  <a:schemeClr val="tx1">
                    <a:lumMod val="75000"/>
                  </a:schemeClr>
                </a:solidFill>
              </a:rPr>
              <a:t> are two modalities</a:t>
            </a:r>
          </a:p>
        </p:txBody>
      </p:sp>
      <p:sp>
        <p:nvSpPr>
          <p:cNvPr id="5" name="TextBox 4">
            <a:extLst>
              <a:ext uri="{FF2B5EF4-FFF2-40B4-BE49-F238E27FC236}">
                <a16:creationId xmlns:a16="http://schemas.microsoft.com/office/drawing/2014/main" id="{CD0F7A31-F307-68DE-F33E-43F1725A471C}"/>
              </a:ext>
            </a:extLst>
          </p:cNvPr>
          <p:cNvSpPr txBox="1"/>
          <p:nvPr/>
        </p:nvSpPr>
        <p:spPr>
          <a:xfrm>
            <a:off x="1666876" y="4203781"/>
            <a:ext cx="2982188" cy="369332"/>
          </a:xfrm>
          <a:prstGeom prst="rect">
            <a:avLst/>
          </a:prstGeom>
          <a:noFill/>
        </p:spPr>
        <p:txBody>
          <a:bodyPr wrap="square" rtlCol="0">
            <a:spAutoFit/>
          </a:bodyPr>
          <a:lstStyle/>
          <a:p>
            <a:pPr>
              <a:lnSpc>
                <a:spcPct val="90000"/>
              </a:lnSpc>
            </a:pPr>
            <a:r>
              <a:rPr lang="en-US" altLang="ko-KR" sz="2000" b="1" dirty="0"/>
              <a:t>Bi-Modality Sources</a:t>
            </a:r>
          </a:p>
        </p:txBody>
      </p:sp>
      <p:grpSp>
        <p:nvGrpSpPr>
          <p:cNvPr id="72" name="그룹 71">
            <a:extLst>
              <a:ext uri="{FF2B5EF4-FFF2-40B4-BE49-F238E27FC236}">
                <a16:creationId xmlns:a16="http://schemas.microsoft.com/office/drawing/2014/main" id="{75AED162-9F26-4B07-EE32-105EB7159CEF}"/>
              </a:ext>
            </a:extLst>
          </p:cNvPr>
          <p:cNvGrpSpPr/>
          <p:nvPr/>
        </p:nvGrpSpPr>
        <p:grpSpPr>
          <a:xfrm>
            <a:off x="1870314" y="4583032"/>
            <a:ext cx="3007092" cy="1932360"/>
            <a:chOff x="1666876" y="4233490"/>
            <a:chExt cx="3007092" cy="1932360"/>
          </a:xfrm>
        </p:grpSpPr>
        <p:sp>
          <p:nvSpPr>
            <p:cNvPr id="6" name="TextBox 5">
              <a:extLst>
                <a:ext uri="{FF2B5EF4-FFF2-40B4-BE49-F238E27FC236}">
                  <a16:creationId xmlns:a16="http://schemas.microsoft.com/office/drawing/2014/main" id="{A686110A-96DD-3E76-2650-FAC99F6C4115}"/>
                </a:ext>
              </a:extLst>
            </p:cNvPr>
            <p:cNvSpPr txBox="1"/>
            <p:nvPr/>
          </p:nvSpPr>
          <p:spPr>
            <a:xfrm>
              <a:off x="1666876" y="4248971"/>
              <a:ext cx="3007092" cy="1916879"/>
            </a:xfrm>
            <a:prstGeom prst="roundRect">
              <a:avLst>
                <a:gd name="adj" fmla="val 5125"/>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rtlCol="0" anchor="ctr"/>
            <a:lstStyle>
              <a:defPPr>
                <a:defRPr lang="ko-K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endParaRPr lang="en-US" altLang="ko-KR" sz="2000" b="1" dirty="0">
                <a:solidFill>
                  <a:schemeClr val="tx1"/>
                </a:solidFill>
                <a:cs typeface="Times New Roman" panose="02020603050405020304" pitchFamily="18" charset="0"/>
              </a:endParaRPr>
            </a:p>
          </p:txBody>
        </p:sp>
        <p:grpSp>
          <p:nvGrpSpPr>
            <p:cNvPr id="67" name="그룹 66">
              <a:extLst>
                <a:ext uri="{FF2B5EF4-FFF2-40B4-BE49-F238E27FC236}">
                  <a16:creationId xmlns:a16="http://schemas.microsoft.com/office/drawing/2014/main" id="{B241C122-1AF0-61A0-D982-DD09AD5D0949}"/>
                </a:ext>
              </a:extLst>
            </p:cNvPr>
            <p:cNvGrpSpPr/>
            <p:nvPr/>
          </p:nvGrpSpPr>
          <p:grpSpPr>
            <a:xfrm>
              <a:off x="1883846" y="4233490"/>
              <a:ext cx="2785841" cy="1910603"/>
              <a:chOff x="1818975" y="4233490"/>
              <a:chExt cx="2785841" cy="1910603"/>
            </a:xfrm>
          </p:grpSpPr>
          <p:pic>
            <p:nvPicPr>
              <p:cNvPr id="9" name="그림 8" descr="블랙, 어둠이(가) 표시된 사진&#10;&#10;자동 생성된 설명">
                <a:extLst>
                  <a:ext uri="{FF2B5EF4-FFF2-40B4-BE49-F238E27FC236}">
                    <a16:creationId xmlns:a16="http://schemas.microsoft.com/office/drawing/2014/main" id="{EE7BA3D6-5C5C-1B12-9202-3D8EEFA5231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415160" y="4556563"/>
                <a:ext cx="1223390" cy="1223390"/>
              </a:xfrm>
              <a:prstGeom prst="rect">
                <a:avLst/>
              </a:prstGeom>
            </p:spPr>
          </p:pic>
          <p:sp>
            <p:nvSpPr>
              <p:cNvPr id="10" name="TextBox 9">
                <a:extLst>
                  <a:ext uri="{FF2B5EF4-FFF2-40B4-BE49-F238E27FC236}">
                    <a16:creationId xmlns:a16="http://schemas.microsoft.com/office/drawing/2014/main" id="{90DB142B-CB98-F91C-C26D-A19185E639C0}"/>
                  </a:ext>
                </a:extLst>
              </p:cNvPr>
              <p:cNvSpPr txBox="1"/>
              <p:nvPr/>
            </p:nvSpPr>
            <p:spPr>
              <a:xfrm>
                <a:off x="1919168" y="5743983"/>
                <a:ext cx="2215374" cy="400110"/>
              </a:xfrm>
              <a:prstGeom prst="rect">
                <a:avLst/>
              </a:prstGeom>
              <a:noFill/>
            </p:spPr>
            <p:txBody>
              <a:bodyPr wrap="square">
                <a:spAutoFit/>
              </a:bodyPr>
              <a:lstStyle/>
              <a:p>
                <a:pPr algn="ctr"/>
                <a:r>
                  <a:rPr lang="en-US" altLang="ko-KR" sz="2000" dirty="0">
                    <a:cs typeface="Times New Roman" panose="02020603050405020304" pitchFamily="18" charset="0"/>
                  </a:rPr>
                  <a:t>Node-oriented TS</a:t>
                </a:r>
                <a:endParaRPr lang="ko-KR" altLang="en-US" sz="2000" i="1" dirty="0">
                  <a:cs typeface="Times New Roman" panose="02020603050405020304" pitchFamily="18" charset="0"/>
                </a:endParaRPr>
              </a:p>
            </p:txBody>
          </p:sp>
          <p:grpSp>
            <p:nvGrpSpPr>
              <p:cNvPr id="13" name="그룹 12">
                <a:extLst>
                  <a:ext uri="{FF2B5EF4-FFF2-40B4-BE49-F238E27FC236}">
                    <a16:creationId xmlns:a16="http://schemas.microsoft.com/office/drawing/2014/main" id="{1D4F4A9A-2AB5-ECCC-178A-6CB8525BE1F3}"/>
                  </a:ext>
                </a:extLst>
              </p:cNvPr>
              <p:cNvGrpSpPr/>
              <p:nvPr/>
            </p:nvGrpSpPr>
            <p:grpSpPr>
              <a:xfrm>
                <a:off x="1818975" y="4839298"/>
                <a:ext cx="1059749" cy="204155"/>
                <a:chOff x="3410618" y="2567630"/>
                <a:chExt cx="3682221" cy="1436598"/>
              </a:xfrm>
            </p:grpSpPr>
            <p:sp>
              <p:nvSpPr>
                <p:cNvPr id="11" name="직사각형 10">
                  <a:extLst>
                    <a:ext uri="{FF2B5EF4-FFF2-40B4-BE49-F238E27FC236}">
                      <a16:creationId xmlns:a16="http://schemas.microsoft.com/office/drawing/2014/main" id="{961B5A91-EBEB-A1B7-BFDB-2DCA9E3A406C}"/>
                    </a:ext>
                  </a:extLst>
                </p:cNvPr>
                <p:cNvSpPr/>
                <p:nvPr/>
              </p:nvSpPr>
              <p:spPr>
                <a:xfrm>
                  <a:off x="3410618" y="2567630"/>
                  <a:ext cx="3682221" cy="1436598"/>
                </a:xfrm>
                <a:prstGeom prst="rect">
                  <a:avLst/>
                </a:prstGeom>
                <a:solidFill>
                  <a:srgbClr val="D9CBED">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2" name="자유형: 도형 11">
                  <a:extLst>
                    <a:ext uri="{FF2B5EF4-FFF2-40B4-BE49-F238E27FC236}">
                      <a16:creationId xmlns:a16="http://schemas.microsoft.com/office/drawing/2014/main" id="{32CAD034-CEB3-2DC6-BB58-94C7E0181148}"/>
                    </a:ext>
                  </a:extLst>
                </p:cNvPr>
                <p:cNvSpPr/>
                <p:nvPr/>
              </p:nvSpPr>
              <p:spPr>
                <a:xfrm>
                  <a:off x="3521384" y="2636402"/>
                  <a:ext cx="3460689" cy="1299052"/>
                </a:xfrm>
                <a:custGeom>
                  <a:avLst/>
                  <a:gdLst>
                    <a:gd name="connsiteX0" fmla="*/ 0 w 3133725"/>
                    <a:gd name="connsiteY0" fmla="*/ 778989 h 929574"/>
                    <a:gd name="connsiteX1" fmla="*/ 247650 w 3133725"/>
                    <a:gd name="connsiteY1" fmla="*/ 350364 h 929574"/>
                    <a:gd name="connsiteX2" fmla="*/ 409575 w 3133725"/>
                    <a:gd name="connsiteY2" fmla="*/ 617064 h 929574"/>
                    <a:gd name="connsiteX3" fmla="*/ 533400 w 3133725"/>
                    <a:gd name="connsiteY3" fmla="*/ 207489 h 929574"/>
                    <a:gd name="connsiteX4" fmla="*/ 733425 w 3133725"/>
                    <a:gd name="connsiteY4" fmla="*/ 817089 h 929574"/>
                    <a:gd name="connsiteX5" fmla="*/ 885825 w 3133725"/>
                    <a:gd name="connsiteY5" fmla="*/ 340839 h 929574"/>
                    <a:gd name="connsiteX6" fmla="*/ 1038225 w 3133725"/>
                    <a:gd name="connsiteY6" fmla="*/ 778989 h 929574"/>
                    <a:gd name="connsiteX7" fmla="*/ 1228725 w 3133725"/>
                    <a:gd name="connsiteY7" fmla="*/ 150339 h 929574"/>
                    <a:gd name="connsiteX8" fmla="*/ 1485900 w 3133725"/>
                    <a:gd name="connsiteY8" fmla="*/ 778989 h 929574"/>
                    <a:gd name="connsiteX9" fmla="*/ 1600200 w 3133725"/>
                    <a:gd name="connsiteY9" fmla="*/ 455139 h 929574"/>
                    <a:gd name="connsiteX10" fmla="*/ 1704975 w 3133725"/>
                    <a:gd name="connsiteY10" fmla="*/ 645639 h 929574"/>
                    <a:gd name="connsiteX11" fmla="*/ 1819275 w 3133725"/>
                    <a:gd name="connsiteY11" fmla="*/ 274164 h 929574"/>
                    <a:gd name="connsiteX12" fmla="*/ 1933575 w 3133725"/>
                    <a:gd name="connsiteY12" fmla="*/ 464664 h 929574"/>
                    <a:gd name="connsiteX13" fmla="*/ 2143125 w 3133725"/>
                    <a:gd name="connsiteY13" fmla="*/ 7464 h 929574"/>
                    <a:gd name="connsiteX14" fmla="*/ 2447925 w 3133725"/>
                    <a:gd name="connsiteY14" fmla="*/ 902814 h 929574"/>
                    <a:gd name="connsiteX15" fmla="*/ 2524125 w 3133725"/>
                    <a:gd name="connsiteY15" fmla="*/ 702789 h 929574"/>
                    <a:gd name="connsiteX16" fmla="*/ 2571750 w 3133725"/>
                    <a:gd name="connsiteY16" fmla="*/ 788514 h 929574"/>
                    <a:gd name="connsiteX17" fmla="*/ 2714625 w 3133725"/>
                    <a:gd name="connsiteY17" fmla="*/ 340839 h 929574"/>
                    <a:gd name="connsiteX18" fmla="*/ 2876550 w 3133725"/>
                    <a:gd name="connsiteY18" fmla="*/ 759939 h 929574"/>
                    <a:gd name="connsiteX19" fmla="*/ 2981325 w 3133725"/>
                    <a:gd name="connsiteY19" fmla="*/ 417039 h 929574"/>
                    <a:gd name="connsiteX20" fmla="*/ 3067050 w 3133725"/>
                    <a:gd name="connsiteY20" fmla="*/ 550389 h 929574"/>
                    <a:gd name="connsiteX21" fmla="*/ 3133725 w 3133725"/>
                    <a:gd name="connsiteY21" fmla="*/ 169389 h 9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33725" h="929574">
                      <a:moveTo>
                        <a:pt x="0" y="778989"/>
                      </a:moveTo>
                      <a:cubicBezTo>
                        <a:pt x="89693" y="578170"/>
                        <a:pt x="179387" y="377352"/>
                        <a:pt x="247650" y="350364"/>
                      </a:cubicBezTo>
                      <a:cubicBezTo>
                        <a:pt x="315913" y="323376"/>
                        <a:pt x="361950" y="640876"/>
                        <a:pt x="409575" y="617064"/>
                      </a:cubicBezTo>
                      <a:cubicBezTo>
                        <a:pt x="457200" y="593251"/>
                        <a:pt x="479425" y="174152"/>
                        <a:pt x="533400" y="207489"/>
                      </a:cubicBezTo>
                      <a:cubicBezTo>
                        <a:pt x="587375" y="240826"/>
                        <a:pt x="674688" y="794864"/>
                        <a:pt x="733425" y="817089"/>
                      </a:cubicBezTo>
                      <a:cubicBezTo>
                        <a:pt x="792162" y="839314"/>
                        <a:pt x="835025" y="347189"/>
                        <a:pt x="885825" y="340839"/>
                      </a:cubicBezTo>
                      <a:cubicBezTo>
                        <a:pt x="936625" y="334489"/>
                        <a:pt x="981075" y="810739"/>
                        <a:pt x="1038225" y="778989"/>
                      </a:cubicBezTo>
                      <a:cubicBezTo>
                        <a:pt x="1095375" y="747239"/>
                        <a:pt x="1154113" y="150339"/>
                        <a:pt x="1228725" y="150339"/>
                      </a:cubicBezTo>
                      <a:cubicBezTo>
                        <a:pt x="1303337" y="150339"/>
                        <a:pt x="1423988" y="728189"/>
                        <a:pt x="1485900" y="778989"/>
                      </a:cubicBezTo>
                      <a:cubicBezTo>
                        <a:pt x="1547813" y="829789"/>
                        <a:pt x="1563688" y="477364"/>
                        <a:pt x="1600200" y="455139"/>
                      </a:cubicBezTo>
                      <a:cubicBezTo>
                        <a:pt x="1636712" y="432914"/>
                        <a:pt x="1668462" y="675802"/>
                        <a:pt x="1704975" y="645639"/>
                      </a:cubicBezTo>
                      <a:cubicBezTo>
                        <a:pt x="1741488" y="615476"/>
                        <a:pt x="1781175" y="304326"/>
                        <a:pt x="1819275" y="274164"/>
                      </a:cubicBezTo>
                      <a:cubicBezTo>
                        <a:pt x="1857375" y="244002"/>
                        <a:pt x="1879600" y="509114"/>
                        <a:pt x="1933575" y="464664"/>
                      </a:cubicBezTo>
                      <a:cubicBezTo>
                        <a:pt x="1987550" y="420214"/>
                        <a:pt x="2057400" y="-65561"/>
                        <a:pt x="2143125" y="7464"/>
                      </a:cubicBezTo>
                      <a:cubicBezTo>
                        <a:pt x="2228850" y="80489"/>
                        <a:pt x="2384425" y="786927"/>
                        <a:pt x="2447925" y="902814"/>
                      </a:cubicBezTo>
                      <a:cubicBezTo>
                        <a:pt x="2511425" y="1018701"/>
                        <a:pt x="2503488" y="721839"/>
                        <a:pt x="2524125" y="702789"/>
                      </a:cubicBezTo>
                      <a:cubicBezTo>
                        <a:pt x="2544762" y="683739"/>
                        <a:pt x="2540000" y="848839"/>
                        <a:pt x="2571750" y="788514"/>
                      </a:cubicBezTo>
                      <a:cubicBezTo>
                        <a:pt x="2603500" y="728189"/>
                        <a:pt x="2663825" y="345601"/>
                        <a:pt x="2714625" y="340839"/>
                      </a:cubicBezTo>
                      <a:cubicBezTo>
                        <a:pt x="2765425" y="336077"/>
                        <a:pt x="2832100" y="747239"/>
                        <a:pt x="2876550" y="759939"/>
                      </a:cubicBezTo>
                      <a:cubicBezTo>
                        <a:pt x="2921000" y="772639"/>
                        <a:pt x="2949575" y="451964"/>
                        <a:pt x="2981325" y="417039"/>
                      </a:cubicBezTo>
                      <a:cubicBezTo>
                        <a:pt x="3013075" y="382114"/>
                        <a:pt x="3041650" y="591664"/>
                        <a:pt x="3067050" y="550389"/>
                      </a:cubicBezTo>
                      <a:cubicBezTo>
                        <a:pt x="3092450" y="509114"/>
                        <a:pt x="3113087" y="339251"/>
                        <a:pt x="3133725" y="169389"/>
                      </a:cubicBezTo>
                    </a:path>
                  </a:pathLst>
                </a:custGeom>
                <a:noFill/>
                <a:ln w="19050">
                  <a:solidFill>
                    <a:srgbClr val="8C6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4" name="TextBox 13">
                <a:extLst>
                  <a:ext uri="{FF2B5EF4-FFF2-40B4-BE49-F238E27FC236}">
                    <a16:creationId xmlns:a16="http://schemas.microsoft.com/office/drawing/2014/main" id="{E66E3029-45CE-3EC8-789B-14372BE442AA}"/>
                  </a:ext>
                </a:extLst>
              </p:cNvPr>
              <p:cNvSpPr txBox="1"/>
              <p:nvPr/>
            </p:nvSpPr>
            <p:spPr>
              <a:xfrm>
                <a:off x="2389441" y="4233490"/>
                <a:ext cx="2215375" cy="338554"/>
              </a:xfrm>
              <a:prstGeom prst="rect">
                <a:avLst/>
              </a:prstGeom>
              <a:noFill/>
            </p:spPr>
            <p:txBody>
              <a:bodyPr wrap="square">
                <a:spAutoFit/>
              </a:bodyPr>
              <a:lstStyle/>
              <a:p>
                <a:pPr algn="r"/>
                <a:r>
                  <a:rPr lang="en-US" altLang="ko-KR" sz="1600" dirty="0">
                    <a:solidFill>
                      <a:srgbClr val="7030A0"/>
                    </a:solidFill>
                    <a:cs typeface="Times New Roman" panose="02020603050405020304" pitchFamily="18" charset="0"/>
                  </a:rPr>
                  <a:t>Historical </a:t>
                </a:r>
                <a:r>
                  <a:rPr lang="en-US" altLang="ko-KR" sz="1600" b="1" dirty="0">
                    <a:solidFill>
                      <a:srgbClr val="7030A0"/>
                    </a:solidFill>
                    <a:cs typeface="Times New Roman" panose="02020603050405020304" pitchFamily="18" charset="0"/>
                  </a:rPr>
                  <a:t>infections</a:t>
                </a:r>
                <a:endParaRPr lang="ko-KR" altLang="en-US" sz="1600" b="1" dirty="0">
                  <a:solidFill>
                    <a:srgbClr val="7030A0"/>
                  </a:solidFill>
                  <a:cs typeface="Times New Roman" panose="02020603050405020304" pitchFamily="18" charset="0"/>
                </a:endParaRPr>
              </a:p>
            </p:txBody>
          </p:sp>
          <p:grpSp>
            <p:nvGrpSpPr>
              <p:cNvPr id="15" name="그룹 14">
                <a:extLst>
                  <a:ext uri="{FF2B5EF4-FFF2-40B4-BE49-F238E27FC236}">
                    <a16:creationId xmlns:a16="http://schemas.microsoft.com/office/drawing/2014/main" id="{060EF26C-BD7F-CFD3-4F69-2C07BADBDBF4}"/>
                  </a:ext>
                </a:extLst>
              </p:cNvPr>
              <p:cNvGrpSpPr/>
              <p:nvPr/>
            </p:nvGrpSpPr>
            <p:grpSpPr>
              <a:xfrm>
                <a:off x="3470723" y="5505300"/>
                <a:ext cx="877823" cy="256075"/>
                <a:chOff x="3410618" y="2567630"/>
                <a:chExt cx="3682221" cy="1436598"/>
              </a:xfrm>
            </p:grpSpPr>
            <p:sp>
              <p:nvSpPr>
                <p:cNvPr id="16" name="직사각형 15">
                  <a:extLst>
                    <a:ext uri="{FF2B5EF4-FFF2-40B4-BE49-F238E27FC236}">
                      <a16:creationId xmlns:a16="http://schemas.microsoft.com/office/drawing/2014/main" id="{642448E3-34EE-0E05-20C3-43EC5197AE1C}"/>
                    </a:ext>
                  </a:extLst>
                </p:cNvPr>
                <p:cNvSpPr/>
                <p:nvPr/>
              </p:nvSpPr>
              <p:spPr>
                <a:xfrm>
                  <a:off x="3410618" y="2567630"/>
                  <a:ext cx="3682221" cy="1436598"/>
                </a:xfrm>
                <a:prstGeom prst="rect">
                  <a:avLst/>
                </a:prstGeom>
                <a:solidFill>
                  <a:srgbClr val="D9CBED">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자유형: 도형 16">
                  <a:extLst>
                    <a:ext uri="{FF2B5EF4-FFF2-40B4-BE49-F238E27FC236}">
                      <a16:creationId xmlns:a16="http://schemas.microsoft.com/office/drawing/2014/main" id="{B86EC497-98A1-CAF0-64A1-99D46C29EEA8}"/>
                    </a:ext>
                  </a:extLst>
                </p:cNvPr>
                <p:cNvSpPr/>
                <p:nvPr/>
              </p:nvSpPr>
              <p:spPr>
                <a:xfrm>
                  <a:off x="3521384" y="2636402"/>
                  <a:ext cx="3460689" cy="1299052"/>
                </a:xfrm>
                <a:custGeom>
                  <a:avLst/>
                  <a:gdLst>
                    <a:gd name="connsiteX0" fmla="*/ 0 w 3133725"/>
                    <a:gd name="connsiteY0" fmla="*/ 778989 h 929574"/>
                    <a:gd name="connsiteX1" fmla="*/ 247650 w 3133725"/>
                    <a:gd name="connsiteY1" fmla="*/ 350364 h 929574"/>
                    <a:gd name="connsiteX2" fmla="*/ 409575 w 3133725"/>
                    <a:gd name="connsiteY2" fmla="*/ 617064 h 929574"/>
                    <a:gd name="connsiteX3" fmla="*/ 533400 w 3133725"/>
                    <a:gd name="connsiteY3" fmla="*/ 207489 h 929574"/>
                    <a:gd name="connsiteX4" fmla="*/ 733425 w 3133725"/>
                    <a:gd name="connsiteY4" fmla="*/ 817089 h 929574"/>
                    <a:gd name="connsiteX5" fmla="*/ 885825 w 3133725"/>
                    <a:gd name="connsiteY5" fmla="*/ 340839 h 929574"/>
                    <a:gd name="connsiteX6" fmla="*/ 1038225 w 3133725"/>
                    <a:gd name="connsiteY6" fmla="*/ 778989 h 929574"/>
                    <a:gd name="connsiteX7" fmla="*/ 1228725 w 3133725"/>
                    <a:gd name="connsiteY7" fmla="*/ 150339 h 929574"/>
                    <a:gd name="connsiteX8" fmla="*/ 1485900 w 3133725"/>
                    <a:gd name="connsiteY8" fmla="*/ 778989 h 929574"/>
                    <a:gd name="connsiteX9" fmla="*/ 1600200 w 3133725"/>
                    <a:gd name="connsiteY9" fmla="*/ 455139 h 929574"/>
                    <a:gd name="connsiteX10" fmla="*/ 1704975 w 3133725"/>
                    <a:gd name="connsiteY10" fmla="*/ 645639 h 929574"/>
                    <a:gd name="connsiteX11" fmla="*/ 1819275 w 3133725"/>
                    <a:gd name="connsiteY11" fmla="*/ 274164 h 929574"/>
                    <a:gd name="connsiteX12" fmla="*/ 1933575 w 3133725"/>
                    <a:gd name="connsiteY12" fmla="*/ 464664 h 929574"/>
                    <a:gd name="connsiteX13" fmla="*/ 2143125 w 3133725"/>
                    <a:gd name="connsiteY13" fmla="*/ 7464 h 929574"/>
                    <a:gd name="connsiteX14" fmla="*/ 2447925 w 3133725"/>
                    <a:gd name="connsiteY14" fmla="*/ 902814 h 929574"/>
                    <a:gd name="connsiteX15" fmla="*/ 2524125 w 3133725"/>
                    <a:gd name="connsiteY15" fmla="*/ 702789 h 929574"/>
                    <a:gd name="connsiteX16" fmla="*/ 2571750 w 3133725"/>
                    <a:gd name="connsiteY16" fmla="*/ 788514 h 929574"/>
                    <a:gd name="connsiteX17" fmla="*/ 2714625 w 3133725"/>
                    <a:gd name="connsiteY17" fmla="*/ 340839 h 929574"/>
                    <a:gd name="connsiteX18" fmla="*/ 2876550 w 3133725"/>
                    <a:gd name="connsiteY18" fmla="*/ 759939 h 929574"/>
                    <a:gd name="connsiteX19" fmla="*/ 2981325 w 3133725"/>
                    <a:gd name="connsiteY19" fmla="*/ 417039 h 929574"/>
                    <a:gd name="connsiteX20" fmla="*/ 3067050 w 3133725"/>
                    <a:gd name="connsiteY20" fmla="*/ 550389 h 929574"/>
                    <a:gd name="connsiteX21" fmla="*/ 3133725 w 3133725"/>
                    <a:gd name="connsiteY21" fmla="*/ 169389 h 9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33725" h="929574">
                      <a:moveTo>
                        <a:pt x="0" y="778989"/>
                      </a:moveTo>
                      <a:cubicBezTo>
                        <a:pt x="89693" y="578170"/>
                        <a:pt x="179387" y="377352"/>
                        <a:pt x="247650" y="350364"/>
                      </a:cubicBezTo>
                      <a:cubicBezTo>
                        <a:pt x="315913" y="323376"/>
                        <a:pt x="361950" y="640876"/>
                        <a:pt x="409575" y="617064"/>
                      </a:cubicBezTo>
                      <a:cubicBezTo>
                        <a:pt x="457200" y="593251"/>
                        <a:pt x="479425" y="174152"/>
                        <a:pt x="533400" y="207489"/>
                      </a:cubicBezTo>
                      <a:cubicBezTo>
                        <a:pt x="587375" y="240826"/>
                        <a:pt x="674688" y="794864"/>
                        <a:pt x="733425" y="817089"/>
                      </a:cubicBezTo>
                      <a:cubicBezTo>
                        <a:pt x="792162" y="839314"/>
                        <a:pt x="835025" y="347189"/>
                        <a:pt x="885825" y="340839"/>
                      </a:cubicBezTo>
                      <a:cubicBezTo>
                        <a:pt x="936625" y="334489"/>
                        <a:pt x="981075" y="810739"/>
                        <a:pt x="1038225" y="778989"/>
                      </a:cubicBezTo>
                      <a:cubicBezTo>
                        <a:pt x="1095375" y="747239"/>
                        <a:pt x="1154113" y="150339"/>
                        <a:pt x="1228725" y="150339"/>
                      </a:cubicBezTo>
                      <a:cubicBezTo>
                        <a:pt x="1303337" y="150339"/>
                        <a:pt x="1423988" y="728189"/>
                        <a:pt x="1485900" y="778989"/>
                      </a:cubicBezTo>
                      <a:cubicBezTo>
                        <a:pt x="1547813" y="829789"/>
                        <a:pt x="1563688" y="477364"/>
                        <a:pt x="1600200" y="455139"/>
                      </a:cubicBezTo>
                      <a:cubicBezTo>
                        <a:pt x="1636712" y="432914"/>
                        <a:pt x="1668462" y="675802"/>
                        <a:pt x="1704975" y="645639"/>
                      </a:cubicBezTo>
                      <a:cubicBezTo>
                        <a:pt x="1741488" y="615476"/>
                        <a:pt x="1781175" y="304326"/>
                        <a:pt x="1819275" y="274164"/>
                      </a:cubicBezTo>
                      <a:cubicBezTo>
                        <a:pt x="1857375" y="244002"/>
                        <a:pt x="1879600" y="509114"/>
                        <a:pt x="1933575" y="464664"/>
                      </a:cubicBezTo>
                      <a:cubicBezTo>
                        <a:pt x="1987550" y="420214"/>
                        <a:pt x="2057400" y="-65561"/>
                        <a:pt x="2143125" y="7464"/>
                      </a:cubicBezTo>
                      <a:cubicBezTo>
                        <a:pt x="2228850" y="80489"/>
                        <a:pt x="2384425" y="786927"/>
                        <a:pt x="2447925" y="902814"/>
                      </a:cubicBezTo>
                      <a:cubicBezTo>
                        <a:pt x="2511425" y="1018701"/>
                        <a:pt x="2503488" y="721839"/>
                        <a:pt x="2524125" y="702789"/>
                      </a:cubicBezTo>
                      <a:cubicBezTo>
                        <a:pt x="2544762" y="683739"/>
                        <a:pt x="2540000" y="848839"/>
                        <a:pt x="2571750" y="788514"/>
                      </a:cubicBezTo>
                      <a:cubicBezTo>
                        <a:pt x="2603500" y="728189"/>
                        <a:pt x="2663825" y="345601"/>
                        <a:pt x="2714625" y="340839"/>
                      </a:cubicBezTo>
                      <a:cubicBezTo>
                        <a:pt x="2765425" y="336077"/>
                        <a:pt x="2832100" y="747239"/>
                        <a:pt x="2876550" y="759939"/>
                      </a:cubicBezTo>
                      <a:cubicBezTo>
                        <a:pt x="2921000" y="772639"/>
                        <a:pt x="2949575" y="451964"/>
                        <a:pt x="2981325" y="417039"/>
                      </a:cubicBezTo>
                      <a:cubicBezTo>
                        <a:pt x="3013075" y="382114"/>
                        <a:pt x="3041650" y="591664"/>
                        <a:pt x="3067050" y="550389"/>
                      </a:cubicBezTo>
                      <a:cubicBezTo>
                        <a:pt x="3092450" y="509114"/>
                        <a:pt x="3113087" y="339251"/>
                        <a:pt x="3133725" y="169389"/>
                      </a:cubicBezTo>
                    </a:path>
                  </a:pathLst>
                </a:custGeom>
                <a:noFill/>
                <a:ln w="19050">
                  <a:solidFill>
                    <a:srgbClr val="8C6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8" name="자유형: 도형 17">
                <a:extLst>
                  <a:ext uri="{FF2B5EF4-FFF2-40B4-BE49-F238E27FC236}">
                    <a16:creationId xmlns:a16="http://schemas.microsoft.com/office/drawing/2014/main" id="{39770B48-6762-D7EA-2CBF-F115EE522CC5}"/>
                  </a:ext>
                </a:extLst>
              </p:cNvPr>
              <p:cNvSpPr/>
              <p:nvPr/>
            </p:nvSpPr>
            <p:spPr>
              <a:xfrm>
                <a:off x="2954197" y="4863471"/>
                <a:ext cx="146861" cy="214528"/>
              </a:xfrm>
              <a:custGeom>
                <a:avLst/>
                <a:gdLst>
                  <a:gd name="connsiteX0" fmla="*/ 57150 w 120804"/>
                  <a:gd name="connsiteY0" fmla="*/ 209877 h 209945"/>
                  <a:gd name="connsiteX1" fmla="*/ 0 w 120804"/>
                  <a:gd name="connsiteY1" fmla="*/ 70177 h 209945"/>
                  <a:gd name="connsiteX2" fmla="*/ 57150 w 120804"/>
                  <a:gd name="connsiteY2" fmla="*/ 327 h 209945"/>
                  <a:gd name="connsiteX3" fmla="*/ 120650 w 120804"/>
                  <a:gd name="connsiteY3" fmla="*/ 51127 h 209945"/>
                  <a:gd name="connsiteX4" fmla="*/ 57150 w 120804"/>
                  <a:gd name="connsiteY4" fmla="*/ 209877 h 209945"/>
                  <a:gd name="connsiteX0" fmla="*/ 57150 w 132684"/>
                  <a:gd name="connsiteY0" fmla="*/ 209755 h 209759"/>
                  <a:gd name="connsiteX1" fmla="*/ 0 w 132684"/>
                  <a:gd name="connsiteY1" fmla="*/ 70055 h 209759"/>
                  <a:gd name="connsiteX2" fmla="*/ 57150 w 132684"/>
                  <a:gd name="connsiteY2" fmla="*/ 205 h 209759"/>
                  <a:gd name="connsiteX3" fmla="*/ 132556 w 132684"/>
                  <a:gd name="connsiteY3" fmla="*/ 65292 h 209759"/>
                  <a:gd name="connsiteX4" fmla="*/ 57150 w 132684"/>
                  <a:gd name="connsiteY4" fmla="*/ 209755 h 209759"/>
                  <a:gd name="connsiteX0" fmla="*/ 66675 w 142213"/>
                  <a:gd name="connsiteY0" fmla="*/ 209755 h 209773"/>
                  <a:gd name="connsiteX1" fmla="*/ 0 w 142213"/>
                  <a:gd name="connsiteY1" fmla="*/ 74818 h 209773"/>
                  <a:gd name="connsiteX2" fmla="*/ 66675 w 142213"/>
                  <a:gd name="connsiteY2" fmla="*/ 205 h 209773"/>
                  <a:gd name="connsiteX3" fmla="*/ 142081 w 142213"/>
                  <a:gd name="connsiteY3" fmla="*/ 65292 h 209773"/>
                  <a:gd name="connsiteX4" fmla="*/ 66675 w 142213"/>
                  <a:gd name="connsiteY4" fmla="*/ 209755 h 209773"/>
                  <a:gd name="connsiteX0" fmla="*/ 73840 w 142124"/>
                  <a:gd name="connsiteY0" fmla="*/ 228829 h 228844"/>
                  <a:gd name="connsiteX1" fmla="*/ 21 w 142124"/>
                  <a:gd name="connsiteY1" fmla="*/ 74842 h 228844"/>
                  <a:gd name="connsiteX2" fmla="*/ 66696 w 142124"/>
                  <a:gd name="connsiteY2" fmla="*/ 229 h 228844"/>
                  <a:gd name="connsiteX3" fmla="*/ 142102 w 142124"/>
                  <a:gd name="connsiteY3" fmla="*/ 65316 h 228844"/>
                  <a:gd name="connsiteX4" fmla="*/ 73840 w 142124"/>
                  <a:gd name="connsiteY4" fmla="*/ 228829 h 228844"/>
                  <a:gd name="connsiteX0" fmla="*/ 73840 w 146885"/>
                  <a:gd name="connsiteY0" fmla="*/ 228761 h 228765"/>
                  <a:gd name="connsiteX1" fmla="*/ 21 w 146885"/>
                  <a:gd name="connsiteY1" fmla="*/ 74774 h 228765"/>
                  <a:gd name="connsiteX2" fmla="*/ 66696 w 146885"/>
                  <a:gd name="connsiteY2" fmla="*/ 161 h 228765"/>
                  <a:gd name="connsiteX3" fmla="*/ 146864 w 146885"/>
                  <a:gd name="connsiteY3" fmla="*/ 79536 h 228765"/>
                  <a:gd name="connsiteX4" fmla="*/ 73840 w 146885"/>
                  <a:gd name="connsiteY4" fmla="*/ 228761 h 228765"/>
                  <a:gd name="connsiteX0" fmla="*/ 73819 w 146843"/>
                  <a:gd name="connsiteY0" fmla="*/ 216898 h 216902"/>
                  <a:gd name="connsiteX1" fmla="*/ 0 w 146843"/>
                  <a:gd name="connsiteY1" fmla="*/ 62911 h 216902"/>
                  <a:gd name="connsiteX2" fmla="*/ 73819 w 146843"/>
                  <a:gd name="connsiteY2" fmla="*/ 204 h 216902"/>
                  <a:gd name="connsiteX3" fmla="*/ 146843 w 146843"/>
                  <a:gd name="connsiteY3" fmla="*/ 67673 h 216902"/>
                  <a:gd name="connsiteX4" fmla="*/ 73819 w 146843"/>
                  <a:gd name="connsiteY4" fmla="*/ 216898 h 216902"/>
                  <a:gd name="connsiteX0" fmla="*/ 73819 w 146843"/>
                  <a:gd name="connsiteY0" fmla="*/ 214528 h 214532"/>
                  <a:gd name="connsiteX1" fmla="*/ 0 w 146843"/>
                  <a:gd name="connsiteY1" fmla="*/ 60541 h 214532"/>
                  <a:gd name="connsiteX2" fmla="*/ 73819 w 146843"/>
                  <a:gd name="connsiteY2" fmla="*/ 215 h 214532"/>
                  <a:gd name="connsiteX3" fmla="*/ 146843 w 146843"/>
                  <a:gd name="connsiteY3" fmla="*/ 65303 h 214532"/>
                  <a:gd name="connsiteX4" fmla="*/ 73819 w 146843"/>
                  <a:gd name="connsiteY4" fmla="*/ 214528 h 214532"/>
                  <a:gd name="connsiteX0" fmla="*/ 73819 w 146843"/>
                  <a:gd name="connsiteY0" fmla="*/ 214528 h 214528"/>
                  <a:gd name="connsiteX1" fmla="*/ 0 w 146843"/>
                  <a:gd name="connsiteY1" fmla="*/ 65304 h 214528"/>
                  <a:gd name="connsiteX2" fmla="*/ 73819 w 146843"/>
                  <a:gd name="connsiteY2" fmla="*/ 215 h 214528"/>
                  <a:gd name="connsiteX3" fmla="*/ 146843 w 146843"/>
                  <a:gd name="connsiteY3" fmla="*/ 65303 h 214528"/>
                  <a:gd name="connsiteX4" fmla="*/ 73819 w 146843"/>
                  <a:gd name="connsiteY4" fmla="*/ 214528 h 214528"/>
                  <a:gd name="connsiteX0" fmla="*/ 73828 w 146861"/>
                  <a:gd name="connsiteY0" fmla="*/ 216898 h 216898"/>
                  <a:gd name="connsiteX1" fmla="*/ 9 w 146861"/>
                  <a:gd name="connsiteY1" fmla="*/ 67674 h 216898"/>
                  <a:gd name="connsiteX2" fmla="*/ 78590 w 146861"/>
                  <a:gd name="connsiteY2" fmla="*/ 203 h 216898"/>
                  <a:gd name="connsiteX3" fmla="*/ 146852 w 146861"/>
                  <a:gd name="connsiteY3" fmla="*/ 67673 h 216898"/>
                  <a:gd name="connsiteX4" fmla="*/ 73828 w 146861"/>
                  <a:gd name="connsiteY4" fmla="*/ 216898 h 216898"/>
                  <a:gd name="connsiteX0" fmla="*/ 73828 w 146861"/>
                  <a:gd name="connsiteY0" fmla="*/ 214528 h 214528"/>
                  <a:gd name="connsiteX1" fmla="*/ 9 w 146861"/>
                  <a:gd name="connsiteY1" fmla="*/ 65304 h 214528"/>
                  <a:gd name="connsiteX2" fmla="*/ 69065 w 146861"/>
                  <a:gd name="connsiteY2" fmla="*/ 215 h 214528"/>
                  <a:gd name="connsiteX3" fmla="*/ 146852 w 146861"/>
                  <a:gd name="connsiteY3" fmla="*/ 65303 h 214528"/>
                  <a:gd name="connsiteX4" fmla="*/ 73828 w 146861"/>
                  <a:gd name="connsiteY4" fmla="*/ 214528 h 21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61" h="214528">
                    <a:moveTo>
                      <a:pt x="73828" y="214528"/>
                    </a:moveTo>
                    <a:cubicBezTo>
                      <a:pt x="49354" y="214528"/>
                      <a:pt x="803" y="101023"/>
                      <a:pt x="9" y="65304"/>
                    </a:cubicBezTo>
                    <a:cubicBezTo>
                      <a:pt x="-785" y="29585"/>
                      <a:pt x="48957" y="3390"/>
                      <a:pt x="69065" y="215"/>
                    </a:cubicBezTo>
                    <a:cubicBezTo>
                      <a:pt x="89173" y="-2960"/>
                      <a:pt x="146058" y="29584"/>
                      <a:pt x="146852" y="65303"/>
                    </a:cubicBezTo>
                    <a:cubicBezTo>
                      <a:pt x="147646" y="101022"/>
                      <a:pt x="98302" y="214528"/>
                      <a:pt x="73828" y="214528"/>
                    </a:cubicBez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자유형: 도형 18">
                <a:extLst>
                  <a:ext uri="{FF2B5EF4-FFF2-40B4-BE49-F238E27FC236}">
                    <a16:creationId xmlns:a16="http://schemas.microsoft.com/office/drawing/2014/main" id="{1ACB6D58-BDA6-CFB8-C378-64F975B95050}"/>
                  </a:ext>
                </a:extLst>
              </p:cNvPr>
              <p:cNvSpPr/>
              <p:nvPr/>
            </p:nvSpPr>
            <p:spPr>
              <a:xfrm>
                <a:off x="3242785" y="5435196"/>
                <a:ext cx="146861" cy="214528"/>
              </a:xfrm>
              <a:custGeom>
                <a:avLst/>
                <a:gdLst>
                  <a:gd name="connsiteX0" fmla="*/ 57150 w 120804"/>
                  <a:gd name="connsiteY0" fmla="*/ 209877 h 209945"/>
                  <a:gd name="connsiteX1" fmla="*/ 0 w 120804"/>
                  <a:gd name="connsiteY1" fmla="*/ 70177 h 209945"/>
                  <a:gd name="connsiteX2" fmla="*/ 57150 w 120804"/>
                  <a:gd name="connsiteY2" fmla="*/ 327 h 209945"/>
                  <a:gd name="connsiteX3" fmla="*/ 120650 w 120804"/>
                  <a:gd name="connsiteY3" fmla="*/ 51127 h 209945"/>
                  <a:gd name="connsiteX4" fmla="*/ 57150 w 120804"/>
                  <a:gd name="connsiteY4" fmla="*/ 209877 h 209945"/>
                  <a:gd name="connsiteX0" fmla="*/ 57150 w 132684"/>
                  <a:gd name="connsiteY0" fmla="*/ 209755 h 209759"/>
                  <a:gd name="connsiteX1" fmla="*/ 0 w 132684"/>
                  <a:gd name="connsiteY1" fmla="*/ 70055 h 209759"/>
                  <a:gd name="connsiteX2" fmla="*/ 57150 w 132684"/>
                  <a:gd name="connsiteY2" fmla="*/ 205 h 209759"/>
                  <a:gd name="connsiteX3" fmla="*/ 132556 w 132684"/>
                  <a:gd name="connsiteY3" fmla="*/ 65292 h 209759"/>
                  <a:gd name="connsiteX4" fmla="*/ 57150 w 132684"/>
                  <a:gd name="connsiteY4" fmla="*/ 209755 h 209759"/>
                  <a:gd name="connsiteX0" fmla="*/ 66675 w 142213"/>
                  <a:gd name="connsiteY0" fmla="*/ 209755 h 209773"/>
                  <a:gd name="connsiteX1" fmla="*/ 0 w 142213"/>
                  <a:gd name="connsiteY1" fmla="*/ 74818 h 209773"/>
                  <a:gd name="connsiteX2" fmla="*/ 66675 w 142213"/>
                  <a:gd name="connsiteY2" fmla="*/ 205 h 209773"/>
                  <a:gd name="connsiteX3" fmla="*/ 142081 w 142213"/>
                  <a:gd name="connsiteY3" fmla="*/ 65292 h 209773"/>
                  <a:gd name="connsiteX4" fmla="*/ 66675 w 142213"/>
                  <a:gd name="connsiteY4" fmla="*/ 209755 h 209773"/>
                  <a:gd name="connsiteX0" fmla="*/ 73840 w 142124"/>
                  <a:gd name="connsiteY0" fmla="*/ 228829 h 228844"/>
                  <a:gd name="connsiteX1" fmla="*/ 21 w 142124"/>
                  <a:gd name="connsiteY1" fmla="*/ 74842 h 228844"/>
                  <a:gd name="connsiteX2" fmla="*/ 66696 w 142124"/>
                  <a:gd name="connsiteY2" fmla="*/ 229 h 228844"/>
                  <a:gd name="connsiteX3" fmla="*/ 142102 w 142124"/>
                  <a:gd name="connsiteY3" fmla="*/ 65316 h 228844"/>
                  <a:gd name="connsiteX4" fmla="*/ 73840 w 142124"/>
                  <a:gd name="connsiteY4" fmla="*/ 228829 h 228844"/>
                  <a:gd name="connsiteX0" fmla="*/ 73840 w 146885"/>
                  <a:gd name="connsiteY0" fmla="*/ 228761 h 228765"/>
                  <a:gd name="connsiteX1" fmla="*/ 21 w 146885"/>
                  <a:gd name="connsiteY1" fmla="*/ 74774 h 228765"/>
                  <a:gd name="connsiteX2" fmla="*/ 66696 w 146885"/>
                  <a:gd name="connsiteY2" fmla="*/ 161 h 228765"/>
                  <a:gd name="connsiteX3" fmla="*/ 146864 w 146885"/>
                  <a:gd name="connsiteY3" fmla="*/ 79536 h 228765"/>
                  <a:gd name="connsiteX4" fmla="*/ 73840 w 146885"/>
                  <a:gd name="connsiteY4" fmla="*/ 228761 h 228765"/>
                  <a:gd name="connsiteX0" fmla="*/ 73819 w 146843"/>
                  <a:gd name="connsiteY0" fmla="*/ 216898 h 216902"/>
                  <a:gd name="connsiteX1" fmla="*/ 0 w 146843"/>
                  <a:gd name="connsiteY1" fmla="*/ 62911 h 216902"/>
                  <a:gd name="connsiteX2" fmla="*/ 73819 w 146843"/>
                  <a:gd name="connsiteY2" fmla="*/ 204 h 216902"/>
                  <a:gd name="connsiteX3" fmla="*/ 146843 w 146843"/>
                  <a:gd name="connsiteY3" fmla="*/ 67673 h 216902"/>
                  <a:gd name="connsiteX4" fmla="*/ 73819 w 146843"/>
                  <a:gd name="connsiteY4" fmla="*/ 216898 h 216902"/>
                  <a:gd name="connsiteX0" fmla="*/ 73819 w 146843"/>
                  <a:gd name="connsiteY0" fmla="*/ 214528 h 214532"/>
                  <a:gd name="connsiteX1" fmla="*/ 0 w 146843"/>
                  <a:gd name="connsiteY1" fmla="*/ 60541 h 214532"/>
                  <a:gd name="connsiteX2" fmla="*/ 73819 w 146843"/>
                  <a:gd name="connsiteY2" fmla="*/ 215 h 214532"/>
                  <a:gd name="connsiteX3" fmla="*/ 146843 w 146843"/>
                  <a:gd name="connsiteY3" fmla="*/ 65303 h 214532"/>
                  <a:gd name="connsiteX4" fmla="*/ 73819 w 146843"/>
                  <a:gd name="connsiteY4" fmla="*/ 214528 h 214532"/>
                  <a:gd name="connsiteX0" fmla="*/ 73819 w 146843"/>
                  <a:gd name="connsiteY0" fmla="*/ 214528 h 214528"/>
                  <a:gd name="connsiteX1" fmla="*/ 0 w 146843"/>
                  <a:gd name="connsiteY1" fmla="*/ 65304 h 214528"/>
                  <a:gd name="connsiteX2" fmla="*/ 73819 w 146843"/>
                  <a:gd name="connsiteY2" fmla="*/ 215 h 214528"/>
                  <a:gd name="connsiteX3" fmla="*/ 146843 w 146843"/>
                  <a:gd name="connsiteY3" fmla="*/ 65303 h 214528"/>
                  <a:gd name="connsiteX4" fmla="*/ 73819 w 146843"/>
                  <a:gd name="connsiteY4" fmla="*/ 214528 h 214528"/>
                  <a:gd name="connsiteX0" fmla="*/ 73828 w 146861"/>
                  <a:gd name="connsiteY0" fmla="*/ 216898 h 216898"/>
                  <a:gd name="connsiteX1" fmla="*/ 9 w 146861"/>
                  <a:gd name="connsiteY1" fmla="*/ 67674 h 216898"/>
                  <a:gd name="connsiteX2" fmla="*/ 78590 w 146861"/>
                  <a:gd name="connsiteY2" fmla="*/ 203 h 216898"/>
                  <a:gd name="connsiteX3" fmla="*/ 146852 w 146861"/>
                  <a:gd name="connsiteY3" fmla="*/ 67673 h 216898"/>
                  <a:gd name="connsiteX4" fmla="*/ 73828 w 146861"/>
                  <a:gd name="connsiteY4" fmla="*/ 216898 h 216898"/>
                  <a:gd name="connsiteX0" fmla="*/ 73828 w 146861"/>
                  <a:gd name="connsiteY0" fmla="*/ 214528 h 214528"/>
                  <a:gd name="connsiteX1" fmla="*/ 9 w 146861"/>
                  <a:gd name="connsiteY1" fmla="*/ 65304 h 214528"/>
                  <a:gd name="connsiteX2" fmla="*/ 69065 w 146861"/>
                  <a:gd name="connsiteY2" fmla="*/ 215 h 214528"/>
                  <a:gd name="connsiteX3" fmla="*/ 146852 w 146861"/>
                  <a:gd name="connsiteY3" fmla="*/ 65303 h 214528"/>
                  <a:gd name="connsiteX4" fmla="*/ 73828 w 146861"/>
                  <a:gd name="connsiteY4" fmla="*/ 214528 h 214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61" h="214528">
                    <a:moveTo>
                      <a:pt x="73828" y="214528"/>
                    </a:moveTo>
                    <a:cubicBezTo>
                      <a:pt x="49354" y="214528"/>
                      <a:pt x="803" y="101023"/>
                      <a:pt x="9" y="65304"/>
                    </a:cubicBezTo>
                    <a:cubicBezTo>
                      <a:pt x="-785" y="29585"/>
                      <a:pt x="48957" y="3390"/>
                      <a:pt x="69065" y="215"/>
                    </a:cubicBezTo>
                    <a:cubicBezTo>
                      <a:pt x="89173" y="-2960"/>
                      <a:pt x="146058" y="29584"/>
                      <a:pt x="146852" y="65303"/>
                    </a:cubicBezTo>
                    <a:cubicBezTo>
                      <a:pt x="147646" y="101022"/>
                      <a:pt x="98302" y="214528"/>
                      <a:pt x="73828" y="214528"/>
                    </a:cubicBezTo>
                    <a:close/>
                  </a:path>
                </a:pathLst>
              </a:cu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20" name="TextBox 19">
            <a:extLst>
              <a:ext uri="{FF2B5EF4-FFF2-40B4-BE49-F238E27FC236}">
                <a16:creationId xmlns:a16="http://schemas.microsoft.com/office/drawing/2014/main" id="{E32DFE7A-0DEC-7A86-8001-6D7B35F3299B}"/>
              </a:ext>
            </a:extLst>
          </p:cNvPr>
          <p:cNvSpPr txBox="1"/>
          <p:nvPr/>
        </p:nvSpPr>
        <p:spPr>
          <a:xfrm>
            <a:off x="7314594" y="4353493"/>
            <a:ext cx="3007092" cy="2161900"/>
          </a:xfrm>
          <a:prstGeom prst="roundRect">
            <a:avLst>
              <a:gd name="adj" fmla="val 5125"/>
            </a:avLst>
          </a:prstGeom>
          <a:solidFill>
            <a:schemeClr val="bg1">
              <a:lumMod val="95000"/>
            </a:schemeClr>
          </a:solidFill>
          <a:ln w="6350">
            <a:noFill/>
          </a:ln>
        </p:spPr>
        <p:style>
          <a:lnRef idx="0">
            <a:scrgbClr r="0" g="0" b="0"/>
          </a:lnRef>
          <a:fillRef idx="0">
            <a:scrgbClr r="0" g="0" b="0"/>
          </a:fillRef>
          <a:effectRef idx="0">
            <a:scrgbClr r="0" g="0" b="0"/>
          </a:effectRef>
          <a:fontRef idx="minor">
            <a:schemeClr val="lt1"/>
          </a:fontRef>
        </p:style>
        <p:txBody>
          <a:bodyPr rtlCol="0" anchor="ctr"/>
          <a:lstStyle>
            <a:defPPr>
              <a:defRPr lang="ko-K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endParaRPr lang="en-US" altLang="ko-KR" sz="2000" b="1" dirty="0">
              <a:solidFill>
                <a:schemeClr val="tx1"/>
              </a:solidFill>
              <a:cs typeface="Times New Roman" panose="02020603050405020304" pitchFamily="18" charset="0"/>
            </a:endParaRPr>
          </a:p>
        </p:txBody>
      </p:sp>
      <p:sp>
        <p:nvSpPr>
          <p:cNvPr id="24" name="TextBox 23">
            <a:extLst>
              <a:ext uri="{FF2B5EF4-FFF2-40B4-BE49-F238E27FC236}">
                <a16:creationId xmlns:a16="http://schemas.microsoft.com/office/drawing/2014/main" id="{8ECAEB86-E324-0632-1AE3-9F69B99DDE8B}"/>
              </a:ext>
            </a:extLst>
          </p:cNvPr>
          <p:cNvSpPr txBox="1"/>
          <p:nvPr/>
        </p:nvSpPr>
        <p:spPr>
          <a:xfrm>
            <a:off x="7710453" y="6093525"/>
            <a:ext cx="2215374" cy="400110"/>
          </a:xfrm>
          <a:prstGeom prst="rect">
            <a:avLst/>
          </a:prstGeom>
          <a:noFill/>
        </p:spPr>
        <p:txBody>
          <a:bodyPr wrap="square">
            <a:spAutoFit/>
          </a:bodyPr>
          <a:lstStyle/>
          <a:p>
            <a:pPr algn="ctr"/>
            <a:r>
              <a:rPr lang="en-US" altLang="ko-KR" sz="2000" dirty="0">
                <a:cs typeface="Times New Roman" panose="02020603050405020304" pitchFamily="18" charset="0"/>
              </a:rPr>
              <a:t>Edge-oriented TS</a:t>
            </a:r>
            <a:endParaRPr lang="ko-KR" altLang="en-US" sz="2000" i="1" dirty="0">
              <a:cs typeface="Times New Roman" panose="02020603050405020304" pitchFamily="18" charset="0"/>
            </a:endParaRPr>
          </a:p>
        </p:txBody>
      </p:sp>
      <p:sp>
        <p:nvSpPr>
          <p:cNvPr id="25" name="TextBox 24">
            <a:extLst>
              <a:ext uri="{FF2B5EF4-FFF2-40B4-BE49-F238E27FC236}">
                <a16:creationId xmlns:a16="http://schemas.microsoft.com/office/drawing/2014/main" id="{BA794C95-4878-3EB0-CDCC-EBBB2CB39474}"/>
              </a:ext>
            </a:extLst>
          </p:cNvPr>
          <p:cNvSpPr txBox="1"/>
          <p:nvPr/>
        </p:nvSpPr>
        <p:spPr>
          <a:xfrm>
            <a:off x="7287858" y="4390108"/>
            <a:ext cx="3007092" cy="338554"/>
          </a:xfrm>
          <a:prstGeom prst="rect">
            <a:avLst/>
          </a:prstGeom>
          <a:noFill/>
        </p:spPr>
        <p:txBody>
          <a:bodyPr wrap="square">
            <a:spAutoFit/>
          </a:bodyPr>
          <a:lstStyle/>
          <a:p>
            <a:pPr algn="r"/>
            <a:r>
              <a:rPr lang="en-US" altLang="ko-KR" sz="1600" dirty="0">
                <a:solidFill>
                  <a:srgbClr val="7030A0"/>
                </a:solidFill>
                <a:cs typeface="Times New Roman" panose="02020603050405020304" pitchFamily="18" charset="0"/>
              </a:rPr>
              <a:t>Time-varying </a:t>
            </a:r>
            <a:r>
              <a:rPr lang="en-US" altLang="ko-KR" sz="1600" b="1" dirty="0">
                <a:solidFill>
                  <a:srgbClr val="7030A0"/>
                </a:solidFill>
                <a:cs typeface="Times New Roman" panose="02020603050405020304" pitchFamily="18" charset="0"/>
              </a:rPr>
              <a:t>population flows</a:t>
            </a:r>
            <a:endParaRPr lang="ko-KR" altLang="en-US" sz="1600" b="1" dirty="0">
              <a:solidFill>
                <a:srgbClr val="7030A0"/>
              </a:solidFill>
              <a:cs typeface="Times New Roman" panose="02020603050405020304" pitchFamily="18" charset="0"/>
            </a:endParaRPr>
          </a:p>
        </p:txBody>
      </p:sp>
      <p:grpSp>
        <p:nvGrpSpPr>
          <p:cNvPr id="87" name="그룹 86">
            <a:extLst>
              <a:ext uri="{FF2B5EF4-FFF2-40B4-BE49-F238E27FC236}">
                <a16:creationId xmlns:a16="http://schemas.microsoft.com/office/drawing/2014/main" id="{0946A29F-3926-B89E-B679-73152C4A56E8}"/>
              </a:ext>
            </a:extLst>
          </p:cNvPr>
          <p:cNvGrpSpPr/>
          <p:nvPr/>
        </p:nvGrpSpPr>
        <p:grpSpPr>
          <a:xfrm>
            <a:off x="7569673" y="4815846"/>
            <a:ext cx="2002344" cy="1223390"/>
            <a:chOff x="7399469" y="4906105"/>
            <a:chExt cx="2002344" cy="1223390"/>
          </a:xfrm>
        </p:grpSpPr>
        <p:pic>
          <p:nvPicPr>
            <p:cNvPr id="21" name="그림 20" descr="블랙, 어둠이(가) 표시된 사진&#10;&#10;자동 생성된 설명">
              <a:extLst>
                <a:ext uri="{FF2B5EF4-FFF2-40B4-BE49-F238E27FC236}">
                  <a16:creationId xmlns:a16="http://schemas.microsoft.com/office/drawing/2014/main" id="{C5125915-5F30-FF3A-6E38-56F833A34CE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178423" y="4906105"/>
              <a:ext cx="1223390" cy="1223390"/>
            </a:xfrm>
            <a:prstGeom prst="rect">
              <a:avLst/>
            </a:prstGeom>
          </p:spPr>
        </p:pic>
        <p:sp>
          <p:nvSpPr>
            <p:cNvPr id="22" name="타원 21">
              <a:extLst>
                <a:ext uri="{FF2B5EF4-FFF2-40B4-BE49-F238E27FC236}">
                  <a16:creationId xmlns:a16="http://schemas.microsoft.com/office/drawing/2014/main" id="{8E6C5285-0D02-9863-B815-EFCBFF595288}"/>
                </a:ext>
              </a:extLst>
            </p:cNvPr>
            <p:cNvSpPr/>
            <p:nvPr/>
          </p:nvSpPr>
          <p:spPr>
            <a:xfrm>
              <a:off x="8621348" y="5203341"/>
              <a:ext cx="337540" cy="337540"/>
            </a:xfrm>
            <a:prstGeom prst="ellipse">
              <a:avLst/>
            </a:prstGeom>
            <a:solidFill>
              <a:schemeClr val="bg1">
                <a:lumMod val="95000"/>
              </a:schemeClr>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r"/>
              <a:endParaRPr lang="ko-KR" altLang="en-US" sz="2000" b="1">
                <a:solidFill>
                  <a:schemeClr val="tx1"/>
                </a:solidFill>
                <a:cs typeface="Times New Roman" panose="02020603050405020304" pitchFamily="18" charset="0"/>
              </a:endParaRPr>
            </a:p>
          </p:txBody>
        </p:sp>
        <p:sp>
          <p:nvSpPr>
            <p:cNvPr id="23" name="타원 22">
              <a:extLst>
                <a:ext uri="{FF2B5EF4-FFF2-40B4-BE49-F238E27FC236}">
                  <a16:creationId xmlns:a16="http://schemas.microsoft.com/office/drawing/2014/main" id="{A4B09B56-9D59-8B03-1DE5-AB98DC06BBD8}"/>
                </a:ext>
              </a:extLst>
            </p:cNvPr>
            <p:cNvSpPr/>
            <p:nvPr/>
          </p:nvSpPr>
          <p:spPr>
            <a:xfrm>
              <a:off x="8902335" y="5782179"/>
              <a:ext cx="337540" cy="337540"/>
            </a:xfrm>
            <a:prstGeom prst="ellipse">
              <a:avLst/>
            </a:prstGeom>
            <a:solidFill>
              <a:schemeClr val="bg1">
                <a:lumMod val="95000"/>
              </a:schemeClr>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r"/>
              <a:endParaRPr lang="ko-KR" altLang="en-US" sz="2000" b="1">
                <a:solidFill>
                  <a:schemeClr val="tx1"/>
                </a:solidFill>
                <a:cs typeface="Times New Roman" panose="02020603050405020304" pitchFamily="18" charset="0"/>
              </a:endParaRPr>
            </a:p>
          </p:txBody>
        </p:sp>
        <p:cxnSp>
          <p:nvCxnSpPr>
            <p:cNvPr id="26" name="연결선: 구부러짐 1364">
              <a:extLst>
                <a:ext uri="{FF2B5EF4-FFF2-40B4-BE49-F238E27FC236}">
                  <a16:creationId xmlns:a16="http://schemas.microsoft.com/office/drawing/2014/main" id="{18428A7D-661B-60F2-ABC4-D57817C8CF67}"/>
                </a:ext>
              </a:extLst>
            </p:cNvPr>
            <p:cNvCxnSpPr>
              <a:cxnSpLocks/>
            </p:cNvCxnSpPr>
            <p:nvPr/>
          </p:nvCxnSpPr>
          <p:spPr>
            <a:xfrm flipH="1" flipV="1">
              <a:off x="8878063" y="5501757"/>
              <a:ext cx="161649" cy="290730"/>
            </a:xfrm>
            <a:prstGeom prst="straightConnector1">
              <a:avLst/>
            </a:prstGeom>
            <a:ln w="73025">
              <a:solidFill>
                <a:srgbClr val="8C66C8">
                  <a:alpha val="70000"/>
                </a:srgb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연결선: 구부러짐 1364">
              <a:extLst>
                <a:ext uri="{FF2B5EF4-FFF2-40B4-BE49-F238E27FC236}">
                  <a16:creationId xmlns:a16="http://schemas.microsoft.com/office/drawing/2014/main" id="{64164E87-A0DB-5376-302C-2A5222D7ADC3}"/>
                </a:ext>
              </a:extLst>
            </p:cNvPr>
            <p:cNvCxnSpPr>
              <a:cxnSpLocks/>
              <a:stCxn id="23" idx="2"/>
            </p:cNvCxnSpPr>
            <p:nvPr/>
          </p:nvCxnSpPr>
          <p:spPr>
            <a:xfrm rot="10800000">
              <a:off x="8258623" y="5083603"/>
              <a:ext cx="643712" cy="867346"/>
            </a:xfrm>
            <a:prstGeom prst="curvedConnector2">
              <a:avLst/>
            </a:prstGeom>
            <a:ln w="15875">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연결선: 구부러짐 1364">
              <a:extLst>
                <a:ext uri="{FF2B5EF4-FFF2-40B4-BE49-F238E27FC236}">
                  <a16:creationId xmlns:a16="http://schemas.microsoft.com/office/drawing/2014/main" id="{69CA391D-2CA4-0C02-B504-9291B8F19462}"/>
                </a:ext>
              </a:extLst>
            </p:cNvPr>
            <p:cNvCxnSpPr>
              <a:cxnSpLocks/>
            </p:cNvCxnSpPr>
            <p:nvPr/>
          </p:nvCxnSpPr>
          <p:spPr>
            <a:xfrm flipH="1">
              <a:off x="9211497" y="5619658"/>
              <a:ext cx="161938" cy="433149"/>
            </a:xfrm>
            <a:prstGeom prst="curvedConnector3">
              <a:avLst>
                <a:gd name="adj1" fmla="val -141165"/>
              </a:avLst>
            </a:prstGeom>
            <a:ln w="15875">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직선 화살표 연결선 41">
              <a:extLst>
                <a:ext uri="{FF2B5EF4-FFF2-40B4-BE49-F238E27FC236}">
                  <a16:creationId xmlns:a16="http://schemas.microsoft.com/office/drawing/2014/main" id="{7E204B02-6340-BBD1-0BF7-D1F06141CFB6}"/>
                </a:ext>
              </a:extLst>
            </p:cNvPr>
            <p:cNvCxnSpPr>
              <a:cxnSpLocks/>
            </p:cNvCxnSpPr>
            <p:nvPr/>
          </p:nvCxnSpPr>
          <p:spPr>
            <a:xfrm flipV="1">
              <a:off x="8671467" y="5986441"/>
              <a:ext cx="228963" cy="25649"/>
            </a:xfrm>
            <a:prstGeom prst="straightConnector1">
              <a:avLst/>
            </a:prstGeom>
            <a:ln w="28575">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직선 화살표 연결선 45">
              <a:extLst>
                <a:ext uri="{FF2B5EF4-FFF2-40B4-BE49-F238E27FC236}">
                  <a16:creationId xmlns:a16="http://schemas.microsoft.com/office/drawing/2014/main" id="{D48AB4BE-280A-A4E4-5544-837C70355C6F}"/>
                </a:ext>
              </a:extLst>
            </p:cNvPr>
            <p:cNvCxnSpPr>
              <a:cxnSpLocks/>
            </p:cNvCxnSpPr>
            <p:nvPr/>
          </p:nvCxnSpPr>
          <p:spPr>
            <a:xfrm flipH="1">
              <a:off x="8342931" y="5718022"/>
              <a:ext cx="245059" cy="142779"/>
            </a:xfrm>
            <a:prstGeom prst="straightConnector1">
              <a:avLst/>
            </a:prstGeom>
            <a:ln w="31750">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연결선: 구부러짐 1364">
              <a:extLst>
                <a:ext uri="{FF2B5EF4-FFF2-40B4-BE49-F238E27FC236}">
                  <a16:creationId xmlns:a16="http://schemas.microsoft.com/office/drawing/2014/main" id="{BC220033-B316-120F-4E7F-7EA870AD9F01}"/>
                </a:ext>
              </a:extLst>
            </p:cNvPr>
            <p:cNvCxnSpPr>
              <a:cxnSpLocks/>
              <a:endCxn id="23" idx="6"/>
            </p:cNvCxnSpPr>
            <p:nvPr/>
          </p:nvCxnSpPr>
          <p:spPr>
            <a:xfrm>
              <a:off x="9234176" y="5138318"/>
              <a:ext cx="5699" cy="812631"/>
            </a:xfrm>
            <a:prstGeom prst="curvedConnector3">
              <a:avLst>
                <a:gd name="adj1" fmla="val 4270679"/>
              </a:avLst>
            </a:prstGeom>
            <a:ln w="15875">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C39CF6E9-4B76-C520-64E8-25EAFFE05725}"/>
                    </a:ext>
                  </a:extLst>
                </p:cNvPr>
                <p:cNvSpPr txBox="1"/>
                <p:nvPr/>
              </p:nvSpPr>
              <p:spPr>
                <a:xfrm>
                  <a:off x="7399469" y="5515048"/>
                  <a:ext cx="888336" cy="307777"/>
                </a:xfrm>
                <a:prstGeom prst="rect">
                  <a:avLst/>
                </a:prstGeom>
                <a:noFill/>
              </p:spPr>
              <p:txBody>
                <a:bodyPr wrap="square">
                  <a:spAutoFit/>
                </a:bodyPr>
                <a:lstStyle/>
                <a:p>
                  <a:pPr algn="ctr"/>
                  <a:r>
                    <a:rPr lang="en-US" altLang="ko-KR" sz="1400" dirty="0">
                      <a:solidFill>
                        <a:schemeClr val="tx1"/>
                      </a:solidFill>
                      <a:cs typeface="Times New Roman" panose="02020603050405020304" pitchFamily="18" charset="0"/>
                    </a:rPr>
                    <a:t>At time </a:t>
                  </a:r>
                  <a14:m>
                    <m:oMath xmlns:m="http://schemas.openxmlformats.org/officeDocument/2006/math">
                      <m:r>
                        <a:rPr lang="en-US" altLang="ko-KR" sz="1400" i="1" dirty="0" smtClean="0">
                          <a:solidFill>
                            <a:schemeClr val="tx1"/>
                          </a:solidFill>
                          <a:latin typeface="Cambria Math" panose="02040503050406030204" pitchFamily="18" charset="0"/>
                          <a:cs typeface="Times New Roman" panose="02020603050405020304" pitchFamily="18" charset="0"/>
                        </a:rPr>
                        <m:t>𝑡</m:t>
                      </m:r>
                    </m:oMath>
                  </a14:m>
                  <a:endParaRPr lang="ko-KR" altLang="en-US" sz="1400" dirty="0">
                    <a:solidFill>
                      <a:schemeClr val="tx1"/>
                    </a:solidFill>
                    <a:cs typeface="Times New Roman" panose="02020603050405020304" pitchFamily="18" charset="0"/>
                  </a:endParaRPr>
                </a:p>
              </p:txBody>
            </p:sp>
          </mc:Choice>
          <mc:Fallback xmlns="">
            <p:sp>
              <p:nvSpPr>
                <p:cNvPr id="65" name="TextBox 64">
                  <a:extLst>
                    <a:ext uri="{FF2B5EF4-FFF2-40B4-BE49-F238E27FC236}">
                      <a16:creationId xmlns:a16="http://schemas.microsoft.com/office/drawing/2014/main" id="{C39CF6E9-4B76-C520-64E8-25EAFFE05725}"/>
                    </a:ext>
                  </a:extLst>
                </p:cNvPr>
                <p:cNvSpPr txBox="1">
                  <a:spLocks noRot="1" noChangeAspect="1" noMove="1" noResize="1" noEditPoints="1" noAdjustHandles="1" noChangeArrowheads="1" noChangeShapeType="1" noTextEdit="1"/>
                </p:cNvSpPr>
                <p:nvPr/>
              </p:nvSpPr>
              <p:spPr>
                <a:xfrm>
                  <a:off x="7399469" y="5515048"/>
                  <a:ext cx="888336" cy="307777"/>
                </a:xfrm>
                <a:prstGeom prst="rect">
                  <a:avLst/>
                </a:prstGeom>
                <a:blipFill>
                  <a:blip r:embed="rId4"/>
                  <a:stretch>
                    <a:fillRect t="-6000" b="-18000"/>
                  </a:stretch>
                </a:blipFill>
              </p:spPr>
              <p:txBody>
                <a:bodyPr/>
                <a:lstStyle/>
                <a:p>
                  <a:r>
                    <a:rPr lang="ko-KR" altLang="en-US">
                      <a:noFill/>
                    </a:rPr>
                    <a:t> </a:t>
                  </a:r>
                </a:p>
              </p:txBody>
            </p:sp>
          </mc:Fallback>
        </mc:AlternateContent>
      </p:grpSp>
      <p:sp>
        <p:nvSpPr>
          <p:cNvPr id="77" name="사각형: 둥근 모서리 76">
            <a:extLst>
              <a:ext uri="{FF2B5EF4-FFF2-40B4-BE49-F238E27FC236}">
                <a16:creationId xmlns:a16="http://schemas.microsoft.com/office/drawing/2014/main" id="{CE1E6C27-E6FD-70CC-FF66-5AC6983A568E}"/>
              </a:ext>
            </a:extLst>
          </p:cNvPr>
          <p:cNvSpPr/>
          <p:nvPr/>
        </p:nvSpPr>
        <p:spPr>
          <a:xfrm>
            <a:off x="1504950" y="4149685"/>
            <a:ext cx="9182100" cy="2444852"/>
          </a:xfrm>
          <a:prstGeom prst="roundRect">
            <a:avLst>
              <a:gd name="adj" fmla="val 6895"/>
            </a:avLst>
          </a:prstGeom>
          <a:noFill/>
          <a:ln w="28575">
            <a:solidFill>
              <a:schemeClr val="tx1">
                <a:lumMod val="50000"/>
                <a:lumOff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8" name="사각형: 둥근 모서리 77">
            <a:extLst>
              <a:ext uri="{FF2B5EF4-FFF2-40B4-BE49-F238E27FC236}">
                <a16:creationId xmlns:a16="http://schemas.microsoft.com/office/drawing/2014/main" id="{2D581163-0A46-0AC6-0C4D-BA8F8C32C440}"/>
              </a:ext>
            </a:extLst>
          </p:cNvPr>
          <p:cNvSpPr/>
          <p:nvPr/>
        </p:nvSpPr>
        <p:spPr>
          <a:xfrm>
            <a:off x="1504949" y="2231618"/>
            <a:ext cx="9182100" cy="1810147"/>
          </a:xfrm>
          <a:prstGeom prst="roundRect">
            <a:avLst>
              <a:gd name="adj" fmla="val 6895"/>
            </a:avLst>
          </a:prstGeom>
          <a:noFill/>
          <a:ln w="28575">
            <a:solidFill>
              <a:srgbClr val="8C66C8"/>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TextBox 79">
            <a:extLst>
              <a:ext uri="{FF2B5EF4-FFF2-40B4-BE49-F238E27FC236}">
                <a16:creationId xmlns:a16="http://schemas.microsoft.com/office/drawing/2014/main" id="{38BB3054-76FB-67C5-3599-3D13158500C1}"/>
              </a:ext>
            </a:extLst>
          </p:cNvPr>
          <p:cNvSpPr txBox="1"/>
          <p:nvPr/>
        </p:nvSpPr>
        <p:spPr>
          <a:xfrm>
            <a:off x="1666877" y="2292541"/>
            <a:ext cx="3007092" cy="369332"/>
          </a:xfrm>
          <a:prstGeom prst="rect">
            <a:avLst/>
          </a:prstGeom>
          <a:noFill/>
        </p:spPr>
        <p:txBody>
          <a:bodyPr wrap="square" rtlCol="0">
            <a:spAutoFit/>
          </a:bodyPr>
          <a:lstStyle/>
          <a:p>
            <a:pPr>
              <a:lnSpc>
                <a:spcPct val="90000"/>
              </a:lnSpc>
            </a:pPr>
            <a:r>
              <a:rPr lang="en-US" altLang="ko-KR" sz="2000" b="1" dirty="0">
                <a:solidFill>
                  <a:srgbClr val="7030A0"/>
                </a:solidFill>
              </a:rPr>
              <a:t>Bi-Modal Learning</a:t>
            </a:r>
          </a:p>
        </p:txBody>
      </p:sp>
      <p:sp>
        <p:nvSpPr>
          <p:cNvPr id="82" name="화살표: 위쪽 81">
            <a:extLst>
              <a:ext uri="{FF2B5EF4-FFF2-40B4-BE49-F238E27FC236}">
                <a16:creationId xmlns:a16="http://schemas.microsoft.com/office/drawing/2014/main" id="{B3A72D2F-B54C-250E-57D9-C5D1153E5C9D}"/>
              </a:ext>
            </a:extLst>
          </p:cNvPr>
          <p:cNvSpPr/>
          <p:nvPr/>
        </p:nvSpPr>
        <p:spPr>
          <a:xfrm>
            <a:off x="5491265" y="3873500"/>
            <a:ext cx="1209470" cy="369332"/>
          </a:xfrm>
          <a:prstGeom prst="upArrow">
            <a:avLst/>
          </a:prstGeom>
          <a:solidFill>
            <a:srgbClr val="A486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타원 84">
            <a:extLst>
              <a:ext uri="{FF2B5EF4-FFF2-40B4-BE49-F238E27FC236}">
                <a16:creationId xmlns:a16="http://schemas.microsoft.com/office/drawing/2014/main" id="{C776D02E-847F-AF90-988B-A5B561791932}"/>
              </a:ext>
            </a:extLst>
          </p:cNvPr>
          <p:cNvSpPr/>
          <p:nvPr/>
        </p:nvSpPr>
        <p:spPr>
          <a:xfrm>
            <a:off x="5015050" y="4347091"/>
            <a:ext cx="2161901" cy="2161901"/>
          </a:xfrm>
          <a:prstGeom prst="ellipse">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그룹 2">
            <a:extLst>
              <a:ext uri="{FF2B5EF4-FFF2-40B4-BE49-F238E27FC236}">
                <a16:creationId xmlns:a16="http://schemas.microsoft.com/office/drawing/2014/main" id="{CF756D13-0FB8-E469-1968-A44CB559C6D7}"/>
              </a:ext>
            </a:extLst>
          </p:cNvPr>
          <p:cNvGrpSpPr/>
          <p:nvPr/>
        </p:nvGrpSpPr>
        <p:grpSpPr>
          <a:xfrm>
            <a:off x="4988313" y="4637172"/>
            <a:ext cx="2215374" cy="1550961"/>
            <a:chOff x="3982471" y="4468267"/>
            <a:chExt cx="2357955" cy="1650780"/>
          </a:xfrm>
        </p:grpSpPr>
        <p:sp>
          <p:nvSpPr>
            <p:cNvPr id="71" name="TextBox 70">
              <a:extLst>
                <a:ext uri="{FF2B5EF4-FFF2-40B4-BE49-F238E27FC236}">
                  <a16:creationId xmlns:a16="http://schemas.microsoft.com/office/drawing/2014/main" id="{E8226C81-C92B-BD08-3044-20DABF436215}"/>
                </a:ext>
              </a:extLst>
            </p:cNvPr>
            <p:cNvSpPr txBox="1"/>
            <p:nvPr/>
          </p:nvSpPr>
          <p:spPr>
            <a:xfrm>
              <a:off x="3982471" y="5725945"/>
              <a:ext cx="2357955" cy="393102"/>
            </a:xfrm>
            <a:prstGeom prst="rect">
              <a:avLst/>
            </a:prstGeom>
            <a:noFill/>
          </p:spPr>
          <p:txBody>
            <a:bodyPr wrap="square">
              <a:spAutoFit/>
            </a:bodyPr>
            <a:lstStyle/>
            <a:p>
              <a:pPr algn="ctr"/>
              <a:r>
                <a:rPr lang="en-US" altLang="ko-KR" dirty="0">
                  <a:cs typeface="Times New Roman" panose="02020603050405020304" pitchFamily="18" charset="0"/>
                </a:rPr>
                <a:t>Common Network</a:t>
              </a:r>
              <a:endParaRPr lang="ko-KR" altLang="en-US" dirty="0">
                <a:cs typeface="Times New Roman" panose="02020603050405020304" pitchFamily="18" charset="0"/>
              </a:endParaRPr>
            </a:p>
          </p:txBody>
        </p:sp>
        <p:pic>
          <p:nvPicPr>
            <p:cNvPr id="154" name="그림 153" descr="다채로움, 스크린샷이(가) 표시된 사진&#10;&#10;자동 생성된 설명">
              <a:extLst>
                <a:ext uri="{FF2B5EF4-FFF2-40B4-BE49-F238E27FC236}">
                  <a16:creationId xmlns:a16="http://schemas.microsoft.com/office/drawing/2014/main" id="{A60E5BFC-CB97-7059-F9E6-2CE9CC56495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517792" y="4468267"/>
              <a:ext cx="1287311" cy="1287311"/>
            </a:xfrm>
            <a:prstGeom prst="rect">
              <a:avLst/>
            </a:prstGeom>
          </p:spPr>
        </p:pic>
      </p:grpSp>
      <p:grpSp>
        <p:nvGrpSpPr>
          <p:cNvPr id="121" name="그룹 120">
            <a:extLst>
              <a:ext uri="{FF2B5EF4-FFF2-40B4-BE49-F238E27FC236}">
                <a16:creationId xmlns:a16="http://schemas.microsoft.com/office/drawing/2014/main" id="{4CDB6BCA-29B0-C229-7667-68139AF22B76}"/>
              </a:ext>
            </a:extLst>
          </p:cNvPr>
          <p:cNvGrpSpPr/>
          <p:nvPr/>
        </p:nvGrpSpPr>
        <p:grpSpPr>
          <a:xfrm>
            <a:off x="5177651" y="2294829"/>
            <a:ext cx="1588237" cy="1588237"/>
            <a:chOff x="11899105" y="3201241"/>
            <a:chExt cx="1881239" cy="1881239"/>
          </a:xfrm>
        </p:grpSpPr>
        <p:pic>
          <p:nvPicPr>
            <p:cNvPr id="100" name="그림 99" descr="다채로움, 스크린샷이(가) 표시된 사진&#10;&#10;자동 생성된 설명">
              <a:extLst>
                <a:ext uri="{FF2B5EF4-FFF2-40B4-BE49-F238E27FC236}">
                  <a16:creationId xmlns:a16="http://schemas.microsoft.com/office/drawing/2014/main" id="{FF1E0DDE-6131-379C-436A-03D7C290640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1899105" y="3201241"/>
              <a:ext cx="1881239" cy="1881239"/>
            </a:xfrm>
            <a:prstGeom prst="rect">
              <a:avLst/>
            </a:prstGeom>
          </p:spPr>
        </p:pic>
        <p:grpSp>
          <p:nvGrpSpPr>
            <p:cNvPr id="88" name="그룹 87">
              <a:extLst>
                <a:ext uri="{FF2B5EF4-FFF2-40B4-BE49-F238E27FC236}">
                  <a16:creationId xmlns:a16="http://schemas.microsoft.com/office/drawing/2014/main" id="{D37F700C-5145-40B5-BFEC-5F082EE07D48}"/>
                </a:ext>
              </a:extLst>
            </p:cNvPr>
            <p:cNvGrpSpPr/>
            <p:nvPr/>
          </p:nvGrpSpPr>
          <p:grpSpPr>
            <a:xfrm>
              <a:off x="12035009" y="3451807"/>
              <a:ext cx="1734006" cy="1507523"/>
              <a:chOff x="8258623" y="5083603"/>
              <a:chExt cx="1114812" cy="969204"/>
            </a:xfrm>
          </p:grpSpPr>
          <p:cxnSp>
            <p:nvCxnSpPr>
              <p:cNvPr id="92" name="연결선: 구부러짐 1364">
                <a:extLst>
                  <a:ext uri="{FF2B5EF4-FFF2-40B4-BE49-F238E27FC236}">
                    <a16:creationId xmlns:a16="http://schemas.microsoft.com/office/drawing/2014/main" id="{04503419-0D37-74D2-647A-6F44A2CA2566}"/>
                  </a:ext>
                </a:extLst>
              </p:cNvPr>
              <p:cNvCxnSpPr>
                <a:cxnSpLocks/>
              </p:cNvCxnSpPr>
              <p:nvPr/>
            </p:nvCxnSpPr>
            <p:spPr>
              <a:xfrm flipH="1" flipV="1">
                <a:off x="8878063" y="5501757"/>
                <a:ext cx="161649" cy="290730"/>
              </a:xfrm>
              <a:prstGeom prst="straightConnector1">
                <a:avLst/>
              </a:prstGeom>
              <a:ln w="73025">
                <a:solidFill>
                  <a:srgbClr val="8C66C8">
                    <a:alpha val="70000"/>
                  </a:srgb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연결선: 구부러짐 1364">
                <a:extLst>
                  <a:ext uri="{FF2B5EF4-FFF2-40B4-BE49-F238E27FC236}">
                    <a16:creationId xmlns:a16="http://schemas.microsoft.com/office/drawing/2014/main" id="{9CB5D884-7162-D2B8-A3EE-647340ECC040}"/>
                  </a:ext>
                </a:extLst>
              </p:cNvPr>
              <p:cNvCxnSpPr>
                <a:cxnSpLocks/>
              </p:cNvCxnSpPr>
              <p:nvPr/>
            </p:nvCxnSpPr>
            <p:spPr>
              <a:xfrm rot="10800000">
                <a:off x="8258623" y="5083603"/>
                <a:ext cx="643712" cy="867346"/>
              </a:xfrm>
              <a:prstGeom prst="curvedConnector2">
                <a:avLst/>
              </a:prstGeom>
              <a:ln w="15875">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연결선: 구부러짐 1364">
                <a:extLst>
                  <a:ext uri="{FF2B5EF4-FFF2-40B4-BE49-F238E27FC236}">
                    <a16:creationId xmlns:a16="http://schemas.microsoft.com/office/drawing/2014/main" id="{3E04F8F1-91AC-8B06-067F-09FB6F945C22}"/>
                  </a:ext>
                </a:extLst>
              </p:cNvPr>
              <p:cNvCxnSpPr>
                <a:cxnSpLocks/>
              </p:cNvCxnSpPr>
              <p:nvPr/>
            </p:nvCxnSpPr>
            <p:spPr>
              <a:xfrm flipH="1">
                <a:off x="9211497" y="5619658"/>
                <a:ext cx="161938" cy="433149"/>
              </a:xfrm>
              <a:prstGeom prst="curvedConnector3">
                <a:avLst>
                  <a:gd name="adj1" fmla="val -141165"/>
                </a:avLst>
              </a:prstGeom>
              <a:ln w="15875">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 name="직선 화살표 연결선 94">
                <a:extLst>
                  <a:ext uri="{FF2B5EF4-FFF2-40B4-BE49-F238E27FC236}">
                    <a16:creationId xmlns:a16="http://schemas.microsoft.com/office/drawing/2014/main" id="{4B0DCCA5-F28C-497D-48B6-D2E1A8DD70B6}"/>
                  </a:ext>
                </a:extLst>
              </p:cNvPr>
              <p:cNvCxnSpPr>
                <a:cxnSpLocks/>
              </p:cNvCxnSpPr>
              <p:nvPr/>
            </p:nvCxnSpPr>
            <p:spPr>
              <a:xfrm flipV="1">
                <a:off x="8671467" y="5986441"/>
                <a:ext cx="228963" cy="25649"/>
              </a:xfrm>
              <a:prstGeom prst="straightConnector1">
                <a:avLst/>
              </a:prstGeom>
              <a:ln w="28575">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직선 화살표 연결선 95">
                <a:extLst>
                  <a:ext uri="{FF2B5EF4-FFF2-40B4-BE49-F238E27FC236}">
                    <a16:creationId xmlns:a16="http://schemas.microsoft.com/office/drawing/2014/main" id="{8BCAF9FE-6E66-DED7-627B-CDCAE4364BEE}"/>
                  </a:ext>
                </a:extLst>
              </p:cNvPr>
              <p:cNvCxnSpPr>
                <a:cxnSpLocks/>
              </p:cNvCxnSpPr>
              <p:nvPr/>
            </p:nvCxnSpPr>
            <p:spPr>
              <a:xfrm flipH="1">
                <a:off x="8342931" y="5718022"/>
                <a:ext cx="245059" cy="142779"/>
              </a:xfrm>
              <a:prstGeom prst="straightConnector1">
                <a:avLst/>
              </a:prstGeom>
              <a:ln w="31750">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7" name="연결선: 구부러짐 1364">
                <a:extLst>
                  <a:ext uri="{FF2B5EF4-FFF2-40B4-BE49-F238E27FC236}">
                    <a16:creationId xmlns:a16="http://schemas.microsoft.com/office/drawing/2014/main" id="{96CB8698-EBEF-C126-2EFD-C693C0044899}"/>
                  </a:ext>
                </a:extLst>
              </p:cNvPr>
              <p:cNvCxnSpPr>
                <a:cxnSpLocks/>
              </p:cNvCxnSpPr>
              <p:nvPr/>
            </p:nvCxnSpPr>
            <p:spPr>
              <a:xfrm>
                <a:off x="9234176" y="5138318"/>
                <a:ext cx="5699" cy="812631"/>
              </a:xfrm>
              <a:prstGeom prst="curvedConnector3">
                <a:avLst>
                  <a:gd name="adj1" fmla="val 4270679"/>
                </a:avLst>
              </a:prstGeom>
              <a:ln w="15875">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21DFB4A1-2597-961B-F83D-FAE61FCFF6C6}"/>
                  </a:ext>
                </a:extLst>
              </p:cNvPr>
              <p:cNvSpPr txBox="1"/>
              <p:nvPr/>
            </p:nvSpPr>
            <p:spPr>
              <a:xfrm>
                <a:off x="4165651" y="3367333"/>
                <a:ext cx="1209470" cy="646331"/>
              </a:xfrm>
              <a:prstGeom prst="rect">
                <a:avLst/>
              </a:prstGeom>
              <a:noFill/>
            </p:spPr>
            <p:txBody>
              <a:bodyPr wrap="square">
                <a:spAutoFit/>
              </a:bodyPr>
              <a:lstStyle/>
              <a:p>
                <a:pPr algn="ctr"/>
                <a:r>
                  <a:rPr lang="en-US" altLang="ko-KR" dirty="0">
                    <a:solidFill>
                      <a:schemeClr val="tx1"/>
                    </a:solidFill>
                    <a:cs typeface="Times New Roman" panose="02020603050405020304" pitchFamily="18" charset="0"/>
                  </a:rPr>
                  <a:t>At time</a:t>
                </a:r>
              </a:p>
              <a:p>
                <a:pPr algn="ctr"/>
                <a:r>
                  <a:rPr lang="en-US" altLang="ko-KR" dirty="0">
                    <a:solidFill>
                      <a:schemeClr val="tx1"/>
                    </a:solidFill>
                    <a:cs typeface="Times New Roman" panose="02020603050405020304" pitchFamily="18" charset="0"/>
                  </a:rPr>
                  <a:t> </a:t>
                </a:r>
                <a14:m>
                  <m:oMath xmlns:m="http://schemas.openxmlformats.org/officeDocument/2006/math">
                    <m:r>
                      <a:rPr lang="en-US" altLang="ko-KR" b="1" i="1" dirty="0" smtClean="0">
                        <a:solidFill>
                          <a:schemeClr val="tx1"/>
                        </a:solidFill>
                        <a:latin typeface="Cambria Math" panose="02040503050406030204" pitchFamily="18" charset="0"/>
                        <a:cs typeface="Times New Roman" panose="02020603050405020304" pitchFamily="18" charset="0"/>
                      </a:rPr>
                      <m:t>𝑻</m:t>
                    </m:r>
                  </m:oMath>
                </a14:m>
                <a:endParaRPr lang="ko-KR" altLang="en-US" b="1" dirty="0">
                  <a:solidFill>
                    <a:schemeClr val="tx1"/>
                  </a:solidFill>
                  <a:cs typeface="Times New Roman" panose="02020603050405020304" pitchFamily="18" charset="0"/>
                </a:endParaRPr>
              </a:p>
            </p:txBody>
          </p:sp>
        </mc:Choice>
        <mc:Fallback xmlns="">
          <p:sp>
            <p:nvSpPr>
              <p:cNvPr id="109" name="TextBox 108">
                <a:extLst>
                  <a:ext uri="{FF2B5EF4-FFF2-40B4-BE49-F238E27FC236}">
                    <a16:creationId xmlns:a16="http://schemas.microsoft.com/office/drawing/2014/main" id="{21DFB4A1-2597-961B-F83D-FAE61FCFF6C6}"/>
                  </a:ext>
                </a:extLst>
              </p:cNvPr>
              <p:cNvSpPr txBox="1">
                <a:spLocks noRot="1" noChangeAspect="1" noMove="1" noResize="1" noEditPoints="1" noAdjustHandles="1" noChangeArrowheads="1" noChangeShapeType="1" noTextEdit="1"/>
              </p:cNvSpPr>
              <p:nvPr/>
            </p:nvSpPr>
            <p:spPr>
              <a:xfrm>
                <a:off x="4165651" y="3367333"/>
                <a:ext cx="1209470" cy="646331"/>
              </a:xfrm>
              <a:prstGeom prst="rect">
                <a:avLst/>
              </a:prstGeom>
              <a:blipFill>
                <a:blip r:embed="rId6"/>
                <a:stretch>
                  <a:fillRect t="-566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B5EE31C9-910F-8537-0D74-723EBFF42283}"/>
                  </a:ext>
                </a:extLst>
              </p:cNvPr>
              <p:cNvSpPr txBox="1"/>
              <p:nvPr/>
            </p:nvSpPr>
            <p:spPr>
              <a:xfrm>
                <a:off x="7743892" y="3367333"/>
                <a:ext cx="1209470" cy="646331"/>
              </a:xfrm>
              <a:prstGeom prst="rect">
                <a:avLst/>
              </a:prstGeom>
              <a:noFill/>
            </p:spPr>
            <p:txBody>
              <a:bodyPr wrap="square">
                <a:spAutoFit/>
              </a:bodyPr>
              <a:lstStyle/>
              <a:p>
                <a:pPr algn="ctr"/>
                <a:r>
                  <a:rPr lang="en-US" altLang="ko-KR" dirty="0">
                    <a:solidFill>
                      <a:schemeClr val="tx1"/>
                    </a:solidFill>
                    <a:cs typeface="Times New Roman" panose="02020603050405020304" pitchFamily="18" charset="0"/>
                  </a:rPr>
                  <a:t>At time</a:t>
                </a:r>
              </a:p>
              <a:p>
                <a:pPr algn="ctr"/>
                <a:r>
                  <a:rPr lang="en-US" altLang="ko-KR" dirty="0">
                    <a:solidFill>
                      <a:schemeClr val="tx1"/>
                    </a:solidFill>
                    <a:cs typeface="Times New Roman" panose="02020603050405020304" pitchFamily="18" charset="0"/>
                  </a:rPr>
                  <a:t> </a:t>
                </a:r>
                <a14:m>
                  <m:oMath xmlns:m="http://schemas.openxmlformats.org/officeDocument/2006/math">
                    <m:r>
                      <a:rPr lang="en-US" altLang="ko-KR" b="1" i="1" dirty="0" smtClean="0">
                        <a:solidFill>
                          <a:schemeClr val="tx1"/>
                        </a:solidFill>
                        <a:latin typeface="Cambria Math" panose="02040503050406030204" pitchFamily="18" charset="0"/>
                        <a:cs typeface="Times New Roman" panose="02020603050405020304" pitchFamily="18" charset="0"/>
                      </a:rPr>
                      <m:t>𝑻</m:t>
                    </m:r>
                    <m:r>
                      <a:rPr lang="en-US" altLang="ko-KR" b="1" i="1" dirty="0" smtClean="0">
                        <a:solidFill>
                          <a:schemeClr val="tx1"/>
                        </a:solidFill>
                        <a:latin typeface="Cambria Math" panose="02040503050406030204" pitchFamily="18" charset="0"/>
                        <a:cs typeface="Times New Roman" panose="02020603050405020304" pitchFamily="18" charset="0"/>
                      </a:rPr>
                      <m:t>+</m:t>
                    </m:r>
                    <m:r>
                      <a:rPr lang="en-US" altLang="ko-KR" b="1" i="1" dirty="0" smtClean="0">
                        <a:solidFill>
                          <a:schemeClr val="tx1"/>
                        </a:solidFill>
                        <a:latin typeface="Cambria Math" panose="02040503050406030204" pitchFamily="18" charset="0"/>
                        <a:cs typeface="Times New Roman" panose="02020603050405020304" pitchFamily="18" charset="0"/>
                      </a:rPr>
                      <m:t>𝟏</m:t>
                    </m:r>
                  </m:oMath>
                </a14:m>
                <a:endParaRPr lang="ko-KR" altLang="en-US" b="1" dirty="0">
                  <a:solidFill>
                    <a:schemeClr val="tx1"/>
                  </a:solidFill>
                  <a:cs typeface="Times New Roman" panose="02020603050405020304" pitchFamily="18" charset="0"/>
                </a:endParaRPr>
              </a:p>
            </p:txBody>
          </p:sp>
        </mc:Choice>
        <mc:Fallback xmlns="">
          <p:sp>
            <p:nvSpPr>
              <p:cNvPr id="125" name="TextBox 124">
                <a:extLst>
                  <a:ext uri="{FF2B5EF4-FFF2-40B4-BE49-F238E27FC236}">
                    <a16:creationId xmlns:a16="http://schemas.microsoft.com/office/drawing/2014/main" id="{B5EE31C9-910F-8537-0D74-723EBFF42283}"/>
                  </a:ext>
                </a:extLst>
              </p:cNvPr>
              <p:cNvSpPr txBox="1">
                <a:spLocks noRot="1" noChangeAspect="1" noMove="1" noResize="1" noEditPoints="1" noAdjustHandles="1" noChangeArrowheads="1" noChangeShapeType="1" noTextEdit="1"/>
              </p:cNvSpPr>
              <p:nvPr/>
            </p:nvSpPr>
            <p:spPr>
              <a:xfrm>
                <a:off x="7743892" y="3367333"/>
                <a:ext cx="1209470" cy="646331"/>
              </a:xfrm>
              <a:prstGeom prst="rect">
                <a:avLst/>
              </a:prstGeom>
              <a:blipFill>
                <a:blip r:embed="rId7"/>
                <a:stretch>
                  <a:fillRect t="-566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1647A275-BCA6-25ED-A29A-42EA23FA5251}"/>
                  </a:ext>
                </a:extLst>
              </p:cNvPr>
              <p:cNvSpPr txBox="1"/>
              <p:nvPr/>
            </p:nvSpPr>
            <p:spPr>
              <a:xfrm>
                <a:off x="1873588" y="3367333"/>
                <a:ext cx="922313" cy="646331"/>
              </a:xfrm>
              <a:prstGeom prst="rect">
                <a:avLst/>
              </a:prstGeom>
              <a:noFill/>
            </p:spPr>
            <p:txBody>
              <a:bodyPr wrap="square">
                <a:spAutoFit/>
              </a:bodyPr>
              <a:lstStyle/>
              <a:p>
                <a:pPr algn="ctr"/>
                <a:r>
                  <a:rPr lang="en-US" altLang="ko-KR" dirty="0">
                    <a:solidFill>
                      <a:schemeClr val="tx1"/>
                    </a:solidFill>
                    <a:cs typeface="Times New Roman" panose="02020603050405020304" pitchFamily="18" charset="0"/>
                  </a:rPr>
                  <a:t>At time</a:t>
                </a:r>
              </a:p>
              <a:p>
                <a:pPr algn="ctr"/>
                <a:r>
                  <a:rPr lang="en-US" altLang="ko-KR" dirty="0">
                    <a:solidFill>
                      <a:schemeClr val="tx1"/>
                    </a:solidFill>
                    <a:cs typeface="Times New Roman" panose="02020603050405020304" pitchFamily="18" charset="0"/>
                  </a:rPr>
                  <a:t> </a:t>
                </a:r>
                <a14:m>
                  <m:oMath xmlns:m="http://schemas.openxmlformats.org/officeDocument/2006/math">
                    <m:r>
                      <a:rPr lang="en-US" altLang="ko-KR" b="1" i="1" dirty="0" smtClean="0">
                        <a:solidFill>
                          <a:schemeClr val="tx1"/>
                        </a:solidFill>
                        <a:latin typeface="Cambria Math" panose="02040503050406030204" pitchFamily="18" charset="0"/>
                        <a:cs typeface="Times New Roman" panose="02020603050405020304" pitchFamily="18" charset="0"/>
                      </a:rPr>
                      <m:t>𝑻</m:t>
                    </m:r>
                    <m:r>
                      <a:rPr lang="en-US" altLang="ko-KR" b="1" i="1" dirty="0" smtClean="0">
                        <a:solidFill>
                          <a:schemeClr val="tx1"/>
                        </a:solidFill>
                        <a:latin typeface="Cambria Math" panose="02040503050406030204" pitchFamily="18" charset="0"/>
                        <a:cs typeface="Times New Roman" panose="02020603050405020304" pitchFamily="18" charset="0"/>
                      </a:rPr>
                      <m:t>−</m:t>
                    </m:r>
                    <m:r>
                      <a:rPr lang="en-US" altLang="ko-KR" b="1" i="1" dirty="0" smtClean="0">
                        <a:solidFill>
                          <a:schemeClr val="tx1"/>
                        </a:solidFill>
                        <a:latin typeface="Cambria Math" panose="02040503050406030204" pitchFamily="18" charset="0"/>
                        <a:cs typeface="Times New Roman" panose="02020603050405020304" pitchFamily="18" charset="0"/>
                      </a:rPr>
                      <m:t>𝟏</m:t>
                    </m:r>
                  </m:oMath>
                </a14:m>
                <a:endParaRPr lang="ko-KR" altLang="en-US" b="1" dirty="0">
                  <a:solidFill>
                    <a:schemeClr val="tx1"/>
                  </a:solidFill>
                  <a:cs typeface="Times New Roman" panose="02020603050405020304" pitchFamily="18" charset="0"/>
                </a:endParaRPr>
              </a:p>
            </p:txBody>
          </p:sp>
        </mc:Choice>
        <mc:Fallback xmlns="">
          <p:sp>
            <p:nvSpPr>
              <p:cNvPr id="137" name="TextBox 136">
                <a:extLst>
                  <a:ext uri="{FF2B5EF4-FFF2-40B4-BE49-F238E27FC236}">
                    <a16:creationId xmlns:a16="http://schemas.microsoft.com/office/drawing/2014/main" id="{1647A275-BCA6-25ED-A29A-42EA23FA5251}"/>
                  </a:ext>
                </a:extLst>
              </p:cNvPr>
              <p:cNvSpPr txBox="1">
                <a:spLocks noRot="1" noChangeAspect="1" noMove="1" noResize="1" noEditPoints="1" noAdjustHandles="1" noChangeArrowheads="1" noChangeShapeType="1" noTextEdit="1"/>
              </p:cNvSpPr>
              <p:nvPr/>
            </p:nvSpPr>
            <p:spPr>
              <a:xfrm>
                <a:off x="1873588" y="3367333"/>
                <a:ext cx="922313" cy="646331"/>
              </a:xfrm>
              <a:prstGeom prst="rect">
                <a:avLst/>
              </a:prstGeom>
              <a:blipFill>
                <a:blip r:embed="rId8"/>
                <a:stretch>
                  <a:fillRect l="-4605" t="-5660" r="-4605"/>
                </a:stretch>
              </a:blipFill>
            </p:spPr>
            <p:txBody>
              <a:bodyPr/>
              <a:lstStyle/>
              <a:p>
                <a:r>
                  <a:rPr lang="ko-KR" altLang="en-US">
                    <a:noFill/>
                  </a:rPr>
                  <a:t> </a:t>
                </a:r>
              </a:p>
            </p:txBody>
          </p:sp>
        </mc:Fallback>
      </mc:AlternateContent>
      <p:grpSp>
        <p:nvGrpSpPr>
          <p:cNvPr id="140" name="그룹 139">
            <a:extLst>
              <a:ext uri="{FF2B5EF4-FFF2-40B4-BE49-F238E27FC236}">
                <a16:creationId xmlns:a16="http://schemas.microsoft.com/office/drawing/2014/main" id="{6A2F2579-50A4-4B7E-CF5E-31CB6CE32E4C}"/>
              </a:ext>
            </a:extLst>
          </p:cNvPr>
          <p:cNvGrpSpPr/>
          <p:nvPr/>
        </p:nvGrpSpPr>
        <p:grpSpPr>
          <a:xfrm>
            <a:off x="4521630" y="2550085"/>
            <a:ext cx="1322436" cy="625068"/>
            <a:chOff x="10902985" y="2371549"/>
            <a:chExt cx="1322436" cy="625068"/>
          </a:xfrm>
        </p:grpSpPr>
        <p:sp>
          <p:nvSpPr>
            <p:cNvPr id="138" name="사각형: 둥근 모서리 137">
              <a:extLst>
                <a:ext uri="{FF2B5EF4-FFF2-40B4-BE49-F238E27FC236}">
                  <a16:creationId xmlns:a16="http://schemas.microsoft.com/office/drawing/2014/main" id="{9BE958B2-B42A-5A62-398C-EB58213B1417}"/>
                </a:ext>
              </a:extLst>
            </p:cNvPr>
            <p:cNvSpPr/>
            <p:nvPr/>
          </p:nvSpPr>
          <p:spPr>
            <a:xfrm>
              <a:off x="10934916" y="2371549"/>
              <a:ext cx="1258575" cy="625068"/>
            </a:xfrm>
            <a:prstGeom prst="round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124" name="그룹 123">
              <a:extLst>
                <a:ext uri="{FF2B5EF4-FFF2-40B4-BE49-F238E27FC236}">
                  <a16:creationId xmlns:a16="http://schemas.microsoft.com/office/drawing/2014/main" id="{BF900815-1785-E201-B9A0-F8266FE82219}"/>
                </a:ext>
              </a:extLst>
            </p:cNvPr>
            <p:cNvGrpSpPr/>
            <p:nvPr/>
          </p:nvGrpSpPr>
          <p:grpSpPr>
            <a:xfrm>
              <a:off x="10902985" y="2444234"/>
              <a:ext cx="1322436" cy="527764"/>
              <a:chOff x="10761690" y="3504895"/>
              <a:chExt cx="1519980" cy="527764"/>
            </a:xfrm>
          </p:grpSpPr>
          <p:sp>
            <p:nvSpPr>
              <p:cNvPr id="118" name="TextBox 117">
                <a:extLst>
                  <a:ext uri="{FF2B5EF4-FFF2-40B4-BE49-F238E27FC236}">
                    <a16:creationId xmlns:a16="http://schemas.microsoft.com/office/drawing/2014/main" id="{8C89A37F-9F59-237A-1624-2165EA88BA5A}"/>
                  </a:ext>
                </a:extLst>
              </p:cNvPr>
              <p:cNvSpPr txBox="1"/>
              <p:nvPr/>
            </p:nvSpPr>
            <p:spPr>
              <a:xfrm>
                <a:off x="10761690" y="3663327"/>
                <a:ext cx="1519980" cy="369332"/>
              </a:xfrm>
              <a:prstGeom prst="rect">
                <a:avLst/>
              </a:prstGeom>
              <a:noFill/>
            </p:spPr>
            <p:txBody>
              <a:bodyPr wrap="square">
                <a:spAutoFit/>
              </a:bodyPr>
              <a:lstStyle/>
              <a:p>
                <a:pPr algn="ctr"/>
                <a:r>
                  <a:rPr lang="en-US" altLang="ko-KR" dirty="0">
                    <a:solidFill>
                      <a:srgbClr val="7030A0"/>
                    </a:solidFill>
                    <a:cs typeface="Times New Roman" panose="02020603050405020304" pitchFamily="18" charset="0"/>
                  </a:rPr>
                  <a:t>I</a:t>
                </a:r>
                <a:r>
                  <a:rPr lang="en-US" altLang="ko-KR" sz="1800" dirty="0">
                    <a:solidFill>
                      <a:srgbClr val="7030A0"/>
                    </a:solidFill>
                    <a:cs typeface="Times New Roman" panose="02020603050405020304" pitchFamily="18" charset="0"/>
                  </a:rPr>
                  <a:t>nfections</a:t>
                </a:r>
                <a:endParaRPr lang="ko-KR" altLang="en-US" dirty="0"/>
              </a:p>
            </p:txBody>
          </p:sp>
          <p:sp>
            <p:nvSpPr>
              <p:cNvPr id="119" name="직사각형 118">
                <a:extLst>
                  <a:ext uri="{FF2B5EF4-FFF2-40B4-BE49-F238E27FC236}">
                    <a16:creationId xmlns:a16="http://schemas.microsoft.com/office/drawing/2014/main" id="{44D13AF5-A937-EC03-D5EC-36F3A12BDFCC}"/>
                  </a:ext>
                </a:extLst>
              </p:cNvPr>
              <p:cNvSpPr/>
              <p:nvPr/>
            </p:nvSpPr>
            <p:spPr>
              <a:xfrm>
                <a:off x="11451392" y="3504895"/>
                <a:ext cx="140577" cy="175801"/>
              </a:xfrm>
              <a:prstGeom prst="rect">
                <a:avLst/>
              </a:prstGeom>
              <a:solidFill>
                <a:srgbClr val="D9CBED">
                  <a:alpha val="70000"/>
                </a:srgbClr>
              </a:solidFill>
              <a:ln w="28575">
                <a:solidFill>
                  <a:srgbClr val="8C6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20" name="직선 연결선 119">
                <a:extLst>
                  <a:ext uri="{FF2B5EF4-FFF2-40B4-BE49-F238E27FC236}">
                    <a16:creationId xmlns:a16="http://schemas.microsoft.com/office/drawing/2014/main" id="{BC81933E-83CA-E6AC-78C0-223F1DE0F5EB}"/>
                  </a:ext>
                </a:extLst>
              </p:cNvPr>
              <p:cNvCxnSpPr>
                <a:cxnSpLocks/>
              </p:cNvCxnSpPr>
              <p:nvPr/>
            </p:nvCxnSpPr>
            <p:spPr>
              <a:xfrm>
                <a:off x="11374618" y="3680696"/>
                <a:ext cx="294124" cy="0"/>
              </a:xfrm>
              <a:prstGeom prst="line">
                <a:avLst/>
              </a:prstGeom>
              <a:ln w="28575">
                <a:solidFill>
                  <a:srgbClr val="8C66C8"/>
                </a:solidFill>
              </a:ln>
            </p:spPr>
            <p:style>
              <a:lnRef idx="1">
                <a:schemeClr val="accent1"/>
              </a:lnRef>
              <a:fillRef idx="0">
                <a:schemeClr val="accent1"/>
              </a:fillRef>
              <a:effectRef idx="0">
                <a:schemeClr val="accent1"/>
              </a:effectRef>
              <a:fontRef idx="minor">
                <a:schemeClr val="tx1"/>
              </a:fontRef>
            </p:style>
          </p:cxnSp>
        </p:grpSp>
      </p:grpSp>
      <p:grpSp>
        <p:nvGrpSpPr>
          <p:cNvPr id="147" name="그룹 146">
            <a:extLst>
              <a:ext uri="{FF2B5EF4-FFF2-40B4-BE49-F238E27FC236}">
                <a16:creationId xmlns:a16="http://schemas.microsoft.com/office/drawing/2014/main" id="{DE76CCD3-9435-56F7-1519-DD2CF80C736A}"/>
              </a:ext>
            </a:extLst>
          </p:cNvPr>
          <p:cNvGrpSpPr/>
          <p:nvPr/>
        </p:nvGrpSpPr>
        <p:grpSpPr>
          <a:xfrm>
            <a:off x="6348438" y="2970413"/>
            <a:ext cx="1519980" cy="903957"/>
            <a:chOff x="10992109" y="2065078"/>
            <a:chExt cx="1519980" cy="903957"/>
          </a:xfrm>
        </p:grpSpPr>
        <p:sp>
          <p:nvSpPr>
            <p:cNvPr id="142" name="사각형: 둥근 모서리 141">
              <a:extLst>
                <a:ext uri="{FF2B5EF4-FFF2-40B4-BE49-F238E27FC236}">
                  <a16:creationId xmlns:a16="http://schemas.microsoft.com/office/drawing/2014/main" id="{AA2533BF-7B8E-BF67-FA2A-697BCE50B4A0}"/>
                </a:ext>
              </a:extLst>
            </p:cNvPr>
            <p:cNvSpPr/>
            <p:nvPr/>
          </p:nvSpPr>
          <p:spPr>
            <a:xfrm>
              <a:off x="11179477" y="2065078"/>
              <a:ext cx="1152806" cy="903957"/>
            </a:xfrm>
            <a:prstGeom prst="round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122" name="그룹 121">
              <a:extLst>
                <a:ext uri="{FF2B5EF4-FFF2-40B4-BE49-F238E27FC236}">
                  <a16:creationId xmlns:a16="http://schemas.microsoft.com/office/drawing/2014/main" id="{946FA606-C087-2DE1-7DBE-C8E708295A9A}"/>
                </a:ext>
              </a:extLst>
            </p:cNvPr>
            <p:cNvGrpSpPr/>
            <p:nvPr/>
          </p:nvGrpSpPr>
          <p:grpSpPr>
            <a:xfrm>
              <a:off x="10992109" y="2131131"/>
              <a:ext cx="1519980" cy="837904"/>
              <a:chOff x="11756478" y="3496447"/>
              <a:chExt cx="1519980" cy="837904"/>
            </a:xfrm>
          </p:grpSpPr>
          <p:sp>
            <p:nvSpPr>
              <p:cNvPr id="111" name="TextBox 110">
                <a:extLst>
                  <a:ext uri="{FF2B5EF4-FFF2-40B4-BE49-F238E27FC236}">
                    <a16:creationId xmlns:a16="http://schemas.microsoft.com/office/drawing/2014/main" id="{FD767939-74FA-3144-B66D-2AC83CE9C674}"/>
                  </a:ext>
                </a:extLst>
              </p:cNvPr>
              <p:cNvSpPr txBox="1"/>
              <p:nvPr/>
            </p:nvSpPr>
            <p:spPr>
              <a:xfrm>
                <a:off x="11756478" y="3965019"/>
                <a:ext cx="1519980" cy="369332"/>
              </a:xfrm>
              <a:prstGeom prst="rect">
                <a:avLst/>
              </a:prstGeom>
              <a:noFill/>
            </p:spPr>
            <p:txBody>
              <a:bodyPr wrap="square">
                <a:spAutoFit/>
              </a:bodyPr>
              <a:lstStyle/>
              <a:p>
                <a:pPr algn="ctr"/>
                <a:r>
                  <a:rPr lang="en-US" altLang="ko-KR" dirty="0">
                    <a:solidFill>
                      <a:srgbClr val="7030A0"/>
                    </a:solidFill>
                    <a:cs typeface="Times New Roman" panose="02020603050405020304" pitchFamily="18" charset="0"/>
                  </a:rPr>
                  <a:t>I</a:t>
                </a:r>
                <a:r>
                  <a:rPr lang="en-US" altLang="ko-KR" sz="1800" dirty="0">
                    <a:solidFill>
                      <a:srgbClr val="7030A0"/>
                    </a:solidFill>
                    <a:cs typeface="Times New Roman" panose="02020603050405020304" pitchFamily="18" charset="0"/>
                  </a:rPr>
                  <a:t>nfections</a:t>
                </a:r>
                <a:endParaRPr lang="ko-KR" altLang="en-US" dirty="0"/>
              </a:p>
            </p:txBody>
          </p:sp>
          <p:sp>
            <p:nvSpPr>
              <p:cNvPr id="112" name="직사각형 111">
                <a:extLst>
                  <a:ext uri="{FF2B5EF4-FFF2-40B4-BE49-F238E27FC236}">
                    <a16:creationId xmlns:a16="http://schemas.microsoft.com/office/drawing/2014/main" id="{1C3287C0-254B-A7C0-FA0A-F3A9BC0A3888}"/>
                  </a:ext>
                </a:extLst>
              </p:cNvPr>
              <p:cNvSpPr/>
              <p:nvPr/>
            </p:nvSpPr>
            <p:spPr>
              <a:xfrm>
                <a:off x="12446180" y="3496447"/>
                <a:ext cx="140577" cy="485941"/>
              </a:xfrm>
              <a:prstGeom prst="rect">
                <a:avLst/>
              </a:prstGeom>
              <a:solidFill>
                <a:srgbClr val="D9CBED">
                  <a:alpha val="70000"/>
                </a:srgbClr>
              </a:solidFill>
              <a:ln w="28575">
                <a:solidFill>
                  <a:srgbClr val="8C6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14" name="직선 연결선 113">
                <a:extLst>
                  <a:ext uri="{FF2B5EF4-FFF2-40B4-BE49-F238E27FC236}">
                    <a16:creationId xmlns:a16="http://schemas.microsoft.com/office/drawing/2014/main" id="{F54036A4-9875-1158-F8FD-A3D5D08A34E9}"/>
                  </a:ext>
                </a:extLst>
              </p:cNvPr>
              <p:cNvCxnSpPr>
                <a:cxnSpLocks/>
              </p:cNvCxnSpPr>
              <p:nvPr/>
            </p:nvCxnSpPr>
            <p:spPr>
              <a:xfrm>
                <a:off x="12369406" y="3982388"/>
                <a:ext cx="294124" cy="0"/>
              </a:xfrm>
              <a:prstGeom prst="line">
                <a:avLst/>
              </a:prstGeom>
              <a:ln w="28575">
                <a:solidFill>
                  <a:srgbClr val="8C66C8"/>
                </a:solidFill>
              </a:ln>
            </p:spPr>
            <p:style>
              <a:lnRef idx="1">
                <a:schemeClr val="accent1"/>
              </a:lnRef>
              <a:fillRef idx="0">
                <a:schemeClr val="accent1"/>
              </a:fillRef>
              <a:effectRef idx="0">
                <a:schemeClr val="accent1"/>
              </a:effectRef>
              <a:fontRef idx="minor">
                <a:schemeClr val="tx1"/>
              </a:fontRef>
            </p:style>
          </p:cxnSp>
        </p:grpSp>
      </p:grpSp>
      <p:grpSp>
        <p:nvGrpSpPr>
          <p:cNvPr id="155" name="그룹 154">
            <a:extLst>
              <a:ext uri="{FF2B5EF4-FFF2-40B4-BE49-F238E27FC236}">
                <a16:creationId xmlns:a16="http://schemas.microsoft.com/office/drawing/2014/main" id="{F647C472-BC98-AA5D-CB02-61B641BC49F5}"/>
              </a:ext>
            </a:extLst>
          </p:cNvPr>
          <p:cNvGrpSpPr/>
          <p:nvPr/>
        </p:nvGrpSpPr>
        <p:grpSpPr>
          <a:xfrm>
            <a:off x="2751401" y="2880753"/>
            <a:ext cx="1100890" cy="1100890"/>
            <a:chOff x="12416866" y="4412552"/>
            <a:chExt cx="1223390" cy="1223390"/>
          </a:xfrm>
        </p:grpSpPr>
        <p:grpSp>
          <p:nvGrpSpPr>
            <p:cNvPr id="126" name="그룹 125">
              <a:extLst>
                <a:ext uri="{FF2B5EF4-FFF2-40B4-BE49-F238E27FC236}">
                  <a16:creationId xmlns:a16="http://schemas.microsoft.com/office/drawing/2014/main" id="{73A4D1C3-11A9-5D74-545D-C64488FA8F07}"/>
                </a:ext>
              </a:extLst>
            </p:cNvPr>
            <p:cNvGrpSpPr/>
            <p:nvPr/>
          </p:nvGrpSpPr>
          <p:grpSpPr>
            <a:xfrm>
              <a:off x="12416866" y="4412552"/>
              <a:ext cx="1223390" cy="1223390"/>
              <a:chOff x="8178423" y="4906105"/>
              <a:chExt cx="1223390" cy="1223390"/>
            </a:xfrm>
          </p:grpSpPr>
          <p:pic>
            <p:nvPicPr>
              <p:cNvPr id="127" name="그림 126" descr="블랙, 어둠이(가) 표시된 사진&#10;&#10;자동 생성된 설명">
                <a:extLst>
                  <a:ext uri="{FF2B5EF4-FFF2-40B4-BE49-F238E27FC236}">
                    <a16:creationId xmlns:a16="http://schemas.microsoft.com/office/drawing/2014/main" id="{29594518-5FA4-0F4B-708C-9EC8DCAA4DE0}"/>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178423" y="4906105"/>
                <a:ext cx="1223390" cy="1223390"/>
              </a:xfrm>
              <a:prstGeom prst="rect">
                <a:avLst/>
              </a:prstGeom>
            </p:spPr>
          </p:pic>
          <p:sp>
            <p:nvSpPr>
              <p:cNvPr id="128" name="타원 127">
                <a:extLst>
                  <a:ext uri="{FF2B5EF4-FFF2-40B4-BE49-F238E27FC236}">
                    <a16:creationId xmlns:a16="http://schemas.microsoft.com/office/drawing/2014/main" id="{57C8492D-25E1-1CFA-9987-02971FDD494B}"/>
                  </a:ext>
                </a:extLst>
              </p:cNvPr>
              <p:cNvSpPr/>
              <p:nvPr/>
            </p:nvSpPr>
            <p:spPr>
              <a:xfrm>
                <a:off x="8621348" y="5203341"/>
                <a:ext cx="337540" cy="337540"/>
              </a:xfrm>
              <a:prstGeom prst="ellipse">
                <a:avLst/>
              </a:prstGeom>
              <a:solidFill>
                <a:schemeClr val="bg1">
                  <a:lumMod val="95000"/>
                </a:schemeClr>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r"/>
                <a:endParaRPr lang="ko-KR" altLang="en-US" sz="2000" b="1">
                  <a:solidFill>
                    <a:schemeClr val="tx1"/>
                  </a:solidFill>
                  <a:cs typeface="Times New Roman" panose="02020603050405020304" pitchFamily="18" charset="0"/>
                </a:endParaRPr>
              </a:p>
            </p:txBody>
          </p:sp>
          <p:sp>
            <p:nvSpPr>
              <p:cNvPr id="129" name="타원 128">
                <a:extLst>
                  <a:ext uri="{FF2B5EF4-FFF2-40B4-BE49-F238E27FC236}">
                    <a16:creationId xmlns:a16="http://schemas.microsoft.com/office/drawing/2014/main" id="{85D7E29D-C644-9169-4B9B-105643269917}"/>
                  </a:ext>
                </a:extLst>
              </p:cNvPr>
              <p:cNvSpPr/>
              <p:nvPr/>
            </p:nvSpPr>
            <p:spPr>
              <a:xfrm>
                <a:off x="8902335" y="5782179"/>
                <a:ext cx="337540" cy="337540"/>
              </a:xfrm>
              <a:prstGeom prst="ellipse">
                <a:avLst/>
              </a:prstGeom>
              <a:solidFill>
                <a:schemeClr val="bg1">
                  <a:lumMod val="95000"/>
                </a:schemeClr>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r"/>
                <a:endParaRPr lang="ko-KR" altLang="en-US" sz="2000" b="1">
                  <a:solidFill>
                    <a:schemeClr val="tx1"/>
                  </a:solidFill>
                  <a:cs typeface="Times New Roman" panose="02020603050405020304" pitchFamily="18" charset="0"/>
                </a:endParaRPr>
              </a:p>
            </p:txBody>
          </p:sp>
          <p:cxnSp>
            <p:nvCxnSpPr>
              <p:cNvPr id="132" name="연결선: 구부러짐 1364">
                <a:extLst>
                  <a:ext uri="{FF2B5EF4-FFF2-40B4-BE49-F238E27FC236}">
                    <a16:creationId xmlns:a16="http://schemas.microsoft.com/office/drawing/2014/main" id="{D8E8B0B4-2833-899D-EA80-543A16BFE0C8}"/>
                  </a:ext>
                </a:extLst>
              </p:cNvPr>
              <p:cNvCxnSpPr>
                <a:cxnSpLocks/>
              </p:cNvCxnSpPr>
              <p:nvPr/>
            </p:nvCxnSpPr>
            <p:spPr>
              <a:xfrm flipH="1" flipV="1">
                <a:off x="8750552" y="4928376"/>
                <a:ext cx="620689" cy="693514"/>
              </a:xfrm>
              <a:prstGeom prst="curvedConnector4">
                <a:avLst>
                  <a:gd name="adj1" fmla="val -36830"/>
                  <a:gd name="adj2" fmla="val 136384"/>
                </a:avLst>
              </a:prstGeom>
              <a:ln w="15875">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3" name="직선 화살표 연결선 132">
                <a:extLst>
                  <a:ext uri="{FF2B5EF4-FFF2-40B4-BE49-F238E27FC236}">
                    <a16:creationId xmlns:a16="http://schemas.microsoft.com/office/drawing/2014/main" id="{4CC49EC8-74F3-D7D8-89F6-516DF6B57822}"/>
                  </a:ext>
                </a:extLst>
              </p:cNvPr>
              <p:cNvCxnSpPr>
                <a:cxnSpLocks/>
              </p:cNvCxnSpPr>
              <p:nvPr/>
            </p:nvCxnSpPr>
            <p:spPr>
              <a:xfrm flipV="1">
                <a:off x="8671467" y="5986441"/>
                <a:ext cx="228963" cy="25649"/>
              </a:xfrm>
              <a:prstGeom prst="straightConnector1">
                <a:avLst/>
              </a:prstGeom>
              <a:ln w="28575">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4" name="직선 화살표 연결선 133">
                <a:extLst>
                  <a:ext uri="{FF2B5EF4-FFF2-40B4-BE49-F238E27FC236}">
                    <a16:creationId xmlns:a16="http://schemas.microsoft.com/office/drawing/2014/main" id="{0ABA7E2D-F794-C57E-884F-384FD1F122AD}"/>
                  </a:ext>
                </a:extLst>
              </p:cNvPr>
              <p:cNvCxnSpPr>
                <a:cxnSpLocks/>
              </p:cNvCxnSpPr>
              <p:nvPr/>
            </p:nvCxnSpPr>
            <p:spPr>
              <a:xfrm flipH="1">
                <a:off x="8342931" y="5718022"/>
                <a:ext cx="245059" cy="142779"/>
              </a:xfrm>
              <a:prstGeom prst="straightConnector1">
                <a:avLst/>
              </a:prstGeom>
              <a:ln w="31750">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5" name="연결선: 구부러짐 1364">
                <a:extLst>
                  <a:ext uri="{FF2B5EF4-FFF2-40B4-BE49-F238E27FC236}">
                    <a16:creationId xmlns:a16="http://schemas.microsoft.com/office/drawing/2014/main" id="{5F539769-BCE8-3915-3DBF-A3905C02A601}"/>
                  </a:ext>
                </a:extLst>
              </p:cNvPr>
              <p:cNvCxnSpPr>
                <a:cxnSpLocks/>
                <a:endCxn id="129" idx="6"/>
              </p:cNvCxnSpPr>
              <p:nvPr/>
            </p:nvCxnSpPr>
            <p:spPr>
              <a:xfrm>
                <a:off x="9234176" y="5138318"/>
                <a:ext cx="5699" cy="812631"/>
              </a:xfrm>
              <a:prstGeom prst="curvedConnector3">
                <a:avLst>
                  <a:gd name="adj1" fmla="val 4270679"/>
                </a:avLst>
              </a:prstGeom>
              <a:ln w="15875">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0" name="그룹 149">
              <a:extLst>
                <a:ext uri="{FF2B5EF4-FFF2-40B4-BE49-F238E27FC236}">
                  <a16:creationId xmlns:a16="http://schemas.microsoft.com/office/drawing/2014/main" id="{F5254FDE-FE1E-F33F-CC82-1CBD67363A67}"/>
                </a:ext>
              </a:extLst>
            </p:cNvPr>
            <p:cNvGrpSpPr/>
            <p:nvPr/>
          </p:nvGrpSpPr>
          <p:grpSpPr>
            <a:xfrm>
              <a:off x="12896484" y="4783541"/>
              <a:ext cx="255898" cy="175801"/>
              <a:chOff x="13075780" y="5863435"/>
              <a:chExt cx="255898" cy="175801"/>
            </a:xfrm>
          </p:grpSpPr>
          <p:sp>
            <p:nvSpPr>
              <p:cNvPr id="148" name="직사각형 147">
                <a:extLst>
                  <a:ext uri="{FF2B5EF4-FFF2-40B4-BE49-F238E27FC236}">
                    <a16:creationId xmlns:a16="http://schemas.microsoft.com/office/drawing/2014/main" id="{02ACF5CE-441A-B5E2-F063-653736F7CF3E}"/>
                  </a:ext>
                </a:extLst>
              </p:cNvPr>
              <p:cNvSpPr/>
              <p:nvPr/>
            </p:nvSpPr>
            <p:spPr>
              <a:xfrm>
                <a:off x="13142576" y="5863435"/>
                <a:ext cx="122307" cy="175801"/>
              </a:xfrm>
              <a:prstGeom prst="rect">
                <a:avLst/>
              </a:prstGeom>
              <a:solidFill>
                <a:srgbClr val="D9CBED">
                  <a:alpha val="70000"/>
                </a:srgbClr>
              </a:solidFill>
              <a:ln w="28575">
                <a:solidFill>
                  <a:srgbClr val="8C6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49" name="직선 연결선 148">
                <a:extLst>
                  <a:ext uri="{FF2B5EF4-FFF2-40B4-BE49-F238E27FC236}">
                    <a16:creationId xmlns:a16="http://schemas.microsoft.com/office/drawing/2014/main" id="{6DE16057-780F-1F94-BB80-C0A43E9BE64E}"/>
                  </a:ext>
                </a:extLst>
              </p:cNvPr>
              <p:cNvCxnSpPr>
                <a:cxnSpLocks/>
              </p:cNvCxnSpPr>
              <p:nvPr/>
            </p:nvCxnSpPr>
            <p:spPr>
              <a:xfrm>
                <a:off x="13075780" y="6039236"/>
                <a:ext cx="255898" cy="0"/>
              </a:xfrm>
              <a:prstGeom prst="line">
                <a:avLst/>
              </a:prstGeom>
              <a:ln w="28575">
                <a:solidFill>
                  <a:srgbClr val="8C66C8"/>
                </a:solidFill>
              </a:ln>
            </p:spPr>
            <p:style>
              <a:lnRef idx="1">
                <a:schemeClr val="accent1"/>
              </a:lnRef>
              <a:fillRef idx="0">
                <a:schemeClr val="accent1"/>
              </a:fillRef>
              <a:effectRef idx="0">
                <a:schemeClr val="accent1"/>
              </a:effectRef>
              <a:fontRef idx="minor">
                <a:schemeClr val="tx1"/>
              </a:fontRef>
            </p:style>
          </p:cxnSp>
        </p:grpSp>
        <p:grpSp>
          <p:nvGrpSpPr>
            <p:cNvPr id="151" name="그룹 150">
              <a:extLst>
                <a:ext uri="{FF2B5EF4-FFF2-40B4-BE49-F238E27FC236}">
                  <a16:creationId xmlns:a16="http://schemas.microsoft.com/office/drawing/2014/main" id="{F779E6EE-F3B6-672B-D573-D9464442546C}"/>
                </a:ext>
              </a:extLst>
            </p:cNvPr>
            <p:cNvGrpSpPr/>
            <p:nvPr/>
          </p:nvGrpSpPr>
          <p:grpSpPr>
            <a:xfrm>
              <a:off x="13188431" y="5224469"/>
              <a:ext cx="255898" cy="294011"/>
              <a:chOff x="13075780" y="5745225"/>
              <a:chExt cx="255898" cy="294011"/>
            </a:xfrm>
          </p:grpSpPr>
          <p:sp>
            <p:nvSpPr>
              <p:cNvPr id="152" name="직사각형 151">
                <a:extLst>
                  <a:ext uri="{FF2B5EF4-FFF2-40B4-BE49-F238E27FC236}">
                    <a16:creationId xmlns:a16="http://schemas.microsoft.com/office/drawing/2014/main" id="{24500CA0-E30F-A444-B351-BC2AC0AD18B2}"/>
                  </a:ext>
                </a:extLst>
              </p:cNvPr>
              <p:cNvSpPr/>
              <p:nvPr/>
            </p:nvSpPr>
            <p:spPr>
              <a:xfrm>
                <a:off x="13142576" y="5745225"/>
                <a:ext cx="122307" cy="294011"/>
              </a:xfrm>
              <a:prstGeom prst="rect">
                <a:avLst/>
              </a:prstGeom>
              <a:solidFill>
                <a:srgbClr val="D9CBED">
                  <a:alpha val="70000"/>
                </a:srgbClr>
              </a:solidFill>
              <a:ln w="28575">
                <a:solidFill>
                  <a:srgbClr val="8C6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53" name="직선 연결선 152">
                <a:extLst>
                  <a:ext uri="{FF2B5EF4-FFF2-40B4-BE49-F238E27FC236}">
                    <a16:creationId xmlns:a16="http://schemas.microsoft.com/office/drawing/2014/main" id="{E5BC3D48-C1F2-678E-4895-236AADD6F388}"/>
                  </a:ext>
                </a:extLst>
              </p:cNvPr>
              <p:cNvCxnSpPr>
                <a:cxnSpLocks/>
              </p:cNvCxnSpPr>
              <p:nvPr/>
            </p:nvCxnSpPr>
            <p:spPr>
              <a:xfrm>
                <a:off x="13075780" y="6039236"/>
                <a:ext cx="255898" cy="0"/>
              </a:xfrm>
              <a:prstGeom prst="line">
                <a:avLst/>
              </a:prstGeom>
              <a:ln w="28575">
                <a:solidFill>
                  <a:srgbClr val="8C66C8"/>
                </a:solidFill>
              </a:ln>
            </p:spPr>
            <p:style>
              <a:lnRef idx="1">
                <a:schemeClr val="accent1"/>
              </a:lnRef>
              <a:fillRef idx="0">
                <a:schemeClr val="accent1"/>
              </a:fillRef>
              <a:effectRef idx="0">
                <a:schemeClr val="accent1"/>
              </a:effectRef>
              <a:fontRef idx="minor">
                <a:schemeClr val="tx1"/>
              </a:fontRef>
            </p:style>
          </p:cxnSp>
        </p:grpSp>
      </p:grpSp>
      <p:grpSp>
        <p:nvGrpSpPr>
          <p:cNvPr id="186" name="그룹 185">
            <a:extLst>
              <a:ext uri="{FF2B5EF4-FFF2-40B4-BE49-F238E27FC236}">
                <a16:creationId xmlns:a16="http://schemas.microsoft.com/office/drawing/2014/main" id="{766451D8-BA10-9021-39AA-C4F37CAEF792}"/>
              </a:ext>
            </a:extLst>
          </p:cNvPr>
          <p:cNvGrpSpPr/>
          <p:nvPr/>
        </p:nvGrpSpPr>
        <p:grpSpPr>
          <a:xfrm>
            <a:off x="8751145" y="2524579"/>
            <a:ext cx="1341397" cy="1341397"/>
            <a:chOff x="11201890" y="2578242"/>
            <a:chExt cx="1100890" cy="1100890"/>
          </a:xfrm>
        </p:grpSpPr>
        <p:grpSp>
          <p:nvGrpSpPr>
            <p:cNvPr id="163" name="그룹 162">
              <a:extLst>
                <a:ext uri="{FF2B5EF4-FFF2-40B4-BE49-F238E27FC236}">
                  <a16:creationId xmlns:a16="http://schemas.microsoft.com/office/drawing/2014/main" id="{293651F1-B282-E3A2-F4FA-72B7FD4D34F3}"/>
                </a:ext>
              </a:extLst>
            </p:cNvPr>
            <p:cNvGrpSpPr/>
            <p:nvPr/>
          </p:nvGrpSpPr>
          <p:grpSpPr>
            <a:xfrm>
              <a:off x="11201890" y="2578242"/>
              <a:ext cx="1100890" cy="1100890"/>
              <a:chOff x="8178423" y="4906105"/>
              <a:chExt cx="1223390" cy="1223390"/>
            </a:xfrm>
          </p:grpSpPr>
          <p:pic>
            <p:nvPicPr>
              <p:cNvPr id="170" name="그림 169" descr="블랙, 어둠이(가) 표시된 사진&#10;&#10;자동 생성된 설명">
                <a:extLst>
                  <a:ext uri="{FF2B5EF4-FFF2-40B4-BE49-F238E27FC236}">
                    <a16:creationId xmlns:a16="http://schemas.microsoft.com/office/drawing/2014/main" id="{859AFCAC-7DB4-BA90-C2D0-3302367F9A6E}"/>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8178423" y="4906105"/>
                <a:ext cx="1223390" cy="1223390"/>
              </a:xfrm>
              <a:prstGeom prst="rect">
                <a:avLst/>
              </a:prstGeom>
            </p:spPr>
          </p:pic>
          <p:sp>
            <p:nvSpPr>
              <p:cNvPr id="171" name="타원 170">
                <a:extLst>
                  <a:ext uri="{FF2B5EF4-FFF2-40B4-BE49-F238E27FC236}">
                    <a16:creationId xmlns:a16="http://schemas.microsoft.com/office/drawing/2014/main" id="{0C0540CE-6231-4D75-0DC1-41CBC6DD79D6}"/>
                  </a:ext>
                </a:extLst>
              </p:cNvPr>
              <p:cNvSpPr/>
              <p:nvPr/>
            </p:nvSpPr>
            <p:spPr>
              <a:xfrm>
                <a:off x="8621348" y="5203341"/>
                <a:ext cx="337540" cy="337540"/>
              </a:xfrm>
              <a:prstGeom prst="ellipse">
                <a:avLst/>
              </a:prstGeom>
              <a:solidFill>
                <a:schemeClr val="bg1">
                  <a:lumMod val="95000"/>
                </a:schemeClr>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r"/>
                <a:endParaRPr lang="ko-KR" altLang="en-US" sz="2000" b="1">
                  <a:solidFill>
                    <a:schemeClr val="tx1"/>
                  </a:solidFill>
                  <a:cs typeface="Times New Roman" panose="02020603050405020304" pitchFamily="18" charset="0"/>
                </a:endParaRPr>
              </a:p>
            </p:txBody>
          </p:sp>
          <p:sp>
            <p:nvSpPr>
              <p:cNvPr id="172" name="타원 171">
                <a:extLst>
                  <a:ext uri="{FF2B5EF4-FFF2-40B4-BE49-F238E27FC236}">
                    <a16:creationId xmlns:a16="http://schemas.microsoft.com/office/drawing/2014/main" id="{6E164792-F4DE-F384-8855-5ABF3D193EA7}"/>
                  </a:ext>
                </a:extLst>
              </p:cNvPr>
              <p:cNvSpPr/>
              <p:nvPr/>
            </p:nvSpPr>
            <p:spPr>
              <a:xfrm>
                <a:off x="8902335" y="5782179"/>
                <a:ext cx="337540" cy="337540"/>
              </a:xfrm>
              <a:prstGeom prst="ellipse">
                <a:avLst/>
              </a:prstGeom>
              <a:solidFill>
                <a:schemeClr val="bg1">
                  <a:lumMod val="95000"/>
                </a:schemeClr>
              </a:soli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r"/>
                <a:endParaRPr lang="ko-KR" altLang="en-US" sz="2000" b="1">
                  <a:solidFill>
                    <a:schemeClr val="tx1"/>
                  </a:solidFill>
                  <a:cs typeface="Times New Roman" panose="02020603050405020304" pitchFamily="18" charset="0"/>
                </a:endParaRPr>
              </a:p>
            </p:txBody>
          </p:sp>
          <p:cxnSp>
            <p:nvCxnSpPr>
              <p:cNvPr id="174" name="직선 화살표 연결선 173">
                <a:extLst>
                  <a:ext uri="{FF2B5EF4-FFF2-40B4-BE49-F238E27FC236}">
                    <a16:creationId xmlns:a16="http://schemas.microsoft.com/office/drawing/2014/main" id="{9CE4AF31-EB61-0916-37EB-ECDAF6CD0A15}"/>
                  </a:ext>
                </a:extLst>
              </p:cNvPr>
              <p:cNvCxnSpPr>
                <a:cxnSpLocks/>
              </p:cNvCxnSpPr>
              <p:nvPr/>
            </p:nvCxnSpPr>
            <p:spPr>
              <a:xfrm flipV="1">
                <a:off x="8671467" y="5986441"/>
                <a:ext cx="228963" cy="25649"/>
              </a:xfrm>
              <a:prstGeom prst="straightConnector1">
                <a:avLst/>
              </a:prstGeom>
              <a:ln w="28575">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직선 화살표 연결선 174">
                <a:extLst>
                  <a:ext uri="{FF2B5EF4-FFF2-40B4-BE49-F238E27FC236}">
                    <a16:creationId xmlns:a16="http://schemas.microsoft.com/office/drawing/2014/main" id="{5462F79D-5BD8-797D-BE69-AC40986EC26D}"/>
                  </a:ext>
                </a:extLst>
              </p:cNvPr>
              <p:cNvCxnSpPr>
                <a:cxnSpLocks/>
              </p:cNvCxnSpPr>
              <p:nvPr/>
            </p:nvCxnSpPr>
            <p:spPr>
              <a:xfrm flipH="1">
                <a:off x="8342931" y="5718022"/>
                <a:ext cx="245059" cy="142779"/>
              </a:xfrm>
              <a:prstGeom prst="straightConnector1">
                <a:avLst/>
              </a:prstGeom>
              <a:ln w="31750">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6" name="연결선: 구부러짐 1364">
                <a:extLst>
                  <a:ext uri="{FF2B5EF4-FFF2-40B4-BE49-F238E27FC236}">
                    <a16:creationId xmlns:a16="http://schemas.microsoft.com/office/drawing/2014/main" id="{44AAE31A-4B08-55E8-8409-59001748A025}"/>
                  </a:ext>
                </a:extLst>
              </p:cNvPr>
              <p:cNvCxnSpPr>
                <a:cxnSpLocks/>
                <a:endCxn id="172" idx="6"/>
              </p:cNvCxnSpPr>
              <p:nvPr/>
            </p:nvCxnSpPr>
            <p:spPr>
              <a:xfrm>
                <a:off x="9234176" y="5138318"/>
                <a:ext cx="5699" cy="812631"/>
              </a:xfrm>
              <a:prstGeom prst="curvedConnector3">
                <a:avLst>
                  <a:gd name="adj1" fmla="val 4270679"/>
                </a:avLst>
              </a:prstGeom>
              <a:ln w="15875">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64" name="그룹 163">
              <a:extLst>
                <a:ext uri="{FF2B5EF4-FFF2-40B4-BE49-F238E27FC236}">
                  <a16:creationId xmlns:a16="http://schemas.microsoft.com/office/drawing/2014/main" id="{565ADF9A-FA74-8FAA-2504-C3B57D1611B0}"/>
                </a:ext>
              </a:extLst>
            </p:cNvPr>
            <p:cNvGrpSpPr/>
            <p:nvPr/>
          </p:nvGrpSpPr>
          <p:grpSpPr>
            <a:xfrm>
              <a:off x="11633483" y="2759203"/>
              <a:ext cx="230275" cy="311072"/>
              <a:chOff x="13075780" y="5693550"/>
              <a:chExt cx="255898" cy="345686"/>
            </a:xfrm>
          </p:grpSpPr>
          <p:sp>
            <p:nvSpPr>
              <p:cNvPr id="168" name="직사각형 167">
                <a:extLst>
                  <a:ext uri="{FF2B5EF4-FFF2-40B4-BE49-F238E27FC236}">
                    <a16:creationId xmlns:a16="http://schemas.microsoft.com/office/drawing/2014/main" id="{210FED47-54EC-BEEC-05BF-35D3A89B30A1}"/>
                  </a:ext>
                </a:extLst>
              </p:cNvPr>
              <p:cNvSpPr/>
              <p:nvPr/>
            </p:nvSpPr>
            <p:spPr>
              <a:xfrm>
                <a:off x="13142576" y="5693550"/>
                <a:ext cx="122307" cy="345686"/>
              </a:xfrm>
              <a:prstGeom prst="rect">
                <a:avLst/>
              </a:prstGeom>
              <a:solidFill>
                <a:srgbClr val="D9CBED">
                  <a:alpha val="70000"/>
                </a:srgbClr>
              </a:solidFill>
              <a:ln w="28575">
                <a:solidFill>
                  <a:srgbClr val="8C6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69" name="직선 연결선 168">
                <a:extLst>
                  <a:ext uri="{FF2B5EF4-FFF2-40B4-BE49-F238E27FC236}">
                    <a16:creationId xmlns:a16="http://schemas.microsoft.com/office/drawing/2014/main" id="{5B466D35-69B4-6197-46B2-F901A5BC4409}"/>
                  </a:ext>
                </a:extLst>
              </p:cNvPr>
              <p:cNvCxnSpPr>
                <a:cxnSpLocks/>
              </p:cNvCxnSpPr>
              <p:nvPr/>
            </p:nvCxnSpPr>
            <p:spPr>
              <a:xfrm>
                <a:off x="13075780" y="6039236"/>
                <a:ext cx="255898" cy="0"/>
              </a:xfrm>
              <a:prstGeom prst="line">
                <a:avLst/>
              </a:prstGeom>
              <a:ln w="28575">
                <a:solidFill>
                  <a:srgbClr val="8C66C8"/>
                </a:solidFill>
              </a:ln>
            </p:spPr>
            <p:style>
              <a:lnRef idx="1">
                <a:schemeClr val="accent1"/>
              </a:lnRef>
              <a:fillRef idx="0">
                <a:schemeClr val="accent1"/>
              </a:fillRef>
              <a:effectRef idx="0">
                <a:schemeClr val="accent1"/>
              </a:effectRef>
              <a:fontRef idx="minor">
                <a:schemeClr val="tx1"/>
              </a:fontRef>
            </p:style>
          </p:cxnSp>
        </p:grpSp>
        <p:grpSp>
          <p:nvGrpSpPr>
            <p:cNvPr id="165" name="그룹 164">
              <a:extLst>
                <a:ext uri="{FF2B5EF4-FFF2-40B4-BE49-F238E27FC236}">
                  <a16:creationId xmlns:a16="http://schemas.microsoft.com/office/drawing/2014/main" id="{31CAE9CB-A777-6344-877D-F99CB53A7087}"/>
                </a:ext>
              </a:extLst>
            </p:cNvPr>
            <p:cNvGrpSpPr/>
            <p:nvPr/>
          </p:nvGrpSpPr>
          <p:grpSpPr>
            <a:xfrm>
              <a:off x="11896197" y="3505066"/>
              <a:ext cx="230275" cy="68393"/>
              <a:chOff x="13075780" y="5963233"/>
              <a:chExt cx="255898" cy="76003"/>
            </a:xfrm>
          </p:grpSpPr>
          <p:sp>
            <p:nvSpPr>
              <p:cNvPr id="166" name="직사각형 165">
                <a:extLst>
                  <a:ext uri="{FF2B5EF4-FFF2-40B4-BE49-F238E27FC236}">
                    <a16:creationId xmlns:a16="http://schemas.microsoft.com/office/drawing/2014/main" id="{5E183066-E2E7-42B0-FBB2-EF868071BF02}"/>
                  </a:ext>
                </a:extLst>
              </p:cNvPr>
              <p:cNvSpPr/>
              <p:nvPr/>
            </p:nvSpPr>
            <p:spPr>
              <a:xfrm>
                <a:off x="13142576" y="5963233"/>
                <a:ext cx="122307" cy="76003"/>
              </a:xfrm>
              <a:prstGeom prst="rect">
                <a:avLst/>
              </a:prstGeom>
              <a:solidFill>
                <a:srgbClr val="D9CBED">
                  <a:alpha val="70000"/>
                </a:srgbClr>
              </a:solidFill>
              <a:ln w="28575">
                <a:solidFill>
                  <a:srgbClr val="8C66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67" name="직선 연결선 166">
                <a:extLst>
                  <a:ext uri="{FF2B5EF4-FFF2-40B4-BE49-F238E27FC236}">
                    <a16:creationId xmlns:a16="http://schemas.microsoft.com/office/drawing/2014/main" id="{F5AA0B17-6342-3F22-4DA1-82351C948A1A}"/>
                  </a:ext>
                </a:extLst>
              </p:cNvPr>
              <p:cNvCxnSpPr>
                <a:cxnSpLocks/>
              </p:cNvCxnSpPr>
              <p:nvPr/>
            </p:nvCxnSpPr>
            <p:spPr>
              <a:xfrm>
                <a:off x="13075780" y="6039236"/>
                <a:ext cx="255898" cy="0"/>
              </a:xfrm>
              <a:prstGeom prst="line">
                <a:avLst/>
              </a:prstGeom>
              <a:ln w="28575">
                <a:solidFill>
                  <a:srgbClr val="8C66C8"/>
                </a:solidFill>
              </a:ln>
            </p:spPr>
            <p:style>
              <a:lnRef idx="1">
                <a:schemeClr val="accent1"/>
              </a:lnRef>
              <a:fillRef idx="0">
                <a:schemeClr val="accent1"/>
              </a:fillRef>
              <a:effectRef idx="0">
                <a:schemeClr val="accent1"/>
              </a:effectRef>
              <a:fontRef idx="minor">
                <a:schemeClr val="tx1"/>
              </a:fontRef>
            </p:style>
          </p:cxnSp>
        </p:grpSp>
        <p:cxnSp>
          <p:nvCxnSpPr>
            <p:cNvPr id="177" name="직선 화살표 연결선 176">
              <a:extLst>
                <a:ext uri="{FF2B5EF4-FFF2-40B4-BE49-F238E27FC236}">
                  <a16:creationId xmlns:a16="http://schemas.microsoft.com/office/drawing/2014/main" id="{3F04388B-5A40-7710-0889-EE9CD2F10438}"/>
                </a:ext>
              </a:extLst>
            </p:cNvPr>
            <p:cNvCxnSpPr>
              <a:cxnSpLocks/>
              <a:endCxn id="171" idx="2"/>
            </p:cNvCxnSpPr>
            <p:nvPr/>
          </p:nvCxnSpPr>
          <p:spPr>
            <a:xfrm flipV="1">
              <a:off x="11340035" y="2997586"/>
              <a:ext cx="260429" cy="88669"/>
            </a:xfrm>
            <a:prstGeom prst="straightConnector1">
              <a:avLst/>
            </a:prstGeom>
            <a:ln w="28575">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직선 화살표 연결선 178">
              <a:extLst>
                <a:ext uri="{FF2B5EF4-FFF2-40B4-BE49-F238E27FC236}">
                  <a16:creationId xmlns:a16="http://schemas.microsoft.com/office/drawing/2014/main" id="{36FAFA87-1910-DACF-7FCC-C8B7B5FDD7AC}"/>
                </a:ext>
              </a:extLst>
            </p:cNvPr>
            <p:cNvCxnSpPr>
              <a:cxnSpLocks/>
              <a:endCxn id="171" idx="2"/>
            </p:cNvCxnSpPr>
            <p:nvPr/>
          </p:nvCxnSpPr>
          <p:spPr>
            <a:xfrm>
              <a:off x="11340035" y="2648259"/>
              <a:ext cx="260429" cy="349327"/>
            </a:xfrm>
            <a:prstGeom prst="straightConnector1">
              <a:avLst/>
            </a:prstGeom>
            <a:ln w="28575">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1" name="직선 화살표 연결선 180">
              <a:extLst>
                <a:ext uri="{FF2B5EF4-FFF2-40B4-BE49-F238E27FC236}">
                  <a16:creationId xmlns:a16="http://schemas.microsoft.com/office/drawing/2014/main" id="{4A748C3C-BFCC-E25D-2248-BB91D23B71E1}"/>
                </a:ext>
              </a:extLst>
            </p:cNvPr>
            <p:cNvCxnSpPr>
              <a:cxnSpLocks/>
              <a:endCxn id="171" idx="7"/>
            </p:cNvCxnSpPr>
            <p:nvPr/>
          </p:nvCxnSpPr>
          <p:spPr>
            <a:xfrm flipH="1">
              <a:off x="11859724" y="2781202"/>
              <a:ext cx="191650" cy="108995"/>
            </a:xfrm>
            <a:prstGeom prst="straightConnector1">
              <a:avLst/>
            </a:prstGeom>
            <a:ln w="28575">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4" name="직선 화살표 연결선 183">
              <a:extLst>
                <a:ext uri="{FF2B5EF4-FFF2-40B4-BE49-F238E27FC236}">
                  <a16:creationId xmlns:a16="http://schemas.microsoft.com/office/drawing/2014/main" id="{75EBFB27-1B8B-FECD-29C7-9A9E1B079016}"/>
                </a:ext>
              </a:extLst>
            </p:cNvPr>
            <p:cNvCxnSpPr>
              <a:cxnSpLocks/>
            </p:cNvCxnSpPr>
            <p:nvPr/>
          </p:nvCxnSpPr>
          <p:spPr>
            <a:xfrm flipH="1">
              <a:off x="11678889" y="3156787"/>
              <a:ext cx="276660" cy="120354"/>
            </a:xfrm>
            <a:prstGeom prst="straightConnector1">
              <a:avLst/>
            </a:prstGeom>
            <a:ln w="31750">
              <a:solidFill>
                <a:srgbClr val="8C66C8">
                  <a:alpha val="90000"/>
                </a:srgbClr>
              </a:solidFill>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88" name="TextBox 187">
                <a:extLst>
                  <a:ext uri="{FF2B5EF4-FFF2-40B4-BE49-F238E27FC236}">
                    <a16:creationId xmlns:a16="http://schemas.microsoft.com/office/drawing/2014/main" id="{3B34BEC9-602B-6F7B-020D-5EC34941699F}"/>
                  </a:ext>
                </a:extLst>
              </p:cNvPr>
              <p:cNvSpPr txBox="1"/>
              <p:nvPr/>
            </p:nvSpPr>
            <p:spPr>
              <a:xfrm>
                <a:off x="1525073" y="2875081"/>
                <a:ext cx="51908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sz="2800" b="0" i="1" smtClean="0">
                          <a:latin typeface="Cambria Math" panose="02040503050406030204" pitchFamily="18" charset="0"/>
                        </a:rPr>
                        <m:t>⋯</m:t>
                      </m:r>
                    </m:oMath>
                  </m:oMathPara>
                </a14:m>
                <a:endParaRPr lang="ko-KR" altLang="en-US" sz="2800" dirty="0"/>
              </a:p>
            </p:txBody>
          </p:sp>
        </mc:Choice>
        <mc:Fallback xmlns="">
          <p:sp>
            <p:nvSpPr>
              <p:cNvPr id="188" name="TextBox 187">
                <a:extLst>
                  <a:ext uri="{FF2B5EF4-FFF2-40B4-BE49-F238E27FC236}">
                    <a16:creationId xmlns:a16="http://schemas.microsoft.com/office/drawing/2014/main" id="{3B34BEC9-602B-6F7B-020D-5EC34941699F}"/>
                  </a:ext>
                </a:extLst>
              </p:cNvPr>
              <p:cNvSpPr txBox="1">
                <a:spLocks noRot="1" noChangeAspect="1" noMove="1" noResize="1" noEditPoints="1" noAdjustHandles="1" noChangeArrowheads="1" noChangeShapeType="1" noTextEdit="1"/>
              </p:cNvSpPr>
              <p:nvPr/>
            </p:nvSpPr>
            <p:spPr>
              <a:xfrm>
                <a:off x="1525073" y="2875081"/>
                <a:ext cx="519080" cy="523220"/>
              </a:xfrm>
              <a:prstGeom prst="rect">
                <a:avLst/>
              </a:prstGeom>
              <a:blipFill>
                <a:blip r:embed="rId11"/>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9" name="TextBox 188">
                <a:extLst>
                  <a:ext uri="{FF2B5EF4-FFF2-40B4-BE49-F238E27FC236}">
                    <a16:creationId xmlns:a16="http://schemas.microsoft.com/office/drawing/2014/main" id="{8B14CB4A-1441-C545-8059-FA12E561BA1F}"/>
                  </a:ext>
                </a:extLst>
              </p:cNvPr>
              <p:cNvSpPr txBox="1"/>
              <p:nvPr/>
            </p:nvSpPr>
            <p:spPr>
              <a:xfrm>
                <a:off x="10170694" y="2875081"/>
                <a:ext cx="51908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sz="2800" b="0" i="1" smtClean="0">
                          <a:latin typeface="Cambria Math" panose="02040503050406030204" pitchFamily="18" charset="0"/>
                        </a:rPr>
                        <m:t>⋯</m:t>
                      </m:r>
                    </m:oMath>
                  </m:oMathPara>
                </a14:m>
                <a:endParaRPr lang="ko-KR" altLang="en-US" sz="2800" dirty="0"/>
              </a:p>
            </p:txBody>
          </p:sp>
        </mc:Choice>
        <mc:Fallback xmlns="">
          <p:sp>
            <p:nvSpPr>
              <p:cNvPr id="189" name="TextBox 188">
                <a:extLst>
                  <a:ext uri="{FF2B5EF4-FFF2-40B4-BE49-F238E27FC236}">
                    <a16:creationId xmlns:a16="http://schemas.microsoft.com/office/drawing/2014/main" id="{8B14CB4A-1441-C545-8059-FA12E561BA1F}"/>
                  </a:ext>
                </a:extLst>
              </p:cNvPr>
              <p:cNvSpPr txBox="1">
                <a:spLocks noRot="1" noChangeAspect="1" noMove="1" noResize="1" noEditPoints="1" noAdjustHandles="1" noChangeArrowheads="1" noChangeShapeType="1" noTextEdit="1"/>
              </p:cNvSpPr>
              <p:nvPr/>
            </p:nvSpPr>
            <p:spPr>
              <a:xfrm>
                <a:off x="10170694" y="2875081"/>
                <a:ext cx="519080" cy="523220"/>
              </a:xfrm>
              <a:prstGeom prst="rect">
                <a:avLst/>
              </a:prstGeom>
              <a:blipFill>
                <a:blip r:embed="rId12"/>
                <a:stretch>
                  <a:fillRect/>
                </a:stretch>
              </a:blipFill>
            </p:spPr>
            <p:txBody>
              <a:bodyPr/>
              <a:lstStyle/>
              <a:p>
                <a:r>
                  <a:rPr lang="ko-KR" altLang="en-US">
                    <a:noFill/>
                  </a:rPr>
                  <a:t> </a:t>
                </a:r>
              </a:p>
            </p:txBody>
          </p:sp>
        </mc:Fallback>
      </mc:AlternateContent>
      <p:sp>
        <p:nvSpPr>
          <p:cNvPr id="190" name="화살표: 갈매기형 수장 189">
            <a:extLst>
              <a:ext uri="{FF2B5EF4-FFF2-40B4-BE49-F238E27FC236}">
                <a16:creationId xmlns:a16="http://schemas.microsoft.com/office/drawing/2014/main" id="{55A95EC6-A566-3FB1-16F0-DC583180813B}"/>
              </a:ext>
            </a:extLst>
          </p:cNvPr>
          <p:cNvSpPr/>
          <p:nvPr/>
        </p:nvSpPr>
        <p:spPr>
          <a:xfrm>
            <a:off x="4181621" y="2869761"/>
            <a:ext cx="205117" cy="819350"/>
          </a:xfrm>
          <a:prstGeom prst="chevron">
            <a:avLst>
              <a:gd name="adj" fmla="val 46940"/>
            </a:avLst>
          </a:prstGeom>
          <a:solidFill>
            <a:srgbClr val="A486D4"/>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latinLnBrk="0"/>
            <a:endParaRPr lang="ko-KR" altLang="en-US" b="1" dirty="0"/>
          </a:p>
        </p:txBody>
      </p:sp>
      <p:sp>
        <p:nvSpPr>
          <p:cNvPr id="191" name="화살표: 갈매기형 수장 190">
            <a:extLst>
              <a:ext uri="{FF2B5EF4-FFF2-40B4-BE49-F238E27FC236}">
                <a16:creationId xmlns:a16="http://schemas.microsoft.com/office/drawing/2014/main" id="{4B8A5428-3465-E009-FF5C-2F944B03353D}"/>
              </a:ext>
            </a:extLst>
          </p:cNvPr>
          <p:cNvSpPr/>
          <p:nvPr/>
        </p:nvSpPr>
        <p:spPr>
          <a:xfrm>
            <a:off x="7780700" y="2869761"/>
            <a:ext cx="205117" cy="819350"/>
          </a:xfrm>
          <a:prstGeom prst="chevron">
            <a:avLst>
              <a:gd name="adj" fmla="val 46940"/>
            </a:avLst>
          </a:prstGeom>
          <a:solidFill>
            <a:srgbClr val="A486D4"/>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latinLnBrk="0"/>
            <a:endParaRPr lang="ko-KR" altLang="en-US" b="1" dirty="0"/>
          </a:p>
        </p:txBody>
      </p:sp>
    </p:spTree>
    <p:extLst>
      <p:ext uri="{BB962C8B-B14F-4D97-AF65-F5344CB8AC3E}">
        <p14:creationId xmlns:p14="http://schemas.microsoft.com/office/powerpoint/2010/main" val="2589345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1" name="Google Shape;101;p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latinLnBrk="0">
              <a:spcBef>
                <a:spcPts val="0"/>
              </a:spcBef>
              <a:spcAft>
                <a:spcPts val="0"/>
              </a:spcAft>
              <a:buNone/>
            </a:pPr>
            <a:fld id="{00000000-1234-1234-1234-123412341234}" type="slidenum">
              <a:rPr lang="en-US"/>
              <a:pPr marL="0" lvl="0" indent="0" algn="r" rtl="0" latinLnBrk="0">
                <a:spcBef>
                  <a:spcPts val="0"/>
                </a:spcBef>
                <a:spcAft>
                  <a:spcPts val="0"/>
                </a:spcAft>
                <a:buNone/>
              </a:pPr>
              <a:t>8</a:t>
            </a:fld>
            <a:endParaRPr dirty="0"/>
          </a:p>
        </p:txBody>
      </p:sp>
      <p:sp>
        <p:nvSpPr>
          <p:cNvPr id="99" name="Google Shape;99;p2"/>
          <p:cNvSpPr txBox="1">
            <a:spLocks noGrp="1"/>
          </p:cNvSpPr>
          <p:nvPr>
            <p:ph type="title" idx="4294967295"/>
          </p:nvPr>
        </p:nvSpPr>
        <p:spPr>
          <a:xfrm>
            <a:off x="323850" y="295489"/>
            <a:ext cx="11544300" cy="852487"/>
          </a:xfrm>
          <a:prstGeom prst="rect">
            <a:avLst/>
          </a:prstGeom>
          <a:noFill/>
          <a:ln>
            <a:noFill/>
          </a:ln>
        </p:spPr>
        <p:txBody>
          <a:bodyPr spcFirstLastPara="1" wrap="square" lIns="121900" tIns="121900" rIns="121900" bIns="121900" anchor="t" anchorCtr="0">
            <a:noAutofit/>
          </a:bodyPr>
          <a:lstStyle/>
          <a:p>
            <a:pPr marL="0" lvl="0" indent="0" algn="l" rtl="0" latinLnBrk="0">
              <a:lnSpc>
                <a:spcPct val="100000"/>
              </a:lnSpc>
              <a:spcBef>
                <a:spcPts val="0"/>
              </a:spcBef>
              <a:spcAft>
                <a:spcPts val="0"/>
              </a:spcAft>
              <a:buClr>
                <a:schemeClr val="dk1"/>
              </a:buClr>
              <a:buSzPts val="3000"/>
              <a:buFont typeface="Playfair Display Black"/>
              <a:buNone/>
            </a:pPr>
            <a:r>
              <a:rPr lang="en-US" altLang="ko-KR" b="1" dirty="0">
                <a:solidFill>
                  <a:schemeClr val="bg1"/>
                </a:solidFill>
                <a:highlight>
                  <a:srgbClr val="8C66C8"/>
                </a:highlight>
                <a:sym typeface="Playfair Display Black"/>
              </a:rPr>
              <a:t>Challenges</a:t>
            </a:r>
            <a:r>
              <a:rPr lang="en-US" altLang="ko-KR" b="1" dirty="0">
                <a:sym typeface="Playfair Display Black"/>
              </a:rPr>
              <a:t> Heterogeneity of Bi-Modality</a:t>
            </a:r>
            <a:endParaRPr lang="en-US" b="1" dirty="0">
              <a:sym typeface="Playfair Display Black"/>
            </a:endParaRPr>
          </a:p>
        </p:txBody>
      </p:sp>
      <p:sp>
        <p:nvSpPr>
          <p:cNvPr id="4" name="TextBox 3">
            <a:extLst>
              <a:ext uri="{FF2B5EF4-FFF2-40B4-BE49-F238E27FC236}">
                <a16:creationId xmlns:a16="http://schemas.microsoft.com/office/drawing/2014/main" id="{87E4079B-43A7-51C4-D96C-F1348A20D3B4}"/>
              </a:ext>
            </a:extLst>
          </p:cNvPr>
          <p:cNvSpPr txBox="1"/>
          <p:nvPr/>
        </p:nvSpPr>
        <p:spPr>
          <a:xfrm>
            <a:off x="323850" y="1147976"/>
            <a:ext cx="11544300" cy="2562946"/>
          </a:xfrm>
          <a:prstGeom prst="rect">
            <a:avLst/>
          </a:prstGeom>
          <a:noFill/>
        </p:spPr>
        <p:txBody>
          <a:bodyPr wrap="square" rtlCol="0">
            <a:spAutoFit/>
          </a:bodyPr>
          <a:lstStyle/>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Despite two modalities’ complementary nature, integrating node-oriented and edge-oriented time series within a topology graph presents challenges</a:t>
            </a:r>
          </a:p>
          <a:p>
            <a:pPr marL="914400" lvl="1" indent="-457200" latinLnBrk="0">
              <a:lnSpc>
                <a:spcPct val="120000"/>
              </a:lnSpc>
              <a:buFont typeface="+mj-lt"/>
              <a:buAutoNum type="arabicParenR"/>
            </a:pPr>
            <a:r>
              <a:rPr lang="en-US" altLang="ko-KR" sz="2000" dirty="0">
                <a:solidFill>
                  <a:schemeClr val="tx1">
                    <a:lumMod val="75000"/>
                  </a:schemeClr>
                </a:solidFill>
              </a:rPr>
              <a:t>Inherent differences pose complexities in effectively combining two modalities</a:t>
            </a:r>
          </a:p>
          <a:p>
            <a:pPr marL="914400" lvl="1" indent="-457200" latinLnBrk="0">
              <a:lnSpc>
                <a:spcPct val="120000"/>
              </a:lnSpc>
              <a:buFont typeface="+mj-lt"/>
              <a:buAutoNum type="arabicParenR"/>
            </a:pPr>
            <a:r>
              <a:rPr lang="en-US" altLang="ko-KR" sz="2000" dirty="0">
                <a:solidFill>
                  <a:schemeClr val="tx1">
                    <a:lumMod val="75000"/>
                  </a:schemeClr>
                </a:solidFill>
              </a:rPr>
              <a:t>Varying spatial and temporal resolutions (originated from separate data sources)</a:t>
            </a:r>
          </a:p>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Heterogeneity in data sources and resolutions make it challenge to align and fuse the information (</a:t>
            </a:r>
            <a:r>
              <a:rPr lang="en-US" altLang="ko-KR" sz="2400" i="1" dirty="0">
                <a:solidFill>
                  <a:schemeClr val="tx1">
                    <a:lumMod val="75000"/>
                  </a:schemeClr>
                </a:solidFill>
              </a:rPr>
              <a:t>semantics</a:t>
            </a:r>
            <a:r>
              <a:rPr lang="en-US" altLang="ko-KR" sz="2400" dirty="0">
                <a:solidFill>
                  <a:schemeClr val="tx1">
                    <a:lumMod val="75000"/>
                  </a:schemeClr>
                </a:solidFill>
              </a:rPr>
              <a:t>) from both modalities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921FAB6-D2C8-53C1-863E-CE89128A11B8}"/>
                  </a:ext>
                </a:extLst>
              </p:cNvPr>
              <p:cNvSpPr txBox="1"/>
              <p:nvPr/>
            </p:nvSpPr>
            <p:spPr>
              <a:xfrm>
                <a:off x="466725" y="3866876"/>
                <a:ext cx="7962900" cy="1991058"/>
              </a:xfrm>
              <a:prstGeom prst="rect">
                <a:avLst/>
              </a:prstGeom>
              <a:noFill/>
            </p:spPr>
            <p:txBody>
              <a:bodyPr wrap="square" rtlCol="0">
                <a:spAutoFit/>
              </a:bodyPr>
              <a:lstStyle/>
              <a:p>
                <a:pPr marL="342900" indent="-342900" latinLnBrk="0">
                  <a:lnSpc>
                    <a:spcPct val="120000"/>
                  </a:lnSpc>
                  <a:buFont typeface="Arial" panose="020B0604020202020204" pitchFamily="34" charset="0"/>
                  <a:buChar char="•"/>
                </a:pPr>
                <a:r>
                  <a:rPr lang="en-US" altLang="ko-KR" sz="2000" i="1" dirty="0">
                    <a:solidFill>
                      <a:schemeClr val="tx1">
                        <a:lumMod val="75000"/>
                      </a:schemeClr>
                    </a:solidFill>
                  </a:rPr>
                  <a:t>Node-oriented TS</a:t>
                </a:r>
                <a:r>
                  <a:rPr lang="en-US" altLang="ko-KR" sz="2000" dirty="0">
                    <a:solidFill>
                      <a:schemeClr val="tx1">
                        <a:lumMod val="75000"/>
                      </a:schemeClr>
                    </a:solidFill>
                  </a:rPr>
                  <a:t> vector: </a:t>
                </a:r>
                <a14:m>
                  <m:oMath xmlns:m="http://schemas.openxmlformats.org/officeDocument/2006/math">
                    <m:sSubSup>
                      <m:sSubSupPr>
                        <m:ctrlPr>
                          <a:rPr lang="en-US" altLang="ko-KR" sz="2000" b="0" i="1" smtClean="0">
                            <a:solidFill>
                              <a:schemeClr val="tx1">
                                <a:lumMod val="75000"/>
                              </a:schemeClr>
                            </a:solidFill>
                            <a:latin typeface="Cambria Math" panose="02040503050406030204" pitchFamily="18" charset="0"/>
                          </a:rPr>
                        </m:ctrlPr>
                      </m:sSubSupPr>
                      <m:e>
                        <m:r>
                          <m:rPr>
                            <m:nor/>
                          </m:rPr>
                          <a:rPr lang="en-US" altLang="ko-KR" sz="2000" dirty="0">
                            <a:solidFill>
                              <a:schemeClr val="tx1">
                                <a:lumMod val="75000"/>
                              </a:schemeClr>
                            </a:solidFill>
                            <a:latin typeface="MathJax_Caligraphic" pitchFamily="50" charset="0"/>
                          </a:rPr>
                          <m:t>V</m:t>
                        </m:r>
                      </m:e>
                      <m:sub>
                        <m:r>
                          <a:rPr lang="en-US" altLang="ko-KR" sz="2000" b="0" i="1" smtClean="0">
                            <a:solidFill>
                              <a:schemeClr val="tx1">
                                <a:lumMod val="75000"/>
                              </a:schemeClr>
                            </a:solidFill>
                            <a:latin typeface="Cambria Math" panose="02040503050406030204" pitchFamily="18" charset="0"/>
                          </a:rPr>
                          <m:t>𝑡</m:t>
                        </m:r>
                      </m:sub>
                      <m:sup>
                        <m:r>
                          <a:rPr lang="en-US" altLang="ko-KR" sz="2000" b="0" i="1" smtClean="0">
                            <a:solidFill>
                              <a:schemeClr val="tx1">
                                <a:lumMod val="75000"/>
                              </a:schemeClr>
                            </a:solidFill>
                            <a:latin typeface="Cambria Math" panose="02040503050406030204" pitchFamily="18" charset="0"/>
                          </a:rPr>
                          <m:t>𝑟</m:t>
                        </m:r>
                      </m:sup>
                    </m:sSubSup>
                  </m:oMath>
                </a14:m>
                <a:r>
                  <a:rPr lang="en-US" altLang="ko-KR" sz="2000" dirty="0">
                    <a:solidFill>
                      <a:schemeClr val="tx1">
                        <a:lumMod val="75000"/>
                      </a:schemeClr>
                    </a:solidFill>
                  </a:rPr>
                  <a:t>in region </a:t>
                </a:r>
                <a14:m>
                  <m:oMath xmlns:m="http://schemas.openxmlformats.org/officeDocument/2006/math">
                    <m:r>
                      <a:rPr lang="en-US" altLang="ko-KR" sz="2000" i="1" dirty="0" smtClean="0">
                        <a:solidFill>
                          <a:schemeClr val="tx1">
                            <a:lumMod val="75000"/>
                          </a:schemeClr>
                        </a:solidFill>
                        <a:latin typeface="Cambria Math" panose="02040503050406030204" pitchFamily="18" charset="0"/>
                      </a:rPr>
                      <m:t>𝑟</m:t>
                    </m:r>
                  </m:oMath>
                </a14:m>
                <a:r>
                  <a:rPr lang="en-US" altLang="ko-KR" sz="2000" dirty="0">
                    <a:solidFill>
                      <a:schemeClr val="tx1">
                        <a:lumMod val="75000"/>
                      </a:schemeClr>
                    </a:solidFill>
                  </a:rPr>
                  <a:t> at timestamp </a:t>
                </a:r>
                <a14:m>
                  <m:oMath xmlns:m="http://schemas.openxmlformats.org/officeDocument/2006/math">
                    <m:r>
                      <a:rPr lang="en-US" altLang="ko-KR" sz="2000" i="1" dirty="0" smtClean="0">
                        <a:solidFill>
                          <a:schemeClr val="tx1">
                            <a:lumMod val="75000"/>
                          </a:schemeClr>
                        </a:solidFill>
                        <a:latin typeface="Cambria Math" panose="02040503050406030204" pitchFamily="18" charset="0"/>
                      </a:rPr>
                      <m:t>𝑡</m:t>
                    </m:r>
                  </m:oMath>
                </a14:m>
                <a:endParaRPr lang="en-US" altLang="ko-KR" sz="2000" dirty="0">
                  <a:solidFill>
                    <a:schemeClr val="tx1">
                      <a:lumMod val="75000"/>
                    </a:schemeClr>
                  </a:solidFill>
                </a:endParaRPr>
              </a:p>
              <a:p>
                <a:pPr marL="342900" indent="-342900" latinLnBrk="0">
                  <a:lnSpc>
                    <a:spcPct val="120000"/>
                  </a:lnSpc>
                  <a:buFont typeface="Arial" panose="020B0604020202020204" pitchFamily="34" charset="0"/>
                  <a:buChar char="•"/>
                </a:pPr>
                <a:r>
                  <a:rPr lang="en-US" altLang="ko-KR" sz="2000" i="1" dirty="0">
                    <a:solidFill>
                      <a:schemeClr val="tx1">
                        <a:lumMod val="75000"/>
                      </a:schemeClr>
                    </a:solidFill>
                  </a:rPr>
                  <a:t>Edge-oriented TS </a:t>
                </a:r>
                <a:r>
                  <a:rPr lang="en-US" altLang="ko-KR" sz="2000" dirty="0">
                    <a:solidFill>
                      <a:schemeClr val="tx1">
                        <a:lumMod val="75000"/>
                      </a:schemeClr>
                    </a:solidFill>
                  </a:rPr>
                  <a:t>vector: </a:t>
                </a:r>
                <a14:m>
                  <m:oMath xmlns:m="http://schemas.openxmlformats.org/officeDocument/2006/math">
                    <m:sSubSup>
                      <m:sSubSupPr>
                        <m:ctrlPr>
                          <a:rPr lang="en-US" altLang="ko-KR" sz="2000" i="1">
                            <a:solidFill>
                              <a:schemeClr val="tx1">
                                <a:lumMod val="75000"/>
                              </a:schemeClr>
                            </a:solidFill>
                            <a:latin typeface="Cambria Math" panose="02040503050406030204" pitchFamily="18" charset="0"/>
                          </a:rPr>
                        </m:ctrlPr>
                      </m:sSubSupPr>
                      <m:e>
                        <m:r>
                          <m:rPr>
                            <m:nor/>
                          </m:rPr>
                          <a:rPr lang="en-US" altLang="ko-KR" sz="2000" dirty="0">
                            <a:solidFill>
                              <a:schemeClr val="tx1">
                                <a:lumMod val="75000"/>
                              </a:schemeClr>
                            </a:solidFill>
                            <a:latin typeface="MathJax_Caligraphic" pitchFamily="50" charset="0"/>
                          </a:rPr>
                          <m:t>F</m:t>
                        </m:r>
                      </m:e>
                      <m:sub>
                        <m:r>
                          <a:rPr lang="en-US" altLang="ko-KR" sz="2000">
                            <a:solidFill>
                              <a:schemeClr val="tx1">
                                <a:lumMod val="75000"/>
                              </a:schemeClr>
                            </a:solidFill>
                            <a:latin typeface="Cambria Math" panose="02040503050406030204" pitchFamily="18" charset="0"/>
                          </a:rPr>
                          <m:t>𝑡</m:t>
                        </m:r>
                      </m:sub>
                      <m:sup>
                        <m:r>
                          <a:rPr lang="en-US" altLang="ko-KR" sz="2000">
                            <a:solidFill>
                              <a:schemeClr val="tx1">
                                <a:lumMod val="75000"/>
                              </a:schemeClr>
                            </a:solidFill>
                            <a:latin typeface="Cambria Math" panose="02040503050406030204" pitchFamily="18" charset="0"/>
                          </a:rPr>
                          <m:t>𝑖𝑗</m:t>
                        </m:r>
                      </m:sup>
                    </m:sSubSup>
                  </m:oMath>
                </a14:m>
                <a:r>
                  <a:rPr lang="en-US" altLang="ko-KR" sz="2000" dirty="0">
                    <a:solidFill>
                      <a:schemeClr val="tx1">
                        <a:lumMod val="75000"/>
                      </a:schemeClr>
                    </a:solidFill>
                  </a:rPr>
                  <a:t> between region </a:t>
                </a:r>
                <a14:m>
                  <m:oMath xmlns:m="http://schemas.openxmlformats.org/officeDocument/2006/math">
                    <m:r>
                      <a:rPr lang="en-US" altLang="ko-KR" sz="2000" b="0" i="1" smtClean="0">
                        <a:solidFill>
                          <a:schemeClr val="tx1">
                            <a:lumMod val="75000"/>
                          </a:schemeClr>
                        </a:solidFill>
                        <a:latin typeface="Cambria Math" panose="02040503050406030204" pitchFamily="18" charset="0"/>
                      </a:rPr>
                      <m:t>𝑖</m:t>
                    </m:r>
                  </m:oMath>
                </a14:m>
                <a:r>
                  <a:rPr lang="en-US" altLang="ko-KR" sz="2000" dirty="0">
                    <a:solidFill>
                      <a:schemeClr val="tx1">
                        <a:lumMod val="75000"/>
                      </a:schemeClr>
                    </a:solidFill>
                  </a:rPr>
                  <a:t> and </a:t>
                </a:r>
                <a14:m>
                  <m:oMath xmlns:m="http://schemas.openxmlformats.org/officeDocument/2006/math">
                    <m:r>
                      <a:rPr lang="en-US" altLang="ko-KR" sz="2000" b="0" i="1" smtClean="0">
                        <a:solidFill>
                          <a:schemeClr val="tx1">
                            <a:lumMod val="75000"/>
                          </a:schemeClr>
                        </a:solidFill>
                        <a:latin typeface="Cambria Math" panose="02040503050406030204" pitchFamily="18" charset="0"/>
                      </a:rPr>
                      <m:t>𝑗</m:t>
                    </m:r>
                  </m:oMath>
                </a14:m>
                <a:r>
                  <a:rPr lang="en-US" altLang="ko-KR" sz="2000" dirty="0">
                    <a:solidFill>
                      <a:schemeClr val="tx1">
                        <a:lumMod val="75000"/>
                      </a:schemeClr>
                    </a:solidFill>
                  </a:rPr>
                  <a:t> at timestamp </a:t>
                </a:r>
                <a14:m>
                  <m:oMath xmlns:m="http://schemas.openxmlformats.org/officeDocument/2006/math">
                    <m:r>
                      <a:rPr lang="en-US" altLang="ko-KR" sz="2000" i="1" dirty="0" smtClean="0">
                        <a:solidFill>
                          <a:schemeClr val="tx1">
                            <a:lumMod val="75000"/>
                          </a:schemeClr>
                        </a:solidFill>
                        <a:latin typeface="Cambria Math" panose="02040503050406030204" pitchFamily="18" charset="0"/>
                      </a:rPr>
                      <m:t>𝑡</m:t>
                    </m:r>
                  </m:oMath>
                </a14:m>
                <a:endParaRPr lang="en-US" altLang="ko-KR" sz="2000" dirty="0">
                  <a:solidFill>
                    <a:schemeClr val="tx1">
                      <a:lumMod val="75000"/>
                    </a:schemeClr>
                  </a:solidFill>
                </a:endParaRPr>
              </a:p>
              <a:p>
                <a:pPr marL="342900" indent="-342900" latinLnBrk="0">
                  <a:lnSpc>
                    <a:spcPct val="120000"/>
                  </a:lnSpc>
                  <a:buFont typeface="Arial" panose="020B0604020202020204" pitchFamily="34" charset="0"/>
                  <a:buChar char="•"/>
                </a:pPr>
                <a:r>
                  <a:rPr lang="en-US" altLang="ko-KR" sz="2000" dirty="0">
                    <a:solidFill>
                      <a:schemeClr val="tx1">
                        <a:lumMod val="75000"/>
                      </a:schemeClr>
                    </a:solidFill>
                  </a:rPr>
                  <a:t>Previous single-modality formula. with static topology </a:t>
                </a:r>
                <a14:m>
                  <m:oMath xmlns:m="http://schemas.openxmlformats.org/officeDocument/2006/math">
                    <m:r>
                      <m:rPr>
                        <m:nor/>
                      </m:rPr>
                      <a:rPr lang="en-US" altLang="ko-KR" sz="2000" dirty="0">
                        <a:solidFill>
                          <a:schemeClr val="tx1">
                            <a:lumMod val="75000"/>
                          </a:schemeClr>
                        </a:solidFill>
                        <a:latin typeface="MathJax_Caligraphic" pitchFamily="50" charset="0"/>
                      </a:rPr>
                      <m:t>A</m:t>
                    </m:r>
                  </m:oMath>
                </a14:m>
                <a:endParaRPr lang="en-US" altLang="ko-KR" sz="2000" dirty="0">
                  <a:solidFill>
                    <a:schemeClr val="tx1">
                      <a:lumMod val="75000"/>
                    </a:schemeClr>
                  </a:solidFill>
                  <a:latin typeface="MathJax_Caligraphic" pitchFamily="50" charset="0"/>
                </a:endParaRPr>
              </a:p>
              <a:p>
                <a:pPr marL="800100" lvl="1" indent="-342900" latinLnBrk="0">
                  <a:lnSpc>
                    <a:spcPct val="120000"/>
                  </a:lnSpc>
                  <a:buFont typeface="Arial" panose="020B0604020202020204" pitchFamily="34" charset="0"/>
                  <a:buChar char="•"/>
                </a:pPr>
                <a:r>
                  <a:rPr lang="en-US" altLang="ko-KR" sz="2000" dirty="0">
                    <a:solidFill>
                      <a:schemeClr val="tx1">
                        <a:lumMod val="75000"/>
                      </a:schemeClr>
                    </a:solidFill>
                  </a:rPr>
                  <a:t>Node-oriented features </a:t>
                </a:r>
                <a14:m>
                  <m:oMath xmlns:m="http://schemas.openxmlformats.org/officeDocument/2006/math">
                    <m:r>
                      <a:rPr lang="en-US" altLang="ko-KR" sz="2000">
                        <a:solidFill>
                          <a:schemeClr val="tx1">
                            <a:lumMod val="75000"/>
                          </a:schemeClr>
                        </a:solidFill>
                        <a:latin typeface="Cambria Math" panose="02040503050406030204" pitchFamily="18" charset="0"/>
                      </a:rPr>
                      <m:t>(</m:t>
                    </m:r>
                    <m:sSub>
                      <m:sSubPr>
                        <m:ctrlPr>
                          <a:rPr lang="en-US" altLang="ko-KR" sz="2000" i="1">
                            <a:solidFill>
                              <a:schemeClr val="tx1">
                                <a:lumMod val="75000"/>
                              </a:schemeClr>
                            </a:solidFill>
                            <a:latin typeface="Cambria Math" panose="02040503050406030204" pitchFamily="18" charset="0"/>
                          </a:rPr>
                        </m:ctrlPr>
                      </m:sSubPr>
                      <m:e>
                        <m:r>
                          <m:rPr>
                            <m:nor/>
                          </m:rPr>
                          <a:rPr lang="en-US" altLang="ko-KR" sz="2000" dirty="0">
                            <a:solidFill>
                              <a:schemeClr val="tx1">
                                <a:lumMod val="75000"/>
                              </a:schemeClr>
                            </a:solidFill>
                            <a:latin typeface="MathJax_Caligraphic" pitchFamily="50" charset="0"/>
                          </a:rPr>
                          <m:t>V</m:t>
                        </m:r>
                      </m:e>
                      <m:sub>
                        <m:r>
                          <a:rPr lang="en-US" altLang="ko-KR" sz="2000">
                            <a:solidFill>
                              <a:schemeClr val="tx1">
                                <a:lumMod val="75000"/>
                              </a:schemeClr>
                            </a:solidFill>
                            <a:latin typeface="Cambria Math" panose="02040503050406030204" pitchFamily="18" charset="0"/>
                          </a:rPr>
                          <m:t>𝑡</m:t>
                        </m:r>
                      </m:sub>
                    </m:sSub>
                    <m:r>
                      <a:rPr lang="en-US" altLang="ko-KR" sz="2000">
                        <a:solidFill>
                          <a:schemeClr val="tx1">
                            <a:lumMod val="75000"/>
                          </a:schemeClr>
                        </a:solidFill>
                        <a:latin typeface="Cambria Math" panose="02040503050406030204" pitchFamily="18" charset="0"/>
                      </a:rPr>
                      <m:t>,</m:t>
                    </m:r>
                    <m:r>
                      <m:rPr>
                        <m:nor/>
                      </m:rPr>
                      <a:rPr lang="en-US" altLang="ko-KR" sz="2000" dirty="0">
                        <a:solidFill>
                          <a:schemeClr val="tx1">
                            <a:lumMod val="75000"/>
                          </a:schemeClr>
                        </a:solidFill>
                        <a:latin typeface="MathJax_Caligraphic" pitchFamily="50" charset="0"/>
                      </a:rPr>
                      <m:t>A</m:t>
                    </m:r>
                    <m:r>
                      <a:rPr lang="en-US" altLang="ko-KR" sz="2000">
                        <a:solidFill>
                          <a:schemeClr val="tx1">
                            <a:lumMod val="75000"/>
                          </a:schemeClr>
                        </a:solidFill>
                        <a:latin typeface="Cambria Math" panose="02040503050406030204" pitchFamily="18" charset="0"/>
                      </a:rPr>
                      <m:t>)</m:t>
                    </m:r>
                  </m:oMath>
                </a14:m>
                <a:endParaRPr lang="en-US" altLang="ko-KR" sz="2000" dirty="0">
                  <a:solidFill>
                    <a:schemeClr val="tx1">
                      <a:lumMod val="75000"/>
                    </a:schemeClr>
                  </a:solidFill>
                  <a:latin typeface="MathJax_Caligraphic" pitchFamily="50" charset="0"/>
                </a:endParaRPr>
              </a:p>
              <a:p>
                <a:pPr marL="800100" lvl="1" indent="-342900" latinLnBrk="0">
                  <a:lnSpc>
                    <a:spcPct val="120000"/>
                  </a:lnSpc>
                  <a:buFont typeface="Arial" panose="020B0604020202020204" pitchFamily="34" charset="0"/>
                  <a:buChar char="•"/>
                </a:pPr>
                <a:r>
                  <a:rPr lang="en-US" altLang="ko-KR" sz="2000" dirty="0">
                    <a:solidFill>
                      <a:schemeClr val="tx1">
                        <a:lumMod val="75000"/>
                      </a:schemeClr>
                    </a:solidFill>
                  </a:rPr>
                  <a:t>Edge-oriented features </a:t>
                </a:r>
                <a14:m>
                  <m:oMath xmlns:m="http://schemas.openxmlformats.org/officeDocument/2006/math">
                    <m:r>
                      <a:rPr lang="en-US" altLang="ko-KR" sz="2000">
                        <a:solidFill>
                          <a:schemeClr val="tx1">
                            <a:lumMod val="75000"/>
                          </a:schemeClr>
                        </a:solidFill>
                        <a:latin typeface="Cambria Math" panose="02040503050406030204" pitchFamily="18" charset="0"/>
                      </a:rPr>
                      <m:t>(</m:t>
                    </m:r>
                    <m:sSub>
                      <m:sSubPr>
                        <m:ctrlPr>
                          <a:rPr lang="en-US" altLang="ko-KR" sz="2000" i="1">
                            <a:solidFill>
                              <a:schemeClr val="tx1">
                                <a:lumMod val="75000"/>
                              </a:schemeClr>
                            </a:solidFill>
                            <a:latin typeface="Cambria Math" panose="02040503050406030204" pitchFamily="18" charset="0"/>
                          </a:rPr>
                        </m:ctrlPr>
                      </m:sSubPr>
                      <m:e>
                        <m:r>
                          <m:rPr>
                            <m:nor/>
                          </m:rPr>
                          <a:rPr lang="en-US" altLang="ko-KR" sz="2000" dirty="0">
                            <a:solidFill>
                              <a:schemeClr val="tx1">
                                <a:lumMod val="75000"/>
                              </a:schemeClr>
                            </a:solidFill>
                            <a:latin typeface="MathJax_Caligraphic" pitchFamily="50" charset="0"/>
                          </a:rPr>
                          <m:t>F</m:t>
                        </m:r>
                      </m:e>
                      <m:sub>
                        <m:r>
                          <a:rPr lang="en-US" altLang="ko-KR" sz="2000">
                            <a:solidFill>
                              <a:schemeClr val="tx1">
                                <a:lumMod val="75000"/>
                              </a:schemeClr>
                            </a:solidFill>
                            <a:latin typeface="Cambria Math" panose="02040503050406030204" pitchFamily="18" charset="0"/>
                          </a:rPr>
                          <m:t>𝑡</m:t>
                        </m:r>
                      </m:sub>
                    </m:sSub>
                    <m:r>
                      <a:rPr lang="en-US" altLang="ko-KR" sz="2000">
                        <a:solidFill>
                          <a:schemeClr val="tx1">
                            <a:lumMod val="75000"/>
                          </a:schemeClr>
                        </a:solidFill>
                        <a:latin typeface="Cambria Math" panose="02040503050406030204" pitchFamily="18" charset="0"/>
                      </a:rPr>
                      <m:t>,</m:t>
                    </m:r>
                    <m:r>
                      <m:rPr>
                        <m:nor/>
                      </m:rPr>
                      <a:rPr lang="en-US" altLang="ko-KR" sz="2000" dirty="0">
                        <a:solidFill>
                          <a:schemeClr val="tx1">
                            <a:lumMod val="75000"/>
                          </a:schemeClr>
                        </a:solidFill>
                        <a:latin typeface="MathJax_Caligraphic" pitchFamily="50" charset="0"/>
                      </a:rPr>
                      <m:t>A</m:t>
                    </m:r>
                    <m:r>
                      <a:rPr lang="en-US" altLang="ko-KR" sz="2000">
                        <a:solidFill>
                          <a:schemeClr val="tx1">
                            <a:lumMod val="75000"/>
                          </a:schemeClr>
                        </a:solidFill>
                        <a:latin typeface="Cambria Math" panose="02040503050406030204" pitchFamily="18" charset="0"/>
                      </a:rPr>
                      <m:t>)</m:t>
                    </m:r>
                  </m:oMath>
                </a14:m>
                <a:endParaRPr lang="en-US" altLang="ko-KR" sz="2000" dirty="0">
                  <a:solidFill>
                    <a:schemeClr val="tx1">
                      <a:lumMod val="75000"/>
                    </a:schemeClr>
                  </a:solidFill>
                  <a:latin typeface="MathJax_Caligraphic" pitchFamily="50" charset="0"/>
                </a:endParaRPr>
              </a:p>
            </p:txBody>
          </p:sp>
        </mc:Choice>
        <mc:Fallback xmlns="">
          <p:sp>
            <p:nvSpPr>
              <p:cNvPr id="8" name="TextBox 7">
                <a:extLst>
                  <a:ext uri="{FF2B5EF4-FFF2-40B4-BE49-F238E27FC236}">
                    <a16:creationId xmlns:a16="http://schemas.microsoft.com/office/drawing/2014/main" id="{1921FAB6-D2C8-53C1-863E-CE89128A11B8}"/>
                  </a:ext>
                </a:extLst>
              </p:cNvPr>
              <p:cNvSpPr txBox="1">
                <a:spLocks noRot="1" noChangeAspect="1" noMove="1" noResize="1" noEditPoints="1" noAdjustHandles="1" noChangeArrowheads="1" noChangeShapeType="1" noTextEdit="1"/>
              </p:cNvSpPr>
              <p:nvPr/>
            </p:nvSpPr>
            <p:spPr>
              <a:xfrm>
                <a:off x="466725" y="3866876"/>
                <a:ext cx="7962900" cy="1991058"/>
              </a:xfrm>
              <a:prstGeom prst="rect">
                <a:avLst/>
              </a:prstGeom>
              <a:blipFill>
                <a:blip r:embed="rId3"/>
                <a:stretch>
                  <a:fillRect l="-689" t="-306" b="-3976"/>
                </a:stretch>
              </a:blipFill>
            </p:spPr>
            <p:txBody>
              <a:bodyPr/>
              <a:lstStyle/>
              <a:p>
                <a:r>
                  <a:rPr lang="ko-KR" altLang="en-US">
                    <a:noFill/>
                  </a:rPr>
                  <a:t> </a:t>
                </a:r>
              </a:p>
            </p:txBody>
          </p:sp>
        </mc:Fallback>
      </mc:AlternateContent>
      <p:grpSp>
        <p:nvGrpSpPr>
          <p:cNvPr id="41" name="그룹 40">
            <a:extLst>
              <a:ext uri="{FF2B5EF4-FFF2-40B4-BE49-F238E27FC236}">
                <a16:creationId xmlns:a16="http://schemas.microsoft.com/office/drawing/2014/main" id="{7ECFAE20-B46B-DB45-0360-0A7DC5D9ACEA}"/>
              </a:ext>
            </a:extLst>
          </p:cNvPr>
          <p:cNvGrpSpPr/>
          <p:nvPr/>
        </p:nvGrpSpPr>
        <p:grpSpPr>
          <a:xfrm>
            <a:off x="8429625" y="3754528"/>
            <a:ext cx="3087775" cy="2538781"/>
            <a:chOff x="8429625" y="3710922"/>
            <a:chExt cx="3087775" cy="2538781"/>
          </a:xfrm>
        </p:grpSpPr>
        <p:grpSp>
          <p:nvGrpSpPr>
            <p:cNvPr id="37" name="그룹 36">
              <a:extLst>
                <a:ext uri="{FF2B5EF4-FFF2-40B4-BE49-F238E27FC236}">
                  <a16:creationId xmlns:a16="http://schemas.microsoft.com/office/drawing/2014/main" id="{4743C843-AF6B-29E8-9631-8154FDE4DC2A}"/>
                </a:ext>
              </a:extLst>
            </p:cNvPr>
            <p:cNvGrpSpPr/>
            <p:nvPr/>
          </p:nvGrpSpPr>
          <p:grpSpPr>
            <a:xfrm>
              <a:off x="8429625" y="3782145"/>
              <a:ext cx="3087775" cy="2372170"/>
              <a:chOff x="8805231" y="3713809"/>
              <a:chExt cx="3087775" cy="2372170"/>
            </a:xfrm>
          </p:grpSpPr>
          <mc:AlternateContent xmlns:mc="http://schemas.openxmlformats.org/markup-compatibility/2006" xmlns:a14="http://schemas.microsoft.com/office/drawing/2010/main">
            <mc:Choice Requires="a14">
              <p:sp>
                <p:nvSpPr>
                  <p:cNvPr id="18" name="타원 17">
                    <a:extLst>
                      <a:ext uri="{FF2B5EF4-FFF2-40B4-BE49-F238E27FC236}">
                        <a16:creationId xmlns:a16="http://schemas.microsoft.com/office/drawing/2014/main" id="{109AD637-4D6F-7E0D-0309-C322082A775C}"/>
                      </a:ext>
                    </a:extLst>
                  </p:cNvPr>
                  <p:cNvSpPr/>
                  <p:nvPr/>
                </p:nvSpPr>
                <p:spPr>
                  <a:xfrm>
                    <a:off x="9216437" y="4489566"/>
                    <a:ext cx="760415" cy="760415"/>
                  </a:xfrm>
                  <a:prstGeom prst="ellipse">
                    <a:avLst/>
                  </a:prstGeom>
                  <a:solidFill>
                    <a:srgbClr val="E3DAF2">
                      <a:alpha val="70000"/>
                    </a:srgbClr>
                  </a:solidFill>
                  <a:ln>
                    <a:solidFill>
                      <a:srgbClr val="8C6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14:m>
                      <m:oMathPara xmlns:m="http://schemas.openxmlformats.org/officeDocument/2006/math">
                        <m:oMathParaPr>
                          <m:jc m:val="centerGroup"/>
                        </m:oMathParaPr>
                        <m:oMath xmlns:m="http://schemas.openxmlformats.org/officeDocument/2006/math">
                          <m:sSubSup>
                            <m:sSubSupPr>
                              <m:ctrlPr>
                                <a:rPr lang="en-US" altLang="ko-KR" sz="2000" i="1">
                                  <a:solidFill>
                                    <a:schemeClr val="tx1">
                                      <a:lumMod val="75000"/>
                                    </a:schemeClr>
                                  </a:solidFill>
                                  <a:latin typeface="Cambria Math" panose="02040503050406030204" pitchFamily="18" charset="0"/>
                                </a:rPr>
                              </m:ctrlPr>
                            </m:sSubSupPr>
                            <m:e>
                              <m:r>
                                <m:rPr>
                                  <m:nor/>
                                </m:rPr>
                                <a:rPr lang="en-US" altLang="ko-KR" sz="2000" dirty="0">
                                  <a:solidFill>
                                    <a:schemeClr val="tx1">
                                      <a:lumMod val="75000"/>
                                    </a:schemeClr>
                                  </a:solidFill>
                                  <a:latin typeface="MathJax_Caligraphic" pitchFamily="50" charset="0"/>
                                </a:rPr>
                                <m:t>V</m:t>
                              </m:r>
                            </m:e>
                            <m:sub>
                              <m:r>
                                <a:rPr lang="en-US" altLang="ko-KR" sz="2000">
                                  <a:solidFill>
                                    <a:schemeClr val="tx1">
                                      <a:lumMod val="75000"/>
                                    </a:schemeClr>
                                  </a:solidFill>
                                  <a:latin typeface="Cambria Math" panose="02040503050406030204" pitchFamily="18" charset="0"/>
                                </a:rPr>
                                <m:t>𝑡</m:t>
                              </m:r>
                            </m:sub>
                            <m:sup>
                              <m:sSub>
                                <m:sSubPr>
                                  <m:ctrlPr>
                                    <a:rPr lang="en-US" altLang="ko-KR" sz="2000" i="1">
                                      <a:solidFill>
                                        <a:schemeClr val="tx1">
                                          <a:lumMod val="75000"/>
                                        </a:schemeClr>
                                      </a:solidFill>
                                      <a:latin typeface="Cambria Math" panose="02040503050406030204" pitchFamily="18" charset="0"/>
                                    </a:rPr>
                                  </m:ctrlPr>
                                </m:sSubPr>
                                <m:e>
                                  <m:r>
                                    <a:rPr lang="en-US" altLang="ko-KR" sz="2000">
                                      <a:solidFill>
                                        <a:schemeClr val="tx1">
                                          <a:lumMod val="75000"/>
                                        </a:schemeClr>
                                      </a:solidFill>
                                      <a:latin typeface="Cambria Math" panose="02040503050406030204" pitchFamily="18" charset="0"/>
                                    </a:rPr>
                                    <m:t>𝑟</m:t>
                                  </m:r>
                                </m:e>
                                <m:sub>
                                  <m:r>
                                    <a:rPr lang="en-US" altLang="ko-KR" sz="2000">
                                      <a:solidFill>
                                        <a:schemeClr val="tx1">
                                          <a:lumMod val="75000"/>
                                        </a:schemeClr>
                                      </a:solidFill>
                                      <a:latin typeface="Cambria Math" panose="02040503050406030204" pitchFamily="18" charset="0"/>
                                    </a:rPr>
                                    <m:t>𝑖</m:t>
                                  </m:r>
                                </m:sub>
                              </m:sSub>
                            </m:sup>
                          </m:sSubSup>
                        </m:oMath>
                      </m:oMathPara>
                    </a14:m>
                    <a:endParaRPr lang="ko-KR" altLang="en-US" sz="2000" dirty="0">
                      <a:solidFill>
                        <a:schemeClr val="tx1">
                          <a:lumMod val="75000"/>
                        </a:schemeClr>
                      </a:solidFill>
                      <a:latin typeface="MathJax_Caligraphic" pitchFamily="50" charset="0"/>
                    </a:endParaRPr>
                  </a:p>
                </p:txBody>
              </p:sp>
            </mc:Choice>
            <mc:Fallback xmlns="">
              <p:sp>
                <p:nvSpPr>
                  <p:cNvPr id="18" name="타원 17">
                    <a:extLst>
                      <a:ext uri="{FF2B5EF4-FFF2-40B4-BE49-F238E27FC236}">
                        <a16:creationId xmlns:a16="http://schemas.microsoft.com/office/drawing/2014/main" id="{109AD637-4D6F-7E0D-0309-C322082A775C}"/>
                      </a:ext>
                    </a:extLst>
                  </p:cNvPr>
                  <p:cNvSpPr>
                    <a:spLocks noRot="1" noChangeAspect="1" noMove="1" noResize="1" noEditPoints="1" noAdjustHandles="1" noChangeArrowheads="1" noChangeShapeType="1" noTextEdit="1"/>
                  </p:cNvSpPr>
                  <p:nvPr/>
                </p:nvSpPr>
                <p:spPr>
                  <a:xfrm>
                    <a:off x="9216437" y="4489566"/>
                    <a:ext cx="760415" cy="760415"/>
                  </a:xfrm>
                  <a:prstGeom prst="ellipse">
                    <a:avLst/>
                  </a:prstGeom>
                  <a:blipFill>
                    <a:blip r:embed="rId4"/>
                    <a:stretch>
                      <a:fillRect/>
                    </a:stretch>
                  </a:blipFill>
                  <a:ln>
                    <a:solidFill>
                      <a:srgbClr val="8C66C8"/>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3B011B1-1DC9-31CD-A9F9-CC6698342F43}"/>
                      </a:ext>
                    </a:extLst>
                  </p:cNvPr>
                  <p:cNvSpPr txBox="1"/>
                  <p:nvPr/>
                </p:nvSpPr>
                <p:spPr>
                  <a:xfrm>
                    <a:off x="9744384" y="3713809"/>
                    <a:ext cx="1209470" cy="369332"/>
                  </a:xfrm>
                  <a:prstGeom prst="rect">
                    <a:avLst/>
                  </a:prstGeom>
                  <a:solidFill>
                    <a:srgbClr val="E3DAF2"/>
                  </a:solidFill>
                </p:spPr>
                <p:txBody>
                  <a:bodyPr wrap="square">
                    <a:spAutoFit/>
                  </a:bodyPr>
                  <a:lstStyle/>
                  <a:p>
                    <a:pPr algn="ctr"/>
                    <a:r>
                      <a:rPr lang="en-US" altLang="ko-KR" dirty="0">
                        <a:solidFill>
                          <a:schemeClr val="tx1"/>
                        </a:solidFill>
                        <a:cs typeface="Times New Roman" panose="02020603050405020304" pitchFamily="18" charset="0"/>
                      </a:rPr>
                      <a:t>At time </a:t>
                    </a:r>
                    <a14:m>
                      <m:oMath xmlns:m="http://schemas.openxmlformats.org/officeDocument/2006/math">
                        <m:r>
                          <a:rPr lang="en-US" altLang="ko-KR" b="0" i="1" dirty="0" smtClean="0">
                            <a:solidFill>
                              <a:schemeClr val="tx1"/>
                            </a:solidFill>
                            <a:latin typeface="Cambria Math" panose="02040503050406030204" pitchFamily="18" charset="0"/>
                            <a:cs typeface="Times New Roman" panose="02020603050405020304" pitchFamily="18" charset="0"/>
                          </a:rPr>
                          <m:t>𝑡</m:t>
                        </m:r>
                      </m:oMath>
                    </a14:m>
                    <a:endParaRPr lang="ko-KR" altLang="en-US" dirty="0">
                      <a:solidFill>
                        <a:schemeClr val="tx1"/>
                      </a:solidFill>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63B011B1-1DC9-31CD-A9F9-CC6698342F43}"/>
                      </a:ext>
                    </a:extLst>
                  </p:cNvPr>
                  <p:cNvSpPr txBox="1">
                    <a:spLocks noRot="1" noChangeAspect="1" noMove="1" noResize="1" noEditPoints="1" noAdjustHandles="1" noChangeArrowheads="1" noChangeShapeType="1" noTextEdit="1"/>
                  </p:cNvSpPr>
                  <p:nvPr/>
                </p:nvSpPr>
                <p:spPr>
                  <a:xfrm>
                    <a:off x="9744384" y="3713809"/>
                    <a:ext cx="1209470" cy="369332"/>
                  </a:xfrm>
                  <a:prstGeom prst="rect">
                    <a:avLst/>
                  </a:prstGeom>
                  <a:blipFill>
                    <a:blip r:embed="rId5"/>
                    <a:stretch>
                      <a:fillRect t="-11667" b="-25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B45440B-2140-D26C-733F-11697F771F10}"/>
                      </a:ext>
                    </a:extLst>
                  </p:cNvPr>
                  <p:cNvSpPr txBox="1"/>
                  <p:nvPr/>
                </p:nvSpPr>
                <p:spPr>
                  <a:xfrm>
                    <a:off x="8991909" y="4120234"/>
                    <a:ext cx="1209470" cy="369332"/>
                  </a:xfrm>
                  <a:prstGeom prst="rect">
                    <a:avLst/>
                  </a:prstGeom>
                  <a:noFill/>
                </p:spPr>
                <p:txBody>
                  <a:bodyPr wrap="square">
                    <a:spAutoFit/>
                  </a:bodyPr>
                  <a:lstStyle/>
                  <a:p>
                    <a:pPr algn="ctr"/>
                    <a:r>
                      <a:rPr lang="en-US" altLang="ko-KR" dirty="0">
                        <a:solidFill>
                          <a:schemeClr val="tx1"/>
                        </a:solidFill>
                        <a:cs typeface="Times New Roman" panose="02020603050405020304" pitchFamily="18" charset="0"/>
                      </a:rPr>
                      <a:t>Region </a:t>
                    </a:r>
                    <a14:m>
                      <m:oMath xmlns:m="http://schemas.openxmlformats.org/officeDocument/2006/math">
                        <m:sSub>
                          <m:sSubPr>
                            <m:ctrlPr>
                              <a:rPr lang="en-US" altLang="ko-KR" b="0" i="1" smtClean="0">
                                <a:solidFill>
                                  <a:schemeClr val="tx1"/>
                                </a:solidFill>
                                <a:latin typeface="Cambria Math" panose="02040503050406030204" pitchFamily="18" charset="0"/>
                                <a:cs typeface="Times New Roman" panose="02020603050405020304" pitchFamily="18" charset="0"/>
                              </a:rPr>
                            </m:ctrlPr>
                          </m:sSubPr>
                          <m:e>
                            <m:r>
                              <a:rPr lang="en-US" altLang="ko-KR" b="0" i="1" smtClean="0">
                                <a:solidFill>
                                  <a:schemeClr val="tx1"/>
                                </a:solidFill>
                                <a:latin typeface="Cambria Math" panose="02040503050406030204" pitchFamily="18" charset="0"/>
                                <a:cs typeface="Times New Roman" panose="02020603050405020304" pitchFamily="18" charset="0"/>
                              </a:rPr>
                              <m:t>𝑟</m:t>
                            </m:r>
                          </m:e>
                          <m:sub>
                            <m:r>
                              <a:rPr lang="en-US" altLang="ko-KR" b="0" i="1" smtClean="0">
                                <a:solidFill>
                                  <a:schemeClr val="tx1"/>
                                </a:solidFill>
                                <a:latin typeface="Cambria Math" panose="02040503050406030204" pitchFamily="18" charset="0"/>
                                <a:cs typeface="Times New Roman" panose="02020603050405020304" pitchFamily="18" charset="0"/>
                              </a:rPr>
                              <m:t>𝑖</m:t>
                            </m:r>
                          </m:sub>
                        </m:sSub>
                      </m:oMath>
                    </a14:m>
                    <a:endParaRPr lang="ko-KR" altLang="en-US" b="1" dirty="0">
                      <a:solidFill>
                        <a:schemeClr val="tx1"/>
                      </a:solidFill>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B45440B-2140-D26C-733F-11697F771F10}"/>
                      </a:ext>
                    </a:extLst>
                  </p:cNvPr>
                  <p:cNvSpPr txBox="1">
                    <a:spLocks noRot="1" noChangeAspect="1" noMove="1" noResize="1" noEditPoints="1" noAdjustHandles="1" noChangeArrowheads="1" noChangeShapeType="1" noTextEdit="1"/>
                  </p:cNvSpPr>
                  <p:nvPr/>
                </p:nvSpPr>
                <p:spPr>
                  <a:xfrm>
                    <a:off x="8991909" y="4120234"/>
                    <a:ext cx="1209470" cy="369332"/>
                  </a:xfrm>
                  <a:prstGeom prst="rect">
                    <a:avLst/>
                  </a:prstGeom>
                  <a:blipFill>
                    <a:blip r:embed="rId6"/>
                    <a:stretch>
                      <a:fillRect t="-9836" b="-2295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7318A01-A57B-89E1-AB92-EB69F36FBE68}"/>
                      </a:ext>
                    </a:extLst>
                  </p:cNvPr>
                  <p:cNvSpPr txBox="1"/>
                  <p:nvPr/>
                </p:nvSpPr>
                <p:spPr>
                  <a:xfrm>
                    <a:off x="10475722" y="4120234"/>
                    <a:ext cx="1209470" cy="391646"/>
                  </a:xfrm>
                  <a:prstGeom prst="rect">
                    <a:avLst/>
                  </a:prstGeom>
                  <a:noFill/>
                </p:spPr>
                <p:txBody>
                  <a:bodyPr wrap="square">
                    <a:spAutoFit/>
                  </a:bodyPr>
                  <a:lstStyle/>
                  <a:p>
                    <a:pPr algn="ctr"/>
                    <a:r>
                      <a:rPr lang="en-US" altLang="ko-KR" dirty="0">
                        <a:solidFill>
                          <a:schemeClr val="tx1"/>
                        </a:solidFill>
                        <a:cs typeface="Times New Roman" panose="02020603050405020304" pitchFamily="18" charset="0"/>
                      </a:rPr>
                      <a:t>Region </a:t>
                    </a:r>
                    <a14:m>
                      <m:oMath xmlns:m="http://schemas.openxmlformats.org/officeDocument/2006/math">
                        <m:sSub>
                          <m:sSubPr>
                            <m:ctrlPr>
                              <a:rPr lang="en-US" altLang="ko-KR" b="0" i="1" smtClean="0">
                                <a:solidFill>
                                  <a:schemeClr val="tx1"/>
                                </a:solidFill>
                                <a:latin typeface="Cambria Math" panose="02040503050406030204" pitchFamily="18" charset="0"/>
                                <a:cs typeface="Times New Roman" panose="02020603050405020304" pitchFamily="18" charset="0"/>
                              </a:rPr>
                            </m:ctrlPr>
                          </m:sSubPr>
                          <m:e>
                            <m:r>
                              <a:rPr lang="en-US" altLang="ko-KR" b="0" i="1" smtClean="0">
                                <a:solidFill>
                                  <a:schemeClr val="tx1"/>
                                </a:solidFill>
                                <a:latin typeface="Cambria Math" panose="02040503050406030204" pitchFamily="18" charset="0"/>
                                <a:cs typeface="Times New Roman" panose="02020603050405020304" pitchFamily="18" charset="0"/>
                              </a:rPr>
                              <m:t>𝑟</m:t>
                            </m:r>
                          </m:e>
                          <m:sub>
                            <m:r>
                              <a:rPr lang="en-US" altLang="ko-KR" b="0" i="1" smtClean="0">
                                <a:solidFill>
                                  <a:schemeClr val="tx1"/>
                                </a:solidFill>
                                <a:latin typeface="Cambria Math" panose="02040503050406030204" pitchFamily="18" charset="0"/>
                                <a:cs typeface="Times New Roman" panose="02020603050405020304" pitchFamily="18" charset="0"/>
                              </a:rPr>
                              <m:t>𝑗</m:t>
                            </m:r>
                          </m:sub>
                        </m:sSub>
                      </m:oMath>
                    </a14:m>
                    <a:endParaRPr lang="ko-KR" altLang="en-US" b="1" dirty="0">
                      <a:solidFill>
                        <a:schemeClr val="tx1"/>
                      </a:solidFill>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47318A01-A57B-89E1-AB92-EB69F36FBE68}"/>
                      </a:ext>
                    </a:extLst>
                  </p:cNvPr>
                  <p:cNvSpPr txBox="1">
                    <a:spLocks noRot="1" noChangeAspect="1" noMove="1" noResize="1" noEditPoints="1" noAdjustHandles="1" noChangeArrowheads="1" noChangeShapeType="1" noTextEdit="1"/>
                  </p:cNvSpPr>
                  <p:nvPr/>
                </p:nvSpPr>
                <p:spPr>
                  <a:xfrm>
                    <a:off x="10475722" y="4120234"/>
                    <a:ext cx="1209470" cy="391646"/>
                  </a:xfrm>
                  <a:prstGeom prst="rect">
                    <a:avLst/>
                  </a:prstGeom>
                  <a:blipFill>
                    <a:blip r:embed="rId7"/>
                    <a:stretch>
                      <a:fillRect t="-9231" b="-15385"/>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6" name="타원 25">
                    <a:extLst>
                      <a:ext uri="{FF2B5EF4-FFF2-40B4-BE49-F238E27FC236}">
                        <a16:creationId xmlns:a16="http://schemas.microsoft.com/office/drawing/2014/main" id="{0D58CC13-10EB-AD05-2A89-122DB2FC42B5}"/>
                      </a:ext>
                    </a:extLst>
                  </p:cNvPr>
                  <p:cNvSpPr/>
                  <p:nvPr/>
                </p:nvSpPr>
                <p:spPr>
                  <a:xfrm>
                    <a:off x="10700249" y="4489566"/>
                    <a:ext cx="760415" cy="760415"/>
                  </a:xfrm>
                  <a:prstGeom prst="ellipse">
                    <a:avLst/>
                  </a:prstGeom>
                  <a:solidFill>
                    <a:srgbClr val="E3DAF2">
                      <a:alpha val="70000"/>
                    </a:srgbClr>
                  </a:solidFill>
                  <a:ln>
                    <a:solidFill>
                      <a:srgbClr val="8C66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14:m>
                      <m:oMathPara xmlns:m="http://schemas.openxmlformats.org/officeDocument/2006/math">
                        <m:oMathParaPr>
                          <m:jc m:val="centerGroup"/>
                        </m:oMathParaPr>
                        <m:oMath xmlns:m="http://schemas.openxmlformats.org/officeDocument/2006/math">
                          <m:sSubSup>
                            <m:sSubSupPr>
                              <m:ctrlPr>
                                <a:rPr lang="en-US" altLang="ko-KR" sz="1800" b="0" i="1" smtClean="0">
                                  <a:solidFill>
                                    <a:schemeClr val="tx1">
                                      <a:lumMod val="75000"/>
                                    </a:schemeClr>
                                  </a:solidFill>
                                  <a:latin typeface="Cambria Math" panose="02040503050406030204" pitchFamily="18" charset="0"/>
                                </a:rPr>
                              </m:ctrlPr>
                            </m:sSubSupPr>
                            <m:e>
                              <m:r>
                                <m:rPr>
                                  <m:nor/>
                                </m:rPr>
                                <a:rPr lang="en-US" altLang="ko-KR" dirty="0">
                                  <a:solidFill>
                                    <a:schemeClr val="tx1">
                                      <a:lumMod val="75000"/>
                                    </a:schemeClr>
                                  </a:solidFill>
                                  <a:latin typeface="MathJax_Caligraphic" pitchFamily="50" charset="0"/>
                                </a:rPr>
                                <m:t>V</m:t>
                              </m:r>
                            </m:e>
                            <m:sub>
                              <m:r>
                                <a:rPr lang="en-US" altLang="ko-KR" sz="1800" b="0" i="1" smtClean="0">
                                  <a:solidFill>
                                    <a:schemeClr val="tx1">
                                      <a:lumMod val="75000"/>
                                    </a:schemeClr>
                                  </a:solidFill>
                                  <a:latin typeface="Cambria Math" panose="02040503050406030204" pitchFamily="18" charset="0"/>
                                </a:rPr>
                                <m:t>𝑡</m:t>
                              </m:r>
                            </m:sub>
                            <m:sup>
                              <m:sSub>
                                <m:sSubPr>
                                  <m:ctrlPr>
                                    <a:rPr lang="en-US" altLang="ko-KR" sz="1800" b="0" i="1" smtClean="0">
                                      <a:solidFill>
                                        <a:schemeClr val="tx1">
                                          <a:lumMod val="75000"/>
                                        </a:schemeClr>
                                      </a:solidFill>
                                      <a:latin typeface="Cambria Math" panose="02040503050406030204" pitchFamily="18" charset="0"/>
                                    </a:rPr>
                                  </m:ctrlPr>
                                </m:sSubPr>
                                <m:e>
                                  <m:r>
                                    <a:rPr lang="en-US" altLang="ko-KR" sz="1800" b="0" i="1" smtClean="0">
                                      <a:solidFill>
                                        <a:schemeClr val="tx1">
                                          <a:lumMod val="75000"/>
                                        </a:schemeClr>
                                      </a:solidFill>
                                      <a:latin typeface="Cambria Math" panose="02040503050406030204" pitchFamily="18" charset="0"/>
                                    </a:rPr>
                                    <m:t>𝑟</m:t>
                                  </m:r>
                                </m:e>
                                <m:sub>
                                  <m:r>
                                    <a:rPr lang="en-US" altLang="ko-KR" sz="1800" b="0" i="1" smtClean="0">
                                      <a:solidFill>
                                        <a:schemeClr val="tx1">
                                          <a:lumMod val="75000"/>
                                        </a:schemeClr>
                                      </a:solidFill>
                                      <a:latin typeface="Cambria Math" panose="02040503050406030204" pitchFamily="18" charset="0"/>
                                    </a:rPr>
                                    <m:t>𝑗</m:t>
                                  </m:r>
                                </m:sub>
                              </m:sSub>
                            </m:sup>
                          </m:sSubSup>
                        </m:oMath>
                      </m:oMathPara>
                    </a14:m>
                    <a:endParaRPr lang="ko-KR" altLang="en-US" dirty="0"/>
                  </a:p>
                </p:txBody>
              </p:sp>
            </mc:Choice>
            <mc:Fallback xmlns="">
              <p:sp>
                <p:nvSpPr>
                  <p:cNvPr id="26" name="타원 25">
                    <a:extLst>
                      <a:ext uri="{FF2B5EF4-FFF2-40B4-BE49-F238E27FC236}">
                        <a16:creationId xmlns:a16="http://schemas.microsoft.com/office/drawing/2014/main" id="{0D58CC13-10EB-AD05-2A89-122DB2FC42B5}"/>
                      </a:ext>
                    </a:extLst>
                  </p:cNvPr>
                  <p:cNvSpPr>
                    <a:spLocks noRot="1" noChangeAspect="1" noMove="1" noResize="1" noEditPoints="1" noAdjustHandles="1" noChangeArrowheads="1" noChangeShapeType="1" noTextEdit="1"/>
                  </p:cNvSpPr>
                  <p:nvPr/>
                </p:nvSpPr>
                <p:spPr>
                  <a:xfrm>
                    <a:off x="10700249" y="4489566"/>
                    <a:ext cx="760415" cy="760415"/>
                  </a:xfrm>
                  <a:prstGeom prst="ellipse">
                    <a:avLst/>
                  </a:prstGeom>
                  <a:blipFill>
                    <a:blip r:embed="rId8"/>
                    <a:stretch>
                      <a:fillRect/>
                    </a:stretch>
                  </a:blipFill>
                  <a:ln>
                    <a:solidFill>
                      <a:srgbClr val="8C66C8"/>
                    </a:solidFill>
                  </a:ln>
                </p:spPr>
                <p:txBody>
                  <a:bodyPr/>
                  <a:lstStyle/>
                  <a:p>
                    <a:r>
                      <a:rPr lang="ko-KR" altLang="en-US">
                        <a:noFill/>
                      </a:rPr>
                      <a:t> </a:t>
                    </a:r>
                  </a:p>
                </p:txBody>
              </p:sp>
            </mc:Fallback>
          </mc:AlternateContent>
          <p:cxnSp>
            <p:nvCxnSpPr>
              <p:cNvPr id="28" name="직선 화살표 연결선 27">
                <a:extLst>
                  <a:ext uri="{FF2B5EF4-FFF2-40B4-BE49-F238E27FC236}">
                    <a16:creationId xmlns:a16="http://schemas.microsoft.com/office/drawing/2014/main" id="{2C1E5745-AEC2-17FC-CE9B-63035B7EBC0C}"/>
                  </a:ext>
                </a:extLst>
              </p:cNvPr>
              <p:cNvCxnSpPr>
                <a:cxnSpLocks/>
              </p:cNvCxnSpPr>
              <p:nvPr/>
            </p:nvCxnSpPr>
            <p:spPr>
              <a:xfrm>
                <a:off x="9987421" y="4806689"/>
                <a:ext cx="723397" cy="0"/>
              </a:xfrm>
              <a:prstGeom prst="straightConnector1">
                <a:avLst/>
              </a:prstGeom>
              <a:ln>
                <a:headEnd type="non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2C4DE60-C077-D393-5CCC-70FFA48F8A43}"/>
                      </a:ext>
                    </a:extLst>
                  </p:cNvPr>
                  <p:cNvSpPr txBox="1"/>
                  <p:nvPr/>
                </p:nvSpPr>
                <p:spPr>
                  <a:xfrm>
                    <a:off x="9744384" y="4366074"/>
                    <a:ext cx="1209470" cy="466666"/>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lang="en-US" altLang="ko-KR" sz="2000" i="1" dirty="0" smtClean="0">
                                  <a:solidFill>
                                    <a:schemeClr val="tx1">
                                      <a:lumMod val="75000"/>
                                    </a:schemeClr>
                                  </a:solidFill>
                                  <a:latin typeface="Cambria Math" panose="02040503050406030204" pitchFamily="18" charset="0"/>
                                </a:rPr>
                              </m:ctrlPr>
                            </m:sSubSupPr>
                            <m:e>
                              <m:r>
                                <m:rPr>
                                  <m:nor/>
                                </m:rPr>
                                <a:rPr lang="en-US" altLang="ko-KR" sz="2000" dirty="0">
                                  <a:solidFill>
                                    <a:schemeClr val="tx1">
                                      <a:lumMod val="75000"/>
                                    </a:schemeClr>
                                  </a:solidFill>
                                  <a:latin typeface="MathJax_Caligraphic" pitchFamily="50" charset="0"/>
                                </a:rPr>
                                <m:t>F</m:t>
                              </m:r>
                            </m:e>
                            <m:sub>
                              <m:r>
                                <a:rPr lang="en-US" altLang="ko-KR" sz="2000" dirty="0">
                                  <a:solidFill>
                                    <a:schemeClr val="tx1">
                                      <a:lumMod val="75000"/>
                                    </a:schemeClr>
                                  </a:solidFill>
                                  <a:latin typeface="Cambria Math" panose="02040503050406030204" pitchFamily="18" charset="0"/>
                                </a:rPr>
                                <m:t>𝑡</m:t>
                              </m:r>
                            </m:sub>
                            <m:sup>
                              <m:r>
                                <a:rPr lang="en-US" altLang="ko-KR" sz="2000" dirty="0">
                                  <a:solidFill>
                                    <a:schemeClr val="tx1">
                                      <a:lumMod val="75000"/>
                                    </a:schemeClr>
                                  </a:solidFill>
                                  <a:latin typeface="Cambria Math" panose="02040503050406030204" pitchFamily="18" charset="0"/>
                                </a:rPr>
                                <m:t>𝑖𝑗</m:t>
                              </m:r>
                            </m:sup>
                          </m:sSubSup>
                        </m:oMath>
                      </m:oMathPara>
                    </a14:m>
                    <a:endParaRPr lang="ko-KR" altLang="en-US" sz="2000" dirty="0">
                      <a:solidFill>
                        <a:schemeClr val="tx1">
                          <a:lumMod val="75000"/>
                        </a:schemeClr>
                      </a:solidFill>
                      <a:latin typeface="MathJax_Caligraphic" pitchFamily="50" charset="0"/>
                    </a:endParaRPr>
                  </a:p>
                </p:txBody>
              </p:sp>
            </mc:Choice>
            <mc:Fallback xmlns="">
              <p:sp>
                <p:nvSpPr>
                  <p:cNvPr id="29" name="TextBox 28">
                    <a:extLst>
                      <a:ext uri="{FF2B5EF4-FFF2-40B4-BE49-F238E27FC236}">
                        <a16:creationId xmlns:a16="http://schemas.microsoft.com/office/drawing/2014/main" id="{42C4DE60-C077-D393-5CCC-70FFA48F8A43}"/>
                      </a:ext>
                    </a:extLst>
                  </p:cNvPr>
                  <p:cNvSpPr txBox="1">
                    <a:spLocks noRot="1" noChangeAspect="1" noMove="1" noResize="1" noEditPoints="1" noAdjustHandles="1" noChangeArrowheads="1" noChangeShapeType="1" noTextEdit="1"/>
                  </p:cNvSpPr>
                  <p:nvPr/>
                </p:nvSpPr>
                <p:spPr>
                  <a:xfrm>
                    <a:off x="9744384" y="4366074"/>
                    <a:ext cx="1209470" cy="466666"/>
                  </a:xfrm>
                  <a:prstGeom prst="rect">
                    <a:avLst/>
                  </a:prstGeom>
                  <a:blipFill>
                    <a:blip r:embed="rId9"/>
                    <a:stretch>
                      <a:fillRect b="-2632"/>
                    </a:stretch>
                  </a:blipFill>
                </p:spPr>
                <p:txBody>
                  <a:bodyPr/>
                  <a:lstStyle/>
                  <a:p>
                    <a:r>
                      <a:rPr lang="ko-KR" altLang="en-US">
                        <a:noFill/>
                      </a:rPr>
                      <a:t> </a:t>
                    </a:r>
                  </a:p>
                </p:txBody>
              </p:sp>
            </mc:Fallback>
          </mc:AlternateContent>
          <p:cxnSp>
            <p:nvCxnSpPr>
              <p:cNvPr id="30" name="직선 화살표 연결선 29">
                <a:extLst>
                  <a:ext uri="{FF2B5EF4-FFF2-40B4-BE49-F238E27FC236}">
                    <a16:creationId xmlns:a16="http://schemas.microsoft.com/office/drawing/2014/main" id="{E541D485-1DAF-F5C5-FB00-C7880AC70EE9}"/>
                  </a:ext>
                </a:extLst>
              </p:cNvPr>
              <p:cNvCxnSpPr>
                <a:cxnSpLocks/>
              </p:cNvCxnSpPr>
              <p:nvPr/>
            </p:nvCxnSpPr>
            <p:spPr>
              <a:xfrm>
                <a:off x="9987421" y="4920989"/>
                <a:ext cx="723397" cy="0"/>
              </a:xfrm>
              <a:prstGeom prst="straightConnector1">
                <a:avLst/>
              </a:prstGeom>
              <a:ln>
                <a:headEnd type="triangle"/>
                <a:tailEnd type="non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F34CDE9-6EAF-B565-F56F-E1C19547F55A}"/>
                      </a:ext>
                    </a:extLst>
                  </p:cNvPr>
                  <p:cNvSpPr txBox="1"/>
                  <p:nvPr/>
                </p:nvSpPr>
                <p:spPr>
                  <a:xfrm>
                    <a:off x="9744384" y="4944254"/>
                    <a:ext cx="1209470" cy="42922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lang="en-US" altLang="ko-KR" b="0" i="1" dirty="0" smtClean="0">
                                  <a:solidFill>
                                    <a:schemeClr val="tx1"/>
                                  </a:solidFill>
                                  <a:latin typeface="Cambria Math" panose="02040503050406030204" pitchFamily="18" charset="0"/>
                                  <a:cs typeface="Times New Roman" panose="02020603050405020304" pitchFamily="18" charset="0"/>
                                </a:rPr>
                              </m:ctrlPr>
                            </m:sSubSupPr>
                            <m:e>
                              <m:r>
                                <m:rPr>
                                  <m:nor/>
                                </m:rPr>
                                <a:rPr lang="en-US" altLang="ko-KR" dirty="0">
                                  <a:solidFill>
                                    <a:schemeClr val="tx1">
                                      <a:lumMod val="75000"/>
                                    </a:schemeClr>
                                  </a:solidFill>
                                  <a:latin typeface="MathJax_Caligraphic" pitchFamily="50" charset="0"/>
                                </a:rPr>
                                <m:t>F</m:t>
                              </m:r>
                            </m:e>
                            <m:sub>
                              <m:r>
                                <a:rPr lang="en-US" altLang="ko-KR" b="0" i="1" dirty="0" smtClean="0">
                                  <a:solidFill>
                                    <a:schemeClr val="tx1"/>
                                  </a:solidFill>
                                  <a:latin typeface="Cambria Math" panose="02040503050406030204" pitchFamily="18" charset="0"/>
                                  <a:cs typeface="Times New Roman" panose="02020603050405020304" pitchFamily="18" charset="0"/>
                                </a:rPr>
                                <m:t>𝑡</m:t>
                              </m:r>
                            </m:sub>
                            <m:sup>
                              <m:r>
                                <a:rPr lang="en-US" altLang="ko-KR" b="0" i="1" dirty="0" smtClean="0">
                                  <a:solidFill>
                                    <a:schemeClr val="tx1"/>
                                  </a:solidFill>
                                  <a:latin typeface="Cambria Math" panose="02040503050406030204" pitchFamily="18" charset="0"/>
                                  <a:cs typeface="Times New Roman" panose="02020603050405020304" pitchFamily="18" charset="0"/>
                                </a:rPr>
                                <m:t>𝑗𝑖</m:t>
                              </m:r>
                            </m:sup>
                          </m:sSubSup>
                        </m:oMath>
                      </m:oMathPara>
                    </a14:m>
                    <a:endParaRPr lang="ko-KR" altLang="en-US" dirty="0">
                      <a:solidFill>
                        <a:schemeClr val="tx1"/>
                      </a:solidFill>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BF34CDE9-6EAF-B565-F56F-E1C19547F55A}"/>
                      </a:ext>
                    </a:extLst>
                  </p:cNvPr>
                  <p:cNvSpPr txBox="1">
                    <a:spLocks noRot="1" noChangeAspect="1" noMove="1" noResize="1" noEditPoints="1" noAdjustHandles="1" noChangeArrowheads="1" noChangeShapeType="1" noTextEdit="1"/>
                  </p:cNvSpPr>
                  <p:nvPr/>
                </p:nvSpPr>
                <p:spPr>
                  <a:xfrm>
                    <a:off x="9744384" y="4944254"/>
                    <a:ext cx="1209470" cy="429220"/>
                  </a:xfrm>
                  <a:prstGeom prst="rect">
                    <a:avLst/>
                  </a:prstGeom>
                  <a:blipFill>
                    <a:blip r:embed="rId10"/>
                    <a:stretch>
                      <a:fillRect b="-140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AB12CE5-40DA-E342-808E-73F9A44BEE45}"/>
                      </a:ext>
                    </a:extLst>
                  </p:cNvPr>
                  <p:cNvSpPr txBox="1"/>
                  <p:nvPr/>
                </p:nvSpPr>
                <p:spPr>
                  <a:xfrm>
                    <a:off x="8805231" y="5619313"/>
                    <a:ext cx="3087775" cy="466666"/>
                  </a:xfrm>
                  <a:prstGeom prst="rect">
                    <a:avLst/>
                  </a:prstGeom>
                  <a:noFill/>
                </p:spPr>
                <p:txBody>
                  <a:bodyPr wrap="square">
                    <a:spAutoFit/>
                  </a:bodyPr>
                  <a:lstStyle/>
                  <a:p>
                    <a:pPr algn="ctr"/>
                    <a:r>
                      <a:rPr lang="en-US" altLang="ko-KR" sz="2000" b="1" i="1" dirty="0">
                        <a:solidFill>
                          <a:srgbClr val="8C66C8"/>
                        </a:solidFill>
                        <a:cs typeface="Times New Roman" panose="02020603050405020304" pitchFamily="18" charset="0"/>
                      </a:rPr>
                      <a:t>OURS: </a:t>
                    </a:r>
                    <a14:m>
                      <m:oMath xmlns:m="http://schemas.openxmlformats.org/officeDocument/2006/math">
                        <m:r>
                          <a:rPr lang="en-US" altLang="ko-KR" sz="2000" smtClean="0">
                            <a:solidFill>
                              <a:schemeClr val="tx1">
                                <a:lumMod val="75000"/>
                              </a:schemeClr>
                            </a:solidFill>
                            <a:latin typeface="Cambria Math" panose="02040503050406030204" pitchFamily="18" charset="0"/>
                          </a:rPr>
                          <m:t>(</m:t>
                        </m:r>
                        <m:sSubSup>
                          <m:sSubSupPr>
                            <m:ctrlPr>
                              <a:rPr lang="en-US" altLang="ko-KR" sz="2000" i="1">
                                <a:solidFill>
                                  <a:schemeClr val="tx1">
                                    <a:lumMod val="75000"/>
                                  </a:schemeClr>
                                </a:solidFill>
                                <a:latin typeface="Cambria Math" panose="02040503050406030204" pitchFamily="18" charset="0"/>
                              </a:rPr>
                            </m:ctrlPr>
                          </m:sSubSupPr>
                          <m:e>
                            <m:r>
                              <m:rPr>
                                <m:nor/>
                              </m:rPr>
                              <a:rPr lang="en-US" altLang="ko-KR" sz="2000" dirty="0">
                                <a:solidFill>
                                  <a:schemeClr val="tx1">
                                    <a:lumMod val="75000"/>
                                  </a:schemeClr>
                                </a:solidFill>
                                <a:latin typeface="MathJax_Caligraphic" pitchFamily="50" charset="0"/>
                              </a:rPr>
                              <m:t>V</m:t>
                            </m:r>
                          </m:e>
                          <m:sub>
                            <m:r>
                              <a:rPr lang="en-US" altLang="ko-KR" sz="2000">
                                <a:solidFill>
                                  <a:schemeClr val="tx1">
                                    <a:lumMod val="75000"/>
                                  </a:schemeClr>
                                </a:solidFill>
                                <a:latin typeface="Cambria Math" panose="02040503050406030204" pitchFamily="18" charset="0"/>
                              </a:rPr>
                              <m:t>𝑡</m:t>
                            </m:r>
                          </m:sub>
                          <m:sup>
                            <m:r>
                              <a:rPr lang="en-US" altLang="ko-KR" sz="2000">
                                <a:solidFill>
                                  <a:schemeClr val="tx1">
                                    <a:lumMod val="75000"/>
                                  </a:schemeClr>
                                </a:solidFill>
                                <a:latin typeface="Cambria Math" panose="02040503050406030204" pitchFamily="18" charset="0"/>
                              </a:rPr>
                              <m:t>𝑟</m:t>
                            </m:r>
                          </m:sup>
                        </m:sSubSup>
                        <m:r>
                          <a:rPr lang="en-US" altLang="ko-KR" sz="2000" dirty="0">
                            <a:solidFill>
                              <a:schemeClr val="tx1">
                                <a:lumMod val="75000"/>
                              </a:schemeClr>
                            </a:solidFill>
                            <a:latin typeface="Cambria Math" panose="02040503050406030204" pitchFamily="18" charset="0"/>
                          </a:rPr>
                          <m:t>,</m:t>
                        </m:r>
                        <m:sSubSup>
                          <m:sSubSupPr>
                            <m:ctrlPr>
                              <a:rPr lang="en-US" altLang="ko-KR" sz="2000" i="1">
                                <a:solidFill>
                                  <a:schemeClr val="tx1">
                                    <a:lumMod val="75000"/>
                                  </a:schemeClr>
                                </a:solidFill>
                                <a:latin typeface="Cambria Math" panose="02040503050406030204" pitchFamily="18" charset="0"/>
                              </a:rPr>
                            </m:ctrlPr>
                          </m:sSubSupPr>
                          <m:e>
                            <m:r>
                              <m:rPr>
                                <m:nor/>
                              </m:rPr>
                              <a:rPr lang="en-US" altLang="ko-KR" sz="2000" dirty="0">
                                <a:solidFill>
                                  <a:schemeClr val="tx1">
                                    <a:lumMod val="75000"/>
                                  </a:schemeClr>
                                </a:solidFill>
                                <a:latin typeface="MathJax_Caligraphic" pitchFamily="50" charset="0"/>
                              </a:rPr>
                              <m:t>F</m:t>
                            </m:r>
                          </m:e>
                          <m:sub>
                            <m:r>
                              <a:rPr lang="en-US" altLang="ko-KR" sz="2000">
                                <a:solidFill>
                                  <a:schemeClr val="tx1">
                                    <a:lumMod val="75000"/>
                                  </a:schemeClr>
                                </a:solidFill>
                                <a:latin typeface="Cambria Math" panose="02040503050406030204" pitchFamily="18" charset="0"/>
                              </a:rPr>
                              <m:t>𝑡</m:t>
                            </m:r>
                          </m:sub>
                          <m:sup>
                            <m:r>
                              <a:rPr lang="en-US" altLang="ko-KR" sz="2000">
                                <a:solidFill>
                                  <a:schemeClr val="tx1">
                                    <a:lumMod val="75000"/>
                                  </a:schemeClr>
                                </a:solidFill>
                                <a:latin typeface="Cambria Math" panose="02040503050406030204" pitchFamily="18" charset="0"/>
                              </a:rPr>
                              <m:t>𝑖𝑗</m:t>
                            </m:r>
                          </m:sup>
                        </m:sSubSup>
                        <m:r>
                          <a:rPr lang="en-US" altLang="ko-KR" sz="2000" b="0" i="1" smtClean="0">
                            <a:solidFill>
                              <a:schemeClr val="tx1">
                                <a:lumMod val="75000"/>
                              </a:schemeClr>
                            </a:solidFill>
                            <a:latin typeface="Cambria Math" panose="02040503050406030204" pitchFamily="18" charset="0"/>
                          </a:rPr>
                          <m:t>,</m:t>
                        </m:r>
                        <m:r>
                          <m:rPr>
                            <m:nor/>
                          </m:rPr>
                          <a:rPr lang="en-US" altLang="ko-KR" sz="2000" dirty="0">
                            <a:solidFill>
                              <a:schemeClr val="tx1">
                                <a:lumMod val="75000"/>
                              </a:schemeClr>
                            </a:solidFill>
                            <a:latin typeface="MathJax_Caligraphic" pitchFamily="50" charset="0"/>
                          </a:rPr>
                          <m:t>A</m:t>
                        </m:r>
                        <m:r>
                          <a:rPr lang="en-US" altLang="ko-KR" sz="2000">
                            <a:solidFill>
                              <a:schemeClr val="tx1">
                                <a:lumMod val="75000"/>
                              </a:schemeClr>
                            </a:solidFill>
                            <a:latin typeface="Cambria Math" panose="02040503050406030204" pitchFamily="18" charset="0"/>
                          </a:rPr>
                          <m:t>)</m:t>
                        </m:r>
                      </m:oMath>
                    </a14:m>
                    <a:r>
                      <a:rPr lang="en-US" altLang="ko-KR" sz="2000" b="1" i="1" dirty="0">
                        <a:solidFill>
                          <a:srgbClr val="8C66C8"/>
                        </a:solidFill>
                        <a:cs typeface="Times New Roman" panose="02020603050405020304" pitchFamily="18" charset="0"/>
                      </a:rPr>
                      <a:t> </a:t>
                    </a:r>
                    <a:endParaRPr lang="ko-KR" altLang="en-US" sz="2000" b="1" i="1" dirty="0">
                      <a:solidFill>
                        <a:srgbClr val="8C66C8"/>
                      </a:solidFill>
                      <a:cs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1AB12CE5-40DA-E342-808E-73F9A44BEE45}"/>
                      </a:ext>
                    </a:extLst>
                  </p:cNvPr>
                  <p:cNvSpPr txBox="1">
                    <a:spLocks noRot="1" noChangeAspect="1" noMove="1" noResize="1" noEditPoints="1" noAdjustHandles="1" noChangeArrowheads="1" noChangeShapeType="1" noTextEdit="1"/>
                  </p:cNvSpPr>
                  <p:nvPr/>
                </p:nvSpPr>
                <p:spPr>
                  <a:xfrm>
                    <a:off x="8805231" y="5619313"/>
                    <a:ext cx="3087775" cy="466666"/>
                  </a:xfrm>
                  <a:prstGeom prst="rect">
                    <a:avLst/>
                  </a:prstGeom>
                  <a:blipFill>
                    <a:blip r:embed="rId11"/>
                    <a:stretch>
                      <a:fillRect b="-18182"/>
                    </a:stretch>
                  </a:blipFill>
                </p:spPr>
                <p:txBody>
                  <a:bodyPr/>
                  <a:lstStyle/>
                  <a:p>
                    <a:r>
                      <a:rPr lang="ko-KR" altLang="en-US">
                        <a:noFill/>
                      </a:rPr>
                      <a:t> </a:t>
                    </a:r>
                  </a:p>
                </p:txBody>
              </p:sp>
            </mc:Fallback>
          </mc:AlternateContent>
        </p:grpSp>
        <p:sp>
          <p:nvSpPr>
            <p:cNvPr id="39" name="직사각형 38">
              <a:extLst>
                <a:ext uri="{FF2B5EF4-FFF2-40B4-BE49-F238E27FC236}">
                  <a16:creationId xmlns:a16="http://schemas.microsoft.com/office/drawing/2014/main" id="{CC59A95E-4819-36D0-348D-47C0AA4BBF6E}"/>
                </a:ext>
              </a:extLst>
            </p:cNvPr>
            <p:cNvSpPr/>
            <p:nvPr/>
          </p:nvSpPr>
          <p:spPr>
            <a:xfrm>
              <a:off x="8429625" y="3710922"/>
              <a:ext cx="3087775" cy="2538781"/>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51156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1" name="Google Shape;101;p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latinLnBrk="0">
              <a:spcBef>
                <a:spcPts val="0"/>
              </a:spcBef>
              <a:spcAft>
                <a:spcPts val="0"/>
              </a:spcAft>
              <a:buNone/>
            </a:pPr>
            <a:fld id="{00000000-1234-1234-1234-123412341234}" type="slidenum">
              <a:rPr lang="en-US"/>
              <a:pPr marL="0" lvl="0" indent="0" algn="r" rtl="0" latinLnBrk="0">
                <a:spcBef>
                  <a:spcPts val="0"/>
                </a:spcBef>
                <a:spcAft>
                  <a:spcPts val="0"/>
                </a:spcAft>
                <a:buNone/>
              </a:pPr>
              <a:t>9</a:t>
            </a:fld>
            <a:endParaRPr dirty="0"/>
          </a:p>
        </p:txBody>
      </p:sp>
      <p:sp>
        <p:nvSpPr>
          <p:cNvPr id="99" name="Google Shape;99;p2"/>
          <p:cNvSpPr txBox="1">
            <a:spLocks noGrp="1"/>
          </p:cNvSpPr>
          <p:nvPr>
            <p:ph type="title" idx="4294967295"/>
          </p:nvPr>
        </p:nvSpPr>
        <p:spPr>
          <a:xfrm>
            <a:off x="323850" y="295489"/>
            <a:ext cx="11544300" cy="852487"/>
          </a:xfrm>
          <a:prstGeom prst="rect">
            <a:avLst/>
          </a:prstGeom>
          <a:noFill/>
          <a:ln>
            <a:noFill/>
          </a:ln>
        </p:spPr>
        <p:txBody>
          <a:bodyPr spcFirstLastPara="1" wrap="square" lIns="121900" tIns="121900" rIns="121900" bIns="121900" anchor="t" anchorCtr="0">
            <a:noAutofit/>
          </a:bodyPr>
          <a:lstStyle/>
          <a:p>
            <a:pPr marL="0" lvl="0" indent="0" algn="l" rtl="0" latinLnBrk="0">
              <a:lnSpc>
                <a:spcPct val="100000"/>
              </a:lnSpc>
              <a:spcBef>
                <a:spcPts val="0"/>
              </a:spcBef>
              <a:spcAft>
                <a:spcPts val="0"/>
              </a:spcAft>
              <a:buClr>
                <a:schemeClr val="dk1"/>
              </a:buClr>
              <a:buSzPts val="3000"/>
              <a:buFont typeface="Playfair Display Black"/>
              <a:buNone/>
            </a:pPr>
            <a:r>
              <a:rPr lang="en-US" altLang="ko-KR" b="1" dirty="0">
                <a:solidFill>
                  <a:schemeClr val="bg1"/>
                </a:solidFill>
                <a:highlight>
                  <a:srgbClr val="8C66C8"/>
                </a:highlight>
                <a:sym typeface="Playfair Display Black"/>
              </a:rPr>
              <a:t>Key Idea</a:t>
            </a:r>
            <a:r>
              <a:rPr lang="en-US" altLang="ko-KR" b="1" dirty="0">
                <a:sym typeface="Playfair Display Black"/>
              </a:rPr>
              <a:t> Bi-Modal Learning with 3D CLIP</a:t>
            </a:r>
            <a:endParaRPr lang="en-US" b="1" dirty="0">
              <a:sym typeface="Playfair Display Black"/>
            </a:endParaRPr>
          </a:p>
        </p:txBody>
      </p:sp>
      <p:sp>
        <p:nvSpPr>
          <p:cNvPr id="4" name="TextBox 3">
            <a:extLst>
              <a:ext uri="{FF2B5EF4-FFF2-40B4-BE49-F238E27FC236}">
                <a16:creationId xmlns:a16="http://schemas.microsoft.com/office/drawing/2014/main" id="{87E4079B-43A7-51C4-D96C-F1348A20D3B4}"/>
              </a:ext>
            </a:extLst>
          </p:cNvPr>
          <p:cNvSpPr txBox="1"/>
          <p:nvPr/>
        </p:nvSpPr>
        <p:spPr>
          <a:xfrm>
            <a:off x="323850" y="1147976"/>
            <a:ext cx="11544300" cy="1381084"/>
          </a:xfrm>
          <a:prstGeom prst="rect">
            <a:avLst/>
          </a:prstGeom>
          <a:noFill/>
        </p:spPr>
        <p:txBody>
          <a:bodyPr wrap="square" rtlCol="0">
            <a:spAutoFit/>
          </a:bodyPr>
          <a:lstStyle/>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We develop a 3-dimensional (3D) soft contrastive learning method</a:t>
            </a:r>
          </a:p>
          <a:p>
            <a:pPr marL="342900" indent="-342900" latinLnBrk="0">
              <a:lnSpc>
                <a:spcPct val="120000"/>
              </a:lnSpc>
              <a:buFont typeface="Wingdings" panose="05000000000000000000" pitchFamily="2" charset="2"/>
              <a:buChar char="§"/>
            </a:pPr>
            <a:r>
              <a:rPr lang="en-US" altLang="ko-KR" sz="2400" dirty="0">
                <a:solidFill>
                  <a:schemeClr val="tx1">
                    <a:lumMod val="75000"/>
                  </a:schemeClr>
                </a:solidFill>
              </a:rPr>
              <a:t>3D similarity matrix is constructed by combining 2D spatial similarity matrices across time, thus extending the CLIP approach into a 3D fashion</a:t>
            </a:r>
          </a:p>
        </p:txBody>
      </p:sp>
      <p:sp>
        <p:nvSpPr>
          <p:cNvPr id="3" name="TextBox 2">
            <a:extLst>
              <a:ext uri="{FF2B5EF4-FFF2-40B4-BE49-F238E27FC236}">
                <a16:creationId xmlns:a16="http://schemas.microsoft.com/office/drawing/2014/main" id="{A577E8E4-DC3B-C777-67FC-AD17AE5770F8}"/>
              </a:ext>
            </a:extLst>
          </p:cNvPr>
          <p:cNvSpPr txBox="1"/>
          <p:nvPr/>
        </p:nvSpPr>
        <p:spPr>
          <a:xfrm>
            <a:off x="709358" y="5987018"/>
            <a:ext cx="5271206" cy="369332"/>
          </a:xfrm>
          <a:prstGeom prst="rect">
            <a:avLst/>
          </a:prstGeom>
          <a:noFill/>
        </p:spPr>
        <p:txBody>
          <a:bodyPr wrap="square">
            <a:spAutoFit/>
          </a:bodyPr>
          <a:lstStyle/>
          <a:p>
            <a:pPr algn="ctr"/>
            <a:r>
              <a:rPr lang="en-US" altLang="ko-KR" dirty="0"/>
              <a:t>Previous Multi-Modal Contrastive Learning (CLIP)</a:t>
            </a:r>
          </a:p>
        </p:txBody>
      </p:sp>
      <p:sp>
        <p:nvSpPr>
          <p:cNvPr id="89" name="TextBox 88">
            <a:extLst>
              <a:ext uri="{FF2B5EF4-FFF2-40B4-BE49-F238E27FC236}">
                <a16:creationId xmlns:a16="http://schemas.microsoft.com/office/drawing/2014/main" id="{08BE085D-7529-46C3-2169-93716B043443}"/>
              </a:ext>
            </a:extLst>
          </p:cNvPr>
          <p:cNvSpPr txBox="1"/>
          <p:nvPr/>
        </p:nvSpPr>
        <p:spPr>
          <a:xfrm>
            <a:off x="6732541" y="5987018"/>
            <a:ext cx="4803868" cy="369332"/>
          </a:xfrm>
          <a:prstGeom prst="rect">
            <a:avLst/>
          </a:prstGeom>
          <a:noFill/>
        </p:spPr>
        <p:txBody>
          <a:bodyPr wrap="square">
            <a:spAutoFit/>
          </a:bodyPr>
          <a:lstStyle/>
          <a:p>
            <a:pPr algn="ctr"/>
            <a:r>
              <a:rPr lang="en-US" altLang="ko-KR" dirty="0"/>
              <a:t>Proposed </a:t>
            </a:r>
            <a:r>
              <a:rPr lang="en-US" altLang="ko-KR" i="1" dirty="0"/>
              <a:t>Bi-Modal 3D Contrastive Learning</a:t>
            </a:r>
          </a:p>
        </p:txBody>
      </p:sp>
      <p:pic>
        <p:nvPicPr>
          <p:cNvPr id="1026" name="Picture 2" descr="Week 42 - 사물 인식 모델의 한계를 NLP로 깨부수는 CLIP!">
            <a:extLst>
              <a:ext uri="{FF2B5EF4-FFF2-40B4-BE49-F238E27FC236}">
                <a16:creationId xmlns:a16="http://schemas.microsoft.com/office/drawing/2014/main" id="{A58A7452-0106-DB35-6A05-D1F86A385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599" y="2809808"/>
            <a:ext cx="5066725" cy="308346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그룹 5">
            <a:extLst>
              <a:ext uri="{FF2B5EF4-FFF2-40B4-BE49-F238E27FC236}">
                <a16:creationId xmlns:a16="http://schemas.microsoft.com/office/drawing/2014/main" id="{635A1DEE-9E77-738A-B7B4-B97F5836B574}"/>
              </a:ext>
            </a:extLst>
          </p:cNvPr>
          <p:cNvGrpSpPr/>
          <p:nvPr/>
        </p:nvGrpSpPr>
        <p:grpSpPr>
          <a:xfrm>
            <a:off x="6239358" y="2643868"/>
            <a:ext cx="6086932" cy="3314059"/>
            <a:chOff x="6239358" y="2643868"/>
            <a:chExt cx="6086932" cy="3314059"/>
          </a:xfrm>
        </p:grpSpPr>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71156155-E815-6BEF-900F-8F911EE03397}"/>
                    </a:ext>
                  </a:extLst>
                </p:cNvPr>
                <p:cNvSpPr txBox="1"/>
                <p:nvPr/>
              </p:nvSpPr>
              <p:spPr>
                <a:xfrm>
                  <a:off x="9714505" y="5392158"/>
                  <a:ext cx="1496257" cy="333500"/>
                </a:xfrm>
                <a:prstGeom prst="rect">
                  <a:avLst/>
                </a:prstGeom>
                <a:solidFill>
                  <a:schemeClr val="tx2">
                    <a:lumMod val="20000"/>
                    <a:lumOff val="80000"/>
                    <a:alpha val="40000"/>
                  </a:schemeClr>
                </a:solidFill>
              </p:spPr>
              <p:txBody>
                <a:bodyPr wrap="square">
                  <a:spAutoFit/>
                </a:bodyPr>
                <a:lstStyle/>
                <a:p>
                  <a:pPr algn="ctr"/>
                  <a14:m>
                    <m:oMathPara xmlns:m="http://schemas.openxmlformats.org/officeDocument/2006/math">
                      <m:oMathParaPr>
                        <m:jc m:val="center"/>
                      </m:oMathParaPr>
                      <m:oMath xmlns:m="http://schemas.openxmlformats.org/officeDocument/2006/math">
                        <m:d>
                          <m:dPr>
                            <m:ctrlPr>
                              <a:rPr lang="en-US" altLang="ko-KR" sz="1576" i="1" dirty="0">
                                <a:latin typeface="Cambria Math" panose="02040503050406030204" pitchFamily="18" charset="0"/>
                              </a:rPr>
                            </m:ctrlPr>
                          </m:dPr>
                          <m:e>
                            <m:r>
                              <a:rPr lang="en-US" altLang="ko-KR" sz="1576" i="1" dirty="0">
                                <a:latin typeface="Cambria Math" panose="02040503050406030204" pitchFamily="18" charset="0"/>
                              </a:rPr>
                              <m:t>𝑁</m:t>
                            </m:r>
                            <m:r>
                              <a:rPr lang="en-US" altLang="ko-KR" sz="1576" i="1" dirty="0">
                                <a:latin typeface="Cambria Math" panose="02040503050406030204" pitchFamily="18" charset="0"/>
                              </a:rPr>
                              <m:t>×</m:t>
                            </m:r>
                            <m:r>
                              <a:rPr lang="en-US" altLang="ko-KR" sz="1576" i="1" dirty="0">
                                <a:latin typeface="Cambria Math" panose="02040503050406030204" pitchFamily="18" charset="0"/>
                              </a:rPr>
                              <m:t>𝑁</m:t>
                            </m:r>
                          </m:e>
                        </m:d>
                        <m:r>
                          <a:rPr lang="en-US" altLang="ko-KR" sz="1576" i="1" dirty="0">
                            <a:latin typeface="Cambria Math" panose="02040503050406030204" pitchFamily="18" charset="0"/>
                          </a:rPr>
                          <m:t>×</m:t>
                        </m:r>
                        <m:r>
                          <a:rPr lang="en-US" altLang="ko-KR" sz="1576" i="1" dirty="0">
                            <a:latin typeface="Cambria Math" panose="02040503050406030204" pitchFamily="18" charset="0"/>
                          </a:rPr>
                          <m:t>𝑇</m:t>
                        </m:r>
                      </m:oMath>
                    </m:oMathPara>
                  </a14:m>
                  <a:endParaRPr lang="ko-KR" altLang="en-US" sz="1576" dirty="0">
                    <a:cs typeface="Times New Roman" panose="02020603050405020304" pitchFamily="18" charset="0"/>
                  </a:endParaRPr>
                </a:p>
              </p:txBody>
            </p:sp>
          </mc:Choice>
          <mc:Fallback xmlns="">
            <p:sp>
              <p:nvSpPr>
                <p:cNvPr id="92" name="TextBox 91">
                  <a:extLst>
                    <a:ext uri="{FF2B5EF4-FFF2-40B4-BE49-F238E27FC236}">
                      <a16:creationId xmlns:a16="http://schemas.microsoft.com/office/drawing/2014/main" id="{71156155-E815-6BEF-900F-8F911EE03397}"/>
                    </a:ext>
                  </a:extLst>
                </p:cNvPr>
                <p:cNvSpPr txBox="1">
                  <a:spLocks noRot="1" noChangeAspect="1" noMove="1" noResize="1" noEditPoints="1" noAdjustHandles="1" noChangeArrowheads="1" noChangeShapeType="1" noTextEdit="1"/>
                </p:cNvSpPr>
                <p:nvPr/>
              </p:nvSpPr>
              <p:spPr>
                <a:xfrm>
                  <a:off x="9714505" y="5392158"/>
                  <a:ext cx="1496257" cy="333500"/>
                </a:xfrm>
                <a:prstGeom prst="rect">
                  <a:avLst/>
                </a:prstGeom>
                <a:blipFill>
                  <a:blip r:embed="rId4"/>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9BED9C51-24E1-9642-7E8F-2E9C564B6312}"/>
                    </a:ext>
                  </a:extLst>
                </p:cNvPr>
                <p:cNvSpPr txBox="1"/>
                <p:nvPr/>
              </p:nvSpPr>
              <p:spPr>
                <a:xfrm>
                  <a:off x="8561915" y="5623092"/>
                  <a:ext cx="3764375" cy="334835"/>
                </a:xfrm>
                <a:prstGeom prst="rect">
                  <a:avLst/>
                </a:prstGeom>
                <a:noFill/>
              </p:spPr>
              <p:txBody>
                <a:bodyPr wrap="square">
                  <a:spAutoFit/>
                </a:bodyPr>
                <a:lstStyle/>
                <a:p>
                  <a:pPr algn="ctr"/>
                  <a:r>
                    <a:rPr lang="en-US" altLang="ko-KR" sz="1576" dirty="0">
                      <a:cs typeface="Times New Roman" panose="02020603050405020304" pitchFamily="18" charset="0"/>
                    </a:rPr>
                    <a:t>Similarity matrix, </a:t>
                  </a:r>
                  <a14:m>
                    <m:oMath xmlns:m="http://schemas.openxmlformats.org/officeDocument/2006/math">
                      <m:r>
                        <a:rPr lang="en-US" altLang="ko-KR" sz="1576" i="1">
                          <a:latin typeface="Cambria Math" panose="02040503050406030204" pitchFamily="18" charset="0"/>
                        </a:rPr>
                        <m:t>𝑡</m:t>
                      </m:r>
                      <m:r>
                        <a:rPr lang="en-US" altLang="ko-KR" sz="1576" i="1">
                          <a:latin typeface="Cambria Math" panose="02040503050406030204" pitchFamily="18" charset="0"/>
                        </a:rPr>
                        <m:t>∈[1, 2,…, </m:t>
                      </m:r>
                      <m:r>
                        <a:rPr lang="en-US" altLang="ko-KR" sz="1576" i="1">
                          <a:latin typeface="Cambria Math" panose="02040503050406030204" pitchFamily="18" charset="0"/>
                        </a:rPr>
                        <m:t>𝑇</m:t>
                      </m:r>
                      <m:r>
                        <a:rPr lang="en-US" altLang="ko-KR" sz="1576" i="1">
                          <a:latin typeface="Cambria Math" panose="02040503050406030204" pitchFamily="18" charset="0"/>
                        </a:rPr>
                        <m:t>]</m:t>
                      </m:r>
                    </m:oMath>
                  </a14:m>
                  <a:endParaRPr lang="ko-KR" altLang="en-US" sz="1576" dirty="0">
                    <a:cs typeface="Times New Roman" panose="02020603050405020304" pitchFamily="18" charset="0"/>
                  </a:endParaRPr>
                </a:p>
              </p:txBody>
            </p:sp>
          </mc:Choice>
          <mc:Fallback xmlns="">
            <p:sp>
              <p:nvSpPr>
                <p:cNvPr id="93" name="TextBox 92">
                  <a:extLst>
                    <a:ext uri="{FF2B5EF4-FFF2-40B4-BE49-F238E27FC236}">
                      <a16:creationId xmlns:a16="http://schemas.microsoft.com/office/drawing/2014/main" id="{9BED9C51-24E1-9642-7E8F-2E9C564B6312}"/>
                    </a:ext>
                  </a:extLst>
                </p:cNvPr>
                <p:cNvSpPr txBox="1">
                  <a:spLocks noRot="1" noChangeAspect="1" noMove="1" noResize="1" noEditPoints="1" noAdjustHandles="1" noChangeArrowheads="1" noChangeShapeType="1" noTextEdit="1"/>
                </p:cNvSpPr>
                <p:nvPr/>
              </p:nvSpPr>
              <p:spPr>
                <a:xfrm>
                  <a:off x="8561915" y="5623092"/>
                  <a:ext cx="3764375" cy="334835"/>
                </a:xfrm>
                <a:prstGeom prst="rect">
                  <a:avLst/>
                </a:prstGeom>
                <a:blipFill>
                  <a:blip r:embed="rId5"/>
                  <a:stretch>
                    <a:fillRect t="-7273" b="-21818"/>
                  </a:stretch>
                </a:blipFill>
              </p:spPr>
              <p:txBody>
                <a:bodyPr/>
                <a:lstStyle/>
                <a:p>
                  <a:r>
                    <a:rPr lang="ko-KR" altLang="en-US">
                      <a:noFill/>
                    </a:rPr>
                    <a:t> </a:t>
                  </a:r>
                </a:p>
              </p:txBody>
            </p:sp>
          </mc:Fallback>
        </mc:AlternateContent>
        <p:sp>
          <p:nvSpPr>
            <p:cNvPr id="94" name="사다리꼴 93">
              <a:extLst>
                <a:ext uri="{FF2B5EF4-FFF2-40B4-BE49-F238E27FC236}">
                  <a16:creationId xmlns:a16="http://schemas.microsoft.com/office/drawing/2014/main" id="{E1464436-5537-B2AA-0445-DF3837C25DF9}"/>
                </a:ext>
              </a:extLst>
            </p:cNvPr>
            <p:cNvSpPr/>
            <p:nvPr/>
          </p:nvSpPr>
          <p:spPr>
            <a:xfrm rot="5400000">
              <a:off x="7997764" y="4186600"/>
              <a:ext cx="1226564" cy="1106874"/>
            </a:xfrm>
            <a:prstGeom prst="trapezoi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dirty="0">
                <a:solidFill>
                  <a:schemeClr val="tx1"/>
                </a:solidFill>
                <a:cs typeface="Times New Roman" panose="02020603050405020304" pitchFamily="18" charset="0"/>
              </a:endParaRPr>
            </a:p>
          </p:txBody>
        </p:sp>
        <p:sp>
          <p:nvSpPr>
            <p:cNvPr id="95" name="TextBox 94">
              <a:extLst>
                <a:ext uri="{FF2B5EF4-FFF2-40B4-BE49-F238E27FC236}">
                  <a16:creationId xmlns:a16="http://schemas.microsoft.com/office/drawing/2014/main" id="{23FF49C8-CFB6-A0BC-8F98-85924A865058}"/>
                </a:ext>
              </a:extLst>
            </p:cNvPr>
            <p:cNvSpPr txBox="1"/>
            <p:nvPr/>
          </p:nvSpPr>
          <p:spPr>
            <a:xfrm>
              <a:off x="7959251" y="4277808"/>
              <a:ext cx="1303591" cy="910827"/>
            </a:xfrm>
            <a:prstGeom prst="rect">
              <a:avLst/>
            </a:prstGeom>
            <a:noFill/>
          </p:spPr>
          <p:txBody>
            <a:bodyPr wrap="square">
              <a:spAutoFit/>
            </a:bodyPr>
            <a:lstStyle/>
            <a:p>
              <a:pPr algn="ctr"/>
              <a:r>
                <a:rPr lang="en-US" altLang="ko-KR" sz="1773" dirty="0">
                  <a:cs typeface="Times New Roman" panose="02020603050405020304" pitchFamily="18" charset="0"/>
                </a:rPr>
                <a:t>Node-</a:t>
              </a:r>
            </a:p>
            <a:p>
              <a:pPr algn="ctr"/>
              <a:r>
                <a:rPr lang="en-US" altLang="ko-KR" sz="1773" dirty="0">
                  <a:cs typeface="Times New Roman" panose="02020603050405020304" pitchFamily="18" charset="0"/>
                </a:rPr>
                <a:t>oriented</a:t>
              </a:r>
            </a:p>
            <a:p>
              <a:pPr algn="ctr"/>
              <a:r>
                <a:rPr lang="en-US" altLang="ko-KR" sz="1773" dirty="0">
                  <a:cs typeface="Times New Roman" panose="02020603050405020304" pitchFamily="18" charset="0"/>
                </a:rPr>
                <a:t>TS encoder</a:t>
              </a:r>
              <a:endParaRPr lang="ko-KR" altLang="en-US" sz="1773" dirty="0">
                <a:cs typeface="Times New Roman" panose="02020603050405020304" pitchFamily="18" charset="0"/>
              </a:endParaRPr>
            </a:p>
          </p:txBody>
        </p:sp>
        <p:sp>
          <p:nvSpPr>
            <p:cNvPr id="96" name="사다리꼴 95">
              <a:extLst>
                <a:ext uri="{FF2B5EF4-FFF2-40B4-BE49-F238E27FC236}">
                  <a16:creationId xmlns:a16="http://schemas.microsoft.com/office/drawing/2014/main" id="{71FC8968-8A4B-1B61-6C8D-33DD667FAB5E}"/>
                </a:ext>
              </a:extLst>
            </p:cNvPr>
            <p:cNvSpPr/>
            <p:nvPr/>
          </p:nvSpPr>
          <p:spPr>
            <a:xfrm rot="5400000">
              <a:off x="8729591" y="2553513"/>
              <a:ext cx="1051852" cy="1232561"/>
            </a:xfrm>
            <a:prstGeom prst="trapezoid">
              <a:avLst>
                <a:gd name="adj" fmla="val 15551"/>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dirty="0">
                <a:solidFill>
                  <a:schemeClr val="tx1"/>
                </a:solidFill>
                <a:cs typeface="Times New Roman" panose="02020603050405020304" pitchFamily="18" charset="0"/>
              </a:endParaRPr>
            </a:p>
          </p:txBody>
        </p:sp>
        <p:sp>
          <p:nvSpPr>
            <p:cNvPr id="97" name="TextBox 96">
              <a:extLst>
                <a:ext uri="{FF2B5EF4-FFF2-40B4-BE49-F238E27FC236}">
                  <a16:creationId xmlns:a16="http://schemas.microsoft.com/office/drawing/2014/main" id="{40B1AE55-450C-2B82-F02F-5606B41BC05B}"/>
                </a:ext>
              </a:extLst>
            </p:cNvPr>
            <p:cNvSpPr txBox="1"/>
            <p:nvPr/>
          </p:nvSpPr>
          <p:spPr>
            <a:xfrm>
              <a:off x="8528494" y="2703165"/>
              <a:ext cx="1409101" cy="910827"/>
            </a:xfrm>
            <a:prstGeom prst="rect">
              <a:avLst/>
            </a:prstGeom>
            <a:noFill/>
          </p:spPr>
          <p:txBody>
            <a:bodyPr wrap="square">
              <a:spAutoFit/>
            </a:bodyPr>
            <a:lstStyle/>
            <a:p>
              <a:pPr algn="ctr"/>
              <a:r>
                <a:rPr lang="en-US" altLang="ko-KR" sz="1773" dirty="0">
                  <a:cs typeface="Times New Roman" panose="02020603050405020304" pitchFamily="18" charset="0"/>
                </a:rPr>
                <a:t>Edge-</a:t>
              </a:r>
            </a:p>
            <a:p>
              <a:pPr algn="ctr"/>
              <a:r>
                <a:rPr lang="en-US" altLang="ko-KR" sz="1773" dirty="0">
                  <a:cs typeface="Times New Roman" panose="02020603050405020304" pitchFamily="18" charset="0"/>
                </a:rPr>
                <a:t>oriented TS</a:t>
              </a:r>
            </a:p>
            <a:p>
              <a:pPr algn="ctr"/>
              <a:r>
                <a:rPr lang="en-US" altLang="ko-KR" sz="1773" dirty="0">
                  <a:cs typeface="Times New Roman" panose="02020603050405020304" pitchFamily="18" charset="0"/>
                </a:rPr>
                <a:t>encoder</a:t>
              </a:r>
              <a:endParaRPr lang="ko-KR" altLang="en-US" sz="1773" dirty="0">
                <a:cs typeface="Times New Roman" panose="02020603050405020304" pitchFamily="18" charset="0"/>
              </a:endParaRPr>
            </a:p>
          </p:txBody>
        </p:sp>
        <p:cxnSp>
          <p:nvCxnSpPr>
            <p:cNvPr id="98" name="직선 화살표 연결선 97">
              <a:extLst>
                <a:ext uri="{FF2B5EF4-FFF2-40B4-BE49-F238E27FC236}">
                  <a16:creationId xmlns:a16="http://schemas.microsoft.com/office/drawing/2014/main" id="{74E68B43-56B5-54E4-39C7-18B7AB4748D8}"/>
                </a:ext>
              </a:extLst>
            </p:cNvPr>
            <p:cNvCxnSpPr>
              <a:cxnSpLocks/>
            </p:cNvCxnSpPr>
            <p:nvPr/>
          </p:nvCxnSpPr>
          <p:spPr>
            <a:xfrm>
              <a:off x="7895893" y="3147757"/>
              <a:ext cx="743343" cy="0"/>
            </a:xfrm>
            <a:prstGeom prst="straightConnector1">
              <a:avLst/>
            </a:prstGeom>
            <a:ln w="50800">
              <a:solidFill>
                <a:schemeClr val="tx1">
                  <a:lumMod val="50000"/>
                  <a:lumOff val="50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0" name="직선 화살표 연결선 99">
              <a:extLst>
                <a:ext uri="{FF2B5EF4-FFF2-40B4-BE49-F238E27FC236}">
                  <a16:creationId xmlns:a16="http://schemas.microsoft.com/office/drawing/2014/main" id="{B4C896A8-AFA4-6E2D-8C07-0825F658C124}"/>
                </a:ext>
              </a:extLst>
            </p:cNvPr>
            <p:cNvCxnSpPr>
              <a:cxnSpLocks/>
            </p:cNvCxnSpPr>
            <p:nvPr/>
          </p:nvCxnSpPr>
          <p:spPr>
            <a:xfrm>
              <a:off x="9065326" y="4750942"/>
              <a:ext cx="341361" cy="0"/>
            </a:xfrm>
            <a:prstGeom prst="straightConnector1">
              <a:avLst/>
            </a:prstGeom>
            <a:ln w="50800">
              <a:solidFill>
                <a:schemeClr val="tx1">
                  <a:lumMod val="50000"/>
                  <a:lumOff val="50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2" name="직선 화살표 연결선 14">
              <a:extLst>
                <a:ext uri="{FF2B5EF4-FFF2-40B4-BE49-F238E27FC236}">
                  <a16:creationId xmlns:a16="http://schemas.microsoft.com/office/drawing/2014/main" id="{3ED14F2C-A2B2-5868-5823-06A93CDA18DC}"/>
                </a:ext>
              </a:extLst>
            </p:cNvPr>
            <p:cNvCxnSpPr>
              <a:cxnSpLocks/>
              <a:stCxn id="96" idx="0"/>
            </p:cNvCxnSpPr>
            <p:nvPr/>
          </p:nvCxnSpPr>
          <p:spPr>
            <a:xfrm>
              <a:off x="9871798" y="3169794"/>
              <a:ext cx="537581" cy="544406"/>
            </a:xfrm>
            <a:prstGeom prst="bentConnector2">
              <a:avLst/>
            </a:prstGeom>
            <a:ln w="50800">
              <a:solidFill>
                <a:schemeClr val="tx1">
                  <a:lumMod val="50000"/>
                  <a:lumOff val="50000"/>
                </a:schemeClr>
              </a:solidFill>
              <a:tailEnd type="arrow"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FE9D9621-F8D9-193E-5E77-3CFFC91F62E4}"/>
                    </a:ext>
                  </a:extLst>
                </p:cNvPr>
                <p:cNvSpPr txBox="1"/>
                <p:nvPr/>
              </p:nvSpPr>
              <p:spPr>
                <a:xfrm>
                  <a:off x="6239358" y="3706044"/>
                  <a:ext cx="2438656" cy="334835"/>
                </a:xfrm>
                <a:prstGeom prst="rect">
                  <a:avLst/>
                </a:prstGeom>
                <a:noFill/>
              </p:spPr>
              <p:txBody>
                <a:bodyPr wrap="square">
                  <a:spAutoFit/>
                </a:bodyPr>
                <a:lstStyle/>
                <a:p>
                  <a14:m>
                    <m:oMath xmlns:m="http://schemas.openxmlformats.org/officeDocument/2006/math">
                      <m:r>
                        <a:rPr lang="en-US" altLang="ko-KR" sz="1576" i="1" smtClean="0">
                          <a:solidFill>
                            <a:schemeClr val="tx1">
                              <a:lumMod val="75000"/>
                            </a:schemeClr>
                          </a:solidFill>
                          <a:latin typeface="Cambria Math" panose="02040503050406030204" pitchFamily="18" charset="0"/>
                          <a:ea typeface="Cambria Math" panose="02040503050406030204" pitchFamily="18" charset="0"/>
                        </a:rPr>
                        <m:t>𝑁</m:t>
                      </m:r>
                    </m:oMath>
                  </a14:m>
                  <a:r>
                    <a:rPr lang="en-US" altLang="ko-KR" sz="1576" dirty="0">
                      <a:solidFill>
                        <a:schemeClr val="tx1">
                          <a:lumMod val="75000"/>
                        </a:schemeClr>
                      </a:solidFill>
                      <a:cs typeface="Times New Roman" panose="02020603050405020304" pitchFamily="18" charset="0"/>
                    </a:rPr>
                    <a:t> Regions: </a:t>
                  </a:r>
                  <a14:m>
                    <m:oMath xmlns:m="http://schemas.openxmlformats.org/officeDocument/2006/math">
                      <m:r>
                        <a:rPr lang="en-US" altLang="ko-KR" sz="1576" i="1">
                          <a:solidFill>
                            <a:schemeClr val="tx1">
                              <a:lumMod val="75000"/>
                            </a:schemeClr>
                          </a:solidFill>
                          <a:latin typeface="Cambria Math" panose="02040503050406030204" pitchFamily="18" charset="0"/>
                          <a:ea typeface="Cambria Math" panose="02040503050406030204" pitchFamily="18" charset="0"/>
                        </a:rPr>
                        <m:t>ℛ</m:t>
                      </m:r>
                      <m:r>
                        <a:rPr lang="en-US" altLang="ko-KR" sz="1576" i="1">
                          <a:solidFill>
                            <a:schemeClr val="tx1">
                              <a:lumMod val="75000"/>
                            </a:schemeClr>
                          </a:solidFill>
                          <a:latin typeface="Cambria Math" panose="02040503050406030204" pitchFamily="18" charset="0"/>
                          <a:ea typeface="Cambria Math" panose="02040503050406030204" pitchFamily="18" charset="0"/>
                        </a:rPr>
                        <m:t>={</m:t>
                      </m:r>
                      <m:sSub>
                        <m:sSubPr>
                          <m:ctrlPr>
                            <a:rPr lang="en-US" altLang="ko-KR" sz="1576" i="1">
                              <a:solidFill>
                                <a:schemeClr val="tx1">
                                  <a:lumMod val="75000"/>
                                </a:schemeClr>
                              </a:solidFill>
                              <a:latin typeface="Cambria Math" panose="02040503050406030204" pitchFamily="18" charset="0"/>
                              <a:ea typeface="Cambria Math" panose="02040503050406030204" pitchFamily="18" charset="0"/>
                            </a:rPr>
                          </m:ctrlPr>
                        </m:sSubPr>
                        <m:e>
                          <m:r>
                            <a:rPr lang="en-US" altLang="ko-KR" sz="1576" i="1">
                              <a:solidFill>
                                <a:schemeClr val="tx1">
                                  <a:lumMod val="75000"/>
                                </a:schemeClr>
                              </a:solidFill>
                              <a:latin typeface="Cambria Math" panose="02040503050406030204" pitchFamily="18" charset="0"/>
                              <a:ea typeface="Cambria Math" panose="02040503050406030204" pitchFamily="18" charset="0"/>
                            </a:rPr>
                            <m:t>𝑟</m:t>
                          </m:r>
                        </m:e>
                        <m:sub>
                          <m:r>
                            <a:rPr lang="en-US" altLang="ko-KR" sz="1576" i="1">
                              <a:solidFill>
                                <a:schemeClr val="tx1">
                                  <a:lumMod val="75000"/>
                                </a:schemeClr>
                              </a:solidFill>
                              <a:latin typeface="Cambria Math" panose="02040503050406030204" pitchFamily="18" charset="0"/>
                              <a:ea typeface="Cambria Math" panose="02040503050406030204" pitchFamily="18" charset="0"/>
                            </a:rPr>
                            <m:t>1</m:t>
                          </m:r>
                        </m:sub>
                      </m:sSub>
                      <m:r>
                        <a:rPr lang="en-US" altLang="ko-KR" sz="1576" b="0" i="1" smtClean="0">
                          <a:solidFill>
                            <a:schemeClr val="tx1">
                              <a:lumMod val="75000"/>
                            </a:schemeClr>
                          </a:solidFill>
                          <a:latin typeface="Cambria Math" panose="02040503050406030204" pitchFamily="18" charset="0"/>
                          <a:ea typeface="Cambria Math" panose="02040503050406030204" pitchFamily="18" charset="0"/>
                        </a:rPr>
                        <m:t>, …, </m:t>
                      </m:r>
                      <m:sSub>
                        <m:sSubPr>
                          <m:ctrlPr>
                            <a:rPr lang="en-US" altLang="ko-KR" sz="1576" b="0" i="1" smtClean="0">
                              <a:solidFill>
                                <a:schemeClr val="tx1">
                                  <a:lumMod val="75000"/>
                                </a:schemeClr>
                              </a:solidFill>
                              <a:latin typeface="Cambria Math" panose="02040503050406030204" pitchFamily="18" charset="0"/>
                              <a:ea typeface="Cambria Math" panose="02040503050406030204" pitchFamily="18" charset="0"/>
                            </a:rPr>
                          </m:ctrlPr>
                        </m:sSubPr>
                        <m:e>
                          <m:r>
                            <a:rPr lang="en-US" altLang="ko-KR" sz="1576" b="0" i="1" smtClean="0">
                              <a:solidFill>
                                <a:schemeClr val="tx1">
                                  <a:lumMod val="75000"/>
                                </a:schemeClr>
                              </a:solidFill>
                              <a:latin typeface="Cambria Math" panose="02040503050406030204" pitchFamily="18" charset="0"/>
                              <a:ea typeface="Cambria Math" panose="02040503050406030204" pitchFamily="18" charset="0"/>
                            </a:rPr>
                            <m:t>𝑟</m:t>
                          </m:r>
                        </m:e>
                        <m:sub>
                          <m:r>
                            <a:rPr lang="en-US" altLang="ko-KR" sz="1576" b="0" i="1" smtClean="0">
                              <a:solidFill>
                                <a:schemeClr val="tx1">
                                  <a:lumMod val="75000"/>
                                </a:schemeClr>
                              </a:solidFill>
                              <a:latin typeface="Cambria Math" panose="02040503050406030204" pitchFamily="18" charset="0"/>
                              <a:ea typeface="Cambria Math" panose="02040503050406030204" pitchFamily="18" charset="0"/>
                            </a:rPr>
                            <m:t>𝑁</m:t>
                          </m:r>
                        </m:sub>
                      </m:sSub>
                      <m:r>
                        <a:rPr lang="en-US" altLang="ko-KR" sz="1576" b="0" i="1" smtClean="0">
                          <a:solidFill>
                            <a:schemeClr val="tx1">
                              <a:lumMod val="75000"/>
                            </a:schemeClr>
                          </a:solidFill>
                          <a:latin typeface="Cambria Math" panose="02040503050406030204" pitchFamily="18" charset="0"/>
                          <a:ea typeface="Cambria Math" panose="02040503050406030204" pitchFamily="18" charset="0"/>
                        </a:rPr>
                        <m:t>}</m:t>
                      </m:r>
                    </m:oMath>
                  </a14:m>
                  <a:endParaRPr lang="ko-KR" altLang="en-US" sz="1576" dirty="0">
                    <a:cs typeface="Times New Roman" panose="02020603050405020304" pitchFamily="18" charset="0"/>
                  </a:endParaRPr>
                </a:p>
              </p:txBody>
            </p:sp>
          </mc:Choice>
          <mc:Fallback xmlns="">
            <p:sp>
              <p:nvSpPr>
                <p:cNvPr id="103" name="TextBox 102">
                  <a:extLst>
                    <a:ext uri="{FF2B5EF4-FFF2-40B4-BE49-F238E27FC236}">
                      <a16:creationId xmlns:a16="http://schemas.microsoft.com/office/drawing/2014/main" id="{FE9D9621-F8D9-193E-5E77-3CFFC91F62E4}"/>
                    </a:ext>
                  </a:extLst>
                </p:cNvPr>
                <p:cNvSpPr txBox="1">
                  <a:spLocks noRot="1" noChangeAspect="1" noMove="1" noResize="1" noEditPoints="1" noAdjustHandles="1" noChangeArrowheads="1" noChangeShapeType="1" noTextEdit="1"/>
                </p:cNvSpPr>
                <p:nvPr/>
              </p:nvSpPr>
              <p:spPr>
                <a:xfrm>
                  <a:off x="6239358" y="3706044"/>
                  <a:ext cx="2438656" cy="334835"/>
                </a:xfrm>
                <a:prstGeom prst="rect">
                  <a:avLst/>
                </a:prstGeom>
                <a:blipFill>
                  <a:blip r:embed="rId6"/>
                  <a:stretch>
                    <a:fillRect t="-7273" b="-21818"/>
                  </a:stretch>
                </a:blipFill>
              </p:spPr>
              <p:txBody>
                <a:bodyPr/>
                <a:lstStyle/>
                <a:p>
                  <a:r>
                    <a:rPr lang="ko-KR" altLang="en-US">
                      <a:noFill/>
                    </a:rPr>
                    <a:t> </a:t>
                  </a:r>
                </a:p>
              </p:txBody>
            </p:sp>
          </mc:Fallback>
        </mc:AlternateContent>
        <p:sp>
          <p:nvSpPr>
            <p:cNvPr id="104" name="직사각형 103">
              <a:extLst>
                <a:ext uri="{FF2B5EF4-FFF2-40B4-BE49-F238E27FC236}">
                  <a16:creationId xmlns:a16="http://schemas.microsoft.com/office/drawing/2014/main" id="{838D74D8-DAD1-DFC5-61A5-84FABF9EEFFB}"/>
                </a:ext>
              </a:extLst>
            </p:cNvPr>
            <p:cNvSpPr/>
            <p:nvPr/>
          </p:nvSpPr>
          <p:spPr>
            <a:xfrm>
              <a:off x="9903640" y="3989560"/>
              <a:ext cx="1307123" cy="1307123"/>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1576" dirty="0">
                <a:cs typeface="Times New Roman" panose="02020603050405020304" pitchFamily="18" charset="0"/>
              </a:endParaRPr>
            </a:p>
            <a:p>
              <a:pPr algn="ctr"/>
              <a:endParaRPr lang="ko-KR" altLang="en-US" sz="1576" dirty="0">
                <a:cs typeface="Times New Roman" panose="02020603050405020304" pitchFamily="18" charset="0"/>
              </a:endParaRPr>
            </a:p>
          </p:txBody>
        </p:sp>
        <p:sp>
          <p:nvSpPr>
            <p:cNvPr id="105" name="직사각형 104">
              <a:extLst>
                <a:ext uri="{FF2B5EF4-FFF2-40B4-BE49-F238E27FC236}">
                  <a16:creationId xmlns:a16="http://schemas.microsoft.com/office/drawing/2014/main" id="{5C8FEA8E-3D20-5378-31DB-AF7F8E44ADEE}"/>
                </a:ext>
              </a:extLst>
            </p:cNvPr>
            <p:cNvSpPr/>
            <p:nvPr/>
          </p:nvSpPr>
          <p:spPr>
            <a:xfrm>
              <a:off x="9822522" y="4051018"/>
              <a:ext cx="1307123" cy="1307123"/>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sz="1576" dirty="0">
                <a:cs typeface="Times New Roman" panose="02020603050405020304" pitchFamily="18" charset="0"/>
              </a:endParaRPr>
            </a:p>
            <a:p>
              <a:pPr algn="ctr"/>
              <a:endParaRPr lang="ko-KR" altLang="en-US" sz="1576" dirty="0">
                <a:cs typeface="Times New Roman" panose="02020603050405020304" pitchFamily="18" charset="0"/>
              </a:endParaRPr>
            </a:p>
          </p:txBody>
        </p:sp>
        <p:sp>
          <p:nvSpPr>
            <p:cNvPr id="106" name="직사각형 105">
              <a:extLst>
                <a:ext uri="{FF2B5EF4-FFF2-40B4-BE49-F238E27FC236}">
                  <a16:creationId xmlns:a16="http://schemas.microsoft.com/office/drawing/2014/main" id="{C35CC676-7FFF-5847-BBA5-E5E8B3403273}"/>
                </a:ext>
              </a:extLst>
            </p:cNvPr>
            <p:cNvSpPr/>
            <p:nvPr/>
          </p:nvSpPr>
          <p:spPr>
            <a:xfrm>
              <a:off x="9729291" y="4126023"/>
              <a:ext cx="1307123" cy="1307123"/>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107" name="타원 106">
              <a:extLst>
                <a:ext uri="{FF2B5EF4-FFF2-40B4-BE49-F238E27FC236}">
                  <a16:creationId xmlns:a16="http://schemas.microsoft.com/office/drawing/2014/main" id="{11F18848-4C31-752E-F540-573828DFC9F0}"/>
                </a:ext>
              </a:extLst>
            </p:cNvPr>
            <p:cNvSpPr/>
            <p:nvPr/>
          </p:nvSpPr>
          <p:spPr>
            <a:xfrm>
              <a:off x="9372747" y="4130715"/>
              <a:ext cx="312482" cy="312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E922CA74-FBED-A918-A9E9-E92009D8F6DE}"/>
                    </a:ext>
                  </a:extLst>
                </p:cNvPr>
                <p:cNvSpPr txBox="1"/>
                <p:nvPr/>
              </p:nvSpPr>
              <p:spPr>
                <a:xfrm rot="5400000">
                  <a:off x="9341458" y="4749399"/>
                  <a:ext cx="514892" cy="454773"/>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2364" i="1" dirty="0">
                            <a:latin typeface="Cambria Math" panose="02040503050406030204" pitchFamily="18" charset="0"/>
                          </a:rPr>
                          <m:t>…</m:t>
                        </m:r>
                      </m:oMath>
                    </m:oMathPara>
                  </a14:m>
                  <a:endParaRPr lang="ko-KR" altLang="en-US" sz="2364" dirty="0">
                    <a:cs typeface="Times New Roman" panose="02020603050405020304" pitchFamily="18" charset="0"/>
                  </a:endParaRPr>
                </a:p>
              </p:txBody>
            </p:sp>
          </mc:Choice>
          <mc:Fallback xmlns="">
            <p:sp>
              <p:nvSpPr>
                <p:cNvPr id="108" name="TextBox 107">
                  <a:extLst>
                    <a:ext uri="{FF2B5EF4-FFF2-40B4-BE49-F238E27FC236}">
                      <a16:creationId xmlns:a16="http://schemas.microsoft.com/office/drawing/2014/main" id="{E922CA74-FBED-A918-A9E9-E92009D8F6DE}"/>
                    </a:ext>
                  </a:extLst>
                </p:cNvPr>
                <p:cNvSpPr txBox="1">
                  <a:spLocks noRot="1" noChangeAspect="1" noMove="1" noResize="1" noEditPoints="1" noAdjustHandles="1" noChangeArrowheads="1" noChangeShapeType="1" noTextEdit="1"/>
                </p:cNvSpPr>
                <p:nvPr/>
              </p:nvSpPr>
              <p:spPr>
                <a:xfrm rot="5400000">
                  <a:off x="9341458" y="4749399"/>
                  <a:ext cx="514892" cy="454773"/>
                </a:xfrm>
                <a:prstGeom prst="rect">
                  <a:avLst/>
                </a:prstGeom>
                <a:blipFill>
                  <a:blip r:embed="rId7"/>
                  <a:stretch>
                    <a:fillRect/>
                  </a:stretch>
                </a:blipFill>
              </p:spPr>
              <p:txBody>
                <a:bodyPr/>
                <a:lstStyle/>
                <a:p>
                  <a:r>
                    <a:rPr lang="ko-KR" altLang="en-US">
                      <a:noFill/>
                    </a:rPr>
                    <a:t> </a:t>
                  </a:r>
                </a:p>
              </p:txBody>
            </p:sp>
          </mc:Fallback>
        </mc:AlternateContent>
        <p:sp>
          <p:nvSpPr>
            <p:cNvPr id="109" name="타원 108">
              <a:extLst>
                <a:ext uri="{FF2B5EF4-FFF2-40B4-BE49-F238E27FC236}">
                  <a16:creationId xmlns:a16="http://schemas.microsoft.com/office/drawing/2014/main" id="{986EF735-606F-DBE6-30C5-B08CD2B3FFEE}"/>
                </a:ext>
              </a:extLst>
            </p:cNvPr>
            <p:cNvSpPr/>
            <p:nvPr/>
          </p:nvSpPr>
          <p:spPr>
            <a:xfrm>
              <a:off x="9372747" y="4487577"/>
              <a:ext cx="312482" cy="312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solidFill>
                  <a:schemeClr val="tx1"/>
                </a:solidFill>
                <a:cs typeface="Times New Roman" panose="02020603050405020304" pitchFamily="18" charset="0"/>
              </a:endParaRPr>
            </a:p>
          </p:txBody>
        </p:sp>
        <p:sp>
          <p:nvSpPr>
            <p:cNvPr id="110" name="타원 109">
              <a:extLst>
                <a:ext uri="{FF2B5EF4-FFF2-40B4-BE49-F238E27FC236}">
                  <a16:creationId xmlns:a16="http://schemas.microsoft.com/office/drawing/2014/main" id="{85959EBF-059A-2F51-B544-A63E92F5B824}"/>
                </a:ext>
              </a:extLst>
            </p:cNvPr>
            <p:cNvSpPr/>
            <p:nvPr/>
          </p:nvSpPr>
          <p:spPr>
            <a:xfrm>
              <a:off x="9372747" y="5064166"/>
              <a:ext cx="312482" cy="31294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solidFill>
                  <a:schemeClr val="tx1"/>
                </a:solidFill>
                <a:cs typeface="Times New Roman" panose="02020603050405020304" pitchFamily="18" charset="0"/>
              </a:endParaRPr>
            </a:p>
          </p:txBody>
        </p:sp>
        <p:sp>
          <p:nvSpPr>
            <p:cNvPr id="111" name="타원 110">
              <a:extLst>
                <a:ext uri="{FF2B5EF4-FFF2-40B4-BE49-F238E27FC236}">
                  <a16:creationId xmlns:a16="http://schemas.microsoft.com/office/drawing/2014/main" id="{B4114911-24B4-7216-23B7-334828BF5276}"/>
                </a:ext>
              </a:extLst>
            </p:cNvPr>
            <p:cNvSpPr/>
            <p:nvPr/>
          </p:nvSpPr>
          <p:spPr>
            <a:xfrm>
              <a:off x="9685786" y="3632871"/>
              <a:ext cx="312482" cy="31294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solidFill>
                  <a:schemeClr val="tx1"/>
                </a:solidFill>
                <a:cs typeface="Times New Roman" panose="02020603050405020304" pitchFamily="18" charset="0"/>
              </a:endParaRPr>
            </a:p>
          </p:txBody>
        </p:sp>
        <p:sp>
          <p:nvSpPr>
            <p:cNvPr id="112" name="타원 111">
              <a:extLst>
                <a:ext uri="{FF2B5EF4-FFF2-40B4-BE49-F238E27FC236}">
                  <a16:creationId xmlns:a16="http://schemas.microsoft.com/office/drawing/2014/main" id="{7A78DA8C-2A6C-3DF3-5276-08DB199EE3E7}"/>
                </a:ext>
              </a:extLst>
            </p:cNvPr>
            <p:cNvSpPr/>
            <p:nvPr/>
          </p:nvSpPr>
          <p:spPr>
            <a:xfrm>
              <a:off x="10062341" y="3632871"/>
              <a:ext cx="312482" cy="31294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solidFill>
                  <a:schemeClr val="tx1"/>
                </a:solidFill>
                <a:cs typeface="Times New Roman" panose="02020603050405020304" pitchFamily="18" charset="0"/>
              </a:endParaRPr>
            </a:p>
          </p:txBody>
        </p:sp>
        <p:sp>
          <p:nvSpPr>
            <p:cNvPr id="113" name="타원 112">
              <a:extLst>
                <a:ext uri="{FF2B5EF4-FFF2-40B4-BE49-F238E27FC236}">
                  <a16:creationId xmlns:a16="http://schemas.microsoft.com/office/drawing/2014/main" id="{2DEE1A4B-F254-48B9-69A5-37611E2220E3}"/>
                </a:ext>
              </a:extLst>
            </p:cNvPr>
            <p:cNvSpPr/>
            <p:nvPr/>
          </p:nvSpPr>
          <p:spPr>
            <a:xfrm>
              <a:off x="10686624" y="3632871"/>
              <a:ext cx="312482" cy="31294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solidFill>
                  <a:schemeClr val="tx1"/>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4" name="TextBox 113">
                  <a:extLst>
                    <a:ext uri="{FF2B5EF4-FFF2-40B4-BE49-F238E27FC236}">
                      <a16:creationId xmlns:a16="http://schemas.microsoft.com/office/drawing/2014/main" id="{73109AE3-C736-514B-B06D-865EDB0B7946}"/>
                    </a:ext>
                  </a:extLst>
                </p:cNvPr>
                <p:cNvSpPr txBox="1"/>
                <p:nvPr/>
              </p:nvSpPr>
              <p:spPr>
                <a:xfrm>
                  <a:off x="10297611" y="3509546"/>
                  <a:ext cx="514892" cy="454773"/>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2364" i="1" dirty="0">
                            <a:latin typeface="Cambria Math" panose="02040503050406030204" pitchFamily="18" charset="0"/>
                          </a:rPr>
                          <m:t>…</m:t>
                        </m:r>
                      </m:oMath>
                    </m:oMathPara>
                  </a14:m>
                  <a:endParaRPr lang="ko-KR" altLang="en-US" sz="2364" dirty="0">
                    <a:cs typeface="Times New Roman" panose="02020603050405020304" pitchFamily="18" charset="0"/>
                  </a:endParaRPr>
                </a:p>
              </p:txBody>
            </p:sp>
          </mc:Choice>
          <mc:Fallback xmlns="">
            <p:sp>
              <p:nvSpPr>
                <p:cNvPr id="114" name="TextBox 113">
                  <a:extLst>
                    <a:ext uri="{FF2B5EF4-FFF2-40B4-BE49-F238E27FC236}">
                      <a16:creationId xmlns:a16="http://schemas.microsoft.com/office/drawing/2014/main" id="{73109AE3-C736-514B-B06D-865EDB0B7946}"/>
                    </a:ext>
                  </a:extLst>
                </p:cNvPr>
                <p:cNvSpPr txBox="1">
                  <a:spLocks noRot="1" noChangeAspect="1" noMove="1" noResize="1" noEditPoints="1" noAdjustHandles="1" noChangeArrowheads="1" noChangeShapeType="1" noTextEdit="1"/>
                </p:cNvSpPr>
                <p:nvPr/>
              </p:nvSpPr>
              <p:spPr>
                <a:xfrm>
                  <a:off x="10297611" y="3509546"/>
                  <a:ext cx="514892" cy="454773"/>
                </a:xfrm>
                <a:prstGeom prst="rect">
                  <a:avLst/>
                </a:prstGeom>
                <a:blipFill>
                  <a:blip r:embed="rId8"/>
                  <a:stretch>
                    <a:fillRect/>
                  </a:stretch>
                </a:blipFill>
              </p:spPr>
              <p:txBody>
                <a:bodyPr/>
                <a:lstStyle/>
                <a:p>
                  <a:r>
                    <a:rPr lang="ko-KR" altLang="en-US">
                      <a:noFill/>
                    </a:rPr>
                    <a:t> </a:t>
                  </a:r>
                </a:p>
              </p:txBody>
            </p:sp>
          </mc:Fallback>
        </mc:AlternateContent>
        <p:sp>
          <p:nvSpPr>
            <p:cNvPr id="115" name="타원 94">
              <a:extLst>
                <a:ext uri="{FF2B5EF4-FFF2-40B4-BE49-F238E27FC236}">
                  <a16:creationId xmlns:a16="http://schemas.microsoft.com/office/drawing/2014/main" id="{786C181F-C3EF-C541-6559-CD0B587FE160}"/>
                </a:ext>
              </a:extLst>
            </p:cNvPr>
            <p:cNvSpPr/>
            <p:nvPr/>
          </p:nvSpPr>
          <p:spPr>
            <a:xfrm>
              <a:off x="9802440" y="4158771"/>
              <a:ext cx="295421" cy="295855"/>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dirty="0">
                <a:cs typeface="Times New Roman" panose="02020603050405020304" pitchFamily="18" charset="0"/>
              </a:endParaRPr>
            </a:p>
          </p:txBody>
        </p:sp>
        <p:sp>
          <p:nvSpPr>
            <p:cNvPr id="116" name="타원 95">
              <a:extLst>
                <a:ext uri="{FF2B5EF4-FFF2-40B4-BE49-F238E27FC236}">
                  <a16:creationId xmlns:a16="http://schemas.microsoft.com/office/drawing/2014/main" id="{01968326-BF45-60F4-3528-6B9D011D3D74}"/>
                </a:ext>
              </a:extLst>
            </p:cNvPr>
            <p:cNvSpPr/>
            <p:nvPr/>
          </p:nvSpPr>
          <p:spPr>
            <a:xfrm>
              <a:off x="10158436" y="4158771"/>
              <a:ext cx="295421" cy="295855"/>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117" name="타원 97">
              <a:extLst>
                <a:ext uri="{FF2B5EF4-FFF2-40B4-BE49-F238E27FC236}">
                  <a16:creationId xmlns:a16="http://schemas.microsoft.com/office/drawing/2014/main" id="{6DC86AD6-4874-C918-0F46-AC80FC77AD87}"/>
                </a:ext>
              </a:extLst>
            </p:cNvPr>
            <p:cNvSpPr/>
            <p:nvPr/>
          </p:nvSpPr>
          <p:spPr>
            <a:xfrm>
              <a:off x="10691213" y="4158771"/>
              <a:ext cx="295421" cy="295855"/>
            </a:xfrm>
            <a:prstGeom prst="round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118" name="타원 98">
              <a:extLst>
                <a:ext uri="{FF2B5EF4-FFF2-40B4-BE49-F238E27FC236}">
                  <a16:creationId xmlns:a16="http://schemas.microsoft.com/office/drawing/2014/main" id="{EBCF1398-8794-AB74-3506-024279A647C4}"/>
                </a:ext>
              </a:extLst>
            </p:cNvPr>
            <p:cNvSpPr/>
            <p:nvPr/>
          </p:nvSpPr>
          <p:spPr>
            <a:xfrm>
              <a:off x="9802440" y="4497401"/>
              <a:ext cx="295421" cy="295855"/>
            </a:xfrm>
            <a:prstGeom prst="round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119" name="타원 99">
              <a:extLst>
                <a:ext uri="{FF2B5EF4-FFF2-40B4-BE49-F238E27FC236}">
                  <a16:creationId xmlns:a16="http://schemas.microsoft.com/office/drawing/2014/main" id="{8C494348-11AC-5AEF-3D39-B574401FB95C}"/>
                </a:ext>
              </a:extLst>
            </p:cNvPr>
            <p:cNvSpPr/>
            <p:nvPr/>
          </p:nvSpPr>
          <p:spPr>
            <a:xfrm>
              <a:off x="10158436" y="4497401"/>
              <a:ext cx="295421" cy="295855"/>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120" name="타원 101">
              <a:extLst>
                <a:ext uri="{FF2B5EF4-FFF2-40B4-BE49-F238E27FC236}">
                  <a16:creationId xmlns:a16="http://schemas.microsoft.com/office/drawing/2014/main" id="{FB5CA7E3-7228-BFBA-60A2-587BB6FA89DA}"/>
                </a:ext>
              </a:extLst>
            </p:cNvPr>
            <p:cNvSpPr/>
            <p:nvPr/>
          </p:nvSpPr>
          <p:spPr>
            <a:xfrm>
              <a:off x="10691213" y="4497401"/>
              <a:ext cx="295421" cy="295855"/>
            </a:xfrm>
            <a:prstGeom prst="round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121" name="타원 106">
              <a:extLst>
                <a:ext uri="{FF2B5EF4-FFF2-40B4-BE49-F238E27FC236}">
                  <a16:creationId xmlns:a16="http://schemas.microsoft.com/office/drawing/2014/main" id="{A6B8F407-516D-295E-C935-B6849C5A8A4B}"/>
                </a:ext>
              </a:extLst>
            </p:cNvPr>
            <p:cNvSpPr/>
            <p:nvPr/>
          </p:nvSpPr>
          <p:spPr>
            <a:xfrm>
              <a:off x="9802440" y="5059600"/>
              <a:ext cx="295421" cy="295855"/>
            </a:xfrm>
            <a:prstGeom prst="round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122" name="타원 107">
              <a:extLst>
                <a:ext uri="{FF2B5EF4-FFF2-40B4-BE49-F238E27FC236}">
                  <a16:creationId xmlns:a16="http://schemas.microsoft.com/office/drawing/2014/main" id="{EE93D849-A789-5B5B-F37F-7777D86911AE}"/>
                </a:ext>
              </a:extLst>
            </p:cNvPr>
            <p:cNvSpPr/>
            <p:nvPr/>
          </p:nvSpPr>
          <p:spPr>
            <a:xfrm>
              <a:off x="10158436" y="5059600"/>
              <a:ext cx="295421" cy="295855"/>
            </a:xfrm>
            <a:prstGeom prst="round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123" name="타원 109">
              <a:extLst>
                <a:ext uri="{FF2B5EF4-FFF2-40B4-BE49-F238E27FC236}">
                  <a16:creationId xmlns:a16="http://schemas.microsoft.com/office/drawing/2014/main" id="{6540A093-3B33-15B7-4E3E-B24AC001BF96}"/>
                </a:ext>
              </a:extLst>
            </p:cNvPr>
            <p:cNvSpPr/>
            <p:nvPr/>
          </p:nvSpPr>
          <p:spPr>
            <a:xfrm>
              <a:off x="10691213" y="5059600"/>
              <a:ext cx="295421" cy="295855"/>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4" name="TextBox 123">
                  <a:extLst>
                    <a:ext uri="{FF2B5EF4-FFF2-40B4-BE49-F238E27FC236}">
                      <a16:creationId xmlns:a16="http://schemas.microsoft.com/office/drawing/2014/main" id="{252E0E9C-A114-E1F3-6359-D68CF06EC232}"/>
                    </a:ext>
                  </a:extLst>
                </p:cNvPr>
                <p:cNvSpPr txBox="1"/>
                <p:nvPr/>
              </p:nvSpPr>
              <p:spPr>
                <a:xfrm rot="5400000">
                  <a:off x="9775384" y="4729519"/>
                  <a:ext cx="514892" cy="454773"/>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2364" i="1" dirty="0">
                            <a:latin typeface="Cambria Math" panose="02040503050406030204" pitchFamily="18" charset="0"/>
                          </a:rPr>
                          <m:t>…</m:t>
                        </m:r>
                      </m:oMath>
                    </m:oMathPara>
                  </a14:m>
                  <a:endParaRPr lang="ko-KR" altLang="en-US" sz="2364" dirty="0">
                    <a:cs typeface="Times New Roman" panose="02020603050405020304" pitchFamily="18" charset="0"/>
                  </a:endParaRPr>
                </a:p>
              </p:txBody>
            </p:sp>
          </mc:Choice>
          <mc:Fallback xmlns="">
            <p:sp>
              <p:nvSpPr>
                <p:cNvPr id="124" name="TextBox 123">
                  <a:extLst>
                    <a:ext uri="{FF2B5EF4-FFF2-40B4-BE49-F238E27FC236}">
                      <a16:creationId xmlns:a16="http://schemas.microsoft.com/office/drawing/2014/main" id="{252E0E9C-A114-E1F3-6359-D68CF06EC232}"/>
                    </a:ext>
                  </a:extLst>
                </p:cNvPr>
                <p:cNvSpPr txBox="1">
                  <a:spLocks noRot="1" noChangeAspect="1" noMove="1" noResize="1" noEditPoints="1" noAdjustHandles="1" noChangeArrowheads="1" noChangeShapeType="1" noTextEdit="1"/>
                </p:cNvSpPr>
                <p:nvPr/>
              </p:nvSpPr>
              <p:spPr>
                <a:xfrm rot="5400000">
                  <a:off x="9775384" y="4729519"/>
                  <a:ext cx="514892" cy="454773"/>
                </a:xfrm>
                <a:prstGeom prst="rect">
                  <a:avLst/>
                </a:prstGeom>
                <a:blipFill>
                  <a:blip r:embed="rId9"/>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727E3141-5B09-1641-DEF5-718D71FB9692}"/>
                    </a:ext>
                  </a:extLst>
                </p:cNvPr>
                <p:cNvSpPr txBox="1"/>
                <p:nvPr/>
              </p:nvSpPr>
              <p:spPr>
                <a:xfrm rot="5400000">
                  <a:off x="10132095" y="4729519"/>
                  <a:ext cx="514892" cy="454773"/>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2364" i="1" dirty="0">
                            <a:latin typeface="Cambria Math" panose="02040503050406030204" pitchFamily="18" charset="0"/>
                          </a:rPr>
                          <m:t>…</m:t>
                        </m:r>
                      </m:oMath>
                    </m:oMathPara>
                  </a14:m>
                  <a:endParaRPr lang="ko-KR" altLang="en-US" sz="2364" dirty="0">
                    <a:cs typeface="Times New Roman" panose="02020603050405020304" pitchFamily="18" charset="0"/>
                  </a:endParaRPr>
                </a:p>
              </p:txBody>
            </p:sp>
          </mc:Choice>
          <mc:Fallback xmlns="">
            <p:sp>
              <p:nvSpPr>
                <p:cNvPr id="125" name="TextBox 124">
                  <a:extLst>
                    <a:ext uri="{FF2B5EF4-FFF2-40B4-BE49-F238E27FC236}">
                      <a16:creationId xmlns:a16="http://schemas.microsoft.com/office/drawing/2014/main" id="{727E3141-5B09-1641-DEF5-718D71FB9692}"/>
                    </a:ext>
                  </a:extLst>
                </p:cNvPr>
                <p:cNvSpPr txBox="1">
                  <a:spLocks noRot="1" noChangeAspect="1" noMove="1" noResize="1" noEditPoints="1" noAdjustHandles="1" noChangeArrowheads="1" noChangeShapeType="1" noTextEdit="1"/>
                </p:cNvSpPr>
                <p:nvPr/>
              </p:nvSpPr>
              <p:spPr>
                <a:xfrm rot="5400000">
                  <a:off x="10132095" y="4729519"/>
                  <a:ext cx="514892" cy="454773"/>
                </a:xfrm>
                <a:prstGeom prst="rect">
                  <a:avLst/>
                </a:prstGeom>
                <a:blipFill>
                  <a:blip r:embed="rId10"/>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DB2FFF72-D491-2F51-51F8-1319B83E3453}"/>
                    </a:ext>
                  </a:extLst>
                </p:cNvPr>
                <p:cNvSpPr txBox="1"/>
                <p:nvPr/>
              </p:nvSpPr>
              <p:spPr>
                <a:xfrm rot="5400000">
                  <a:off x="10674926" y="4729519"/>
                  <a:ext cx="514892" cy="454773"/>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2364" i="1" dirty="0">
                            <a:latin typeface="Cambria Math" panose="02040503050406030204" pitchFamily="18" charset="0"/>
                          </a:rPr>
                          <m:t>…</m:t>
                        </m:r>
                      </m:oMath>
                    </m:oMathPara>
                  </a14:m>
                  <a:endParaRPr lang="ko-KR" altLang="en-US" sz="2364" dirty="0">
                    <a:cs typeface="Times New Roman" panose="02020603050405020304" pitchFamily="18" charset="0"/>
                  </a:endParaRPr>
                </a:p>
              </p:txBody>
            </p:sp>
          </mc:Choice>
          <mc:Fallback xmlns="">
            <p:sp>
              <p:nvSpPr>
                <p:cNvPr id="126" name="TextBox 125">
                  <a:extLst>
                    <a:ext uri="{FF2B5EF4-FFF2-40B4-BE49-F238E27FC236}">
                      <a16:creationId xmlns:a16="http://schemas.microsoft.com/office/drawing/2014/main" id="{DB2FFF72-D491-2F51-51F8-1319B83E3453}"/>
                    </a:ext>
                  </a:extLst>
                </p:cNvPr>
                <p:cNvSpPr txBox="1">
                  <a:spLocks noRot="1" noChangeAspect="1" noMove="1" noResize="1" noEditPoints="1" noAdjustHandles="1" noChangeArrowheads="1" noChangeShapeType="1" noTextEdit="1"/>
                </p:cNvSpPr>
                <p:nvPr/>
              </p:nvSpPr>
              <p:spPr>
                <a:xfrm rot="5400000">
                  <a:off x="10674926" y="4729519"/>
                  <a:ext cx="514892" cy="454773"/>
                </a:xfrm>
                <a:prstGeom prst="rect">
                  <a:avLst/>
                </a:prstGeom>
                <a:blipFill>
                  <a:blip r:embed="rId11"/>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720BD92E-8BC0-3C36-1709-5BB4A6E45316}"/>
                    </a:ext>
                  </a:extLst>
                </p:cNvPr>
                <p:cNvSpPr txBox="1"/>
                <p:nvPr/>
              </p:nvSpPr>
              <p:spPr>
                <a:xfrm>
                  <a:off x="9730538" y="3597121"/>
                  <a:ext cx="328739" cy="33350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ko-KR" sz="1576" i="1" dirty="0">
                                <a:latin typeface="Cambria Math" panose="02040503050406030204" pitchFamily="18" charset="0"/>
                              </a:rPr>
                            </m:ctrlPr>
                          </m:sSubPr>
                          <m:e>
                            <m:r>
                              <a:rPr lang="en-US" altLang="ko-KR" sz="1576" i="1" dirty="0">
                                <a:latin typeface="Cambria Math" panose="02040503050406030204" pitchFamily="18" charset="0"/>
                              </a:rPr>
                              <m:t>𝑟</m:t>
                            </m:r>
                          </m:e>
                          <m:sub>
                            <m:r>
                              <a:rPr lang="en-US" altLang="ko-KR" sz="1576" i="1" dirty="0">
                                <a:latin typeface="Cambria Math" panose="02040503050406030204" pitchFamily="18" charset="0"/>
                              </a:rPr>
                              <m:t>1</m:t>
                            </m:r>
                          </m:sub>
                        </m:sSub>
                        <m:r>
                          <a:rPr lang="en-US" altLang="ko-KR" sz="1576" i="1" dirty="0">
                            <a:latin typeface="Cambria Math" panose="02040503050406030204" pitchFamily="18" charset="0"/>
                          </a:rPr>
                          <m:t> </m:t>
                        </m:r>
                      </m:oMath>
                    </m:oMathPara>
                  </a14:m>
                  <a:endParaRPr lang="ko-KR" altLang="en-US" sz="1576" dirty="0">
                    <a:cs typeface="Times New Roman" panose="02020603050405020304" pitchFamily="18" charset="0"/>
                  </a:endParaRPr>
                </a:p>
              </p:txBody>
            </p:sp>
          </mc:Choice>
          <mc:Fallback xmlns="">
            <p:sp>
              <p:nvSpPr>
                <p:cNvPr id="127" name="TextBox 126">
                  <a:extLst>
                    <a:ext uri="{FF2B5EF4-FFF2-40B4-BE49-F238E27FC236}">
                      <a16:creationId xmlns:a16="http://schemas.microsoft.com/office/drawing/2014/main" id="{720BD92E-8BC0-3C36-1709-5BB4A6E45316}"/>
                    </a:ext>
                  </a:extLst>
                </p:cNvPr>
                <p:cNvSpPr txBox="1">
                  <a:spLocks noRot="1" noChangeAspect="1" noMove="1" noResize="1" noEditPoints="1" noAdjustHandles="1" noChangeArrowheads="1" noChangeShapeType="1" noTextEdit="1"/>
                </p:cNvSpPr>
                <p:nvPr/>
              </p:nvSpPr>
              <p:spPr>
                <a:xfrm>
                  <a:off x="9730538" y="3597121"/>
                  <a:ext cx="328739" cy="333500"/>
                </a:xfrm>
                <a:prstGeom prst="rect">
                  <a:avLst/>
                </a:prstGeom>
                <a:blipFill>
                  <a:blip r:embed="rId12"/>
                  <a:stretch>
                    <a:fillRect l="-370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24" name="TextBox 1023">
                  <a:extLst>
                    <a:ext uri="{FF2B5EF4-FFF2-40B4-BE49-F238E27FC236}">
                      <a16:creationId xmlns:a16="http://schemas.microsoft.com/office/drawing/2014/main" id="{26D98A14-9FA9-B572-48E7-9ECADEA98650}"/>
                    </a:ext>
                  </a:extLst>
                </p:cNvPr>
                <p:cNvSpPr txBox="1"/>
                <p:nvPr/>
              </p:nvSpPr>
              <p:spPr>
                <a:xfrm>
                  <a:off x="10115364" y="3597121"/>
                  <a:ext cx="328739" cy="33350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ko-KR" sz="1576" i="1" dirty="0">
                                <a:latin typeface="Cambria Math" panose="02040503050406030204" pitchFamily="18" charset="0"/>
                              </a:rPr>
                            </m:ctrlPr>
                          </m:sSubPr>
                          <m:e>
                            <m:r>
                              <a:rPr lang="en-US" altLang="ko-KR" sz="1576" i="1" dirty="0">
                                <a:latin typeface="Cambria Math" panose="02040503050406030204" pitchFamily="18" charset="0"/>
                              </a:rPr>
                              <m:t>𝑟</m:t>
                            </m:r>
                          </m:e>
                          <m:sub>
                            <m:r>
                              <a:rPr lang="en-US" altLang="ko-KR" sz="1576" i="1" dirty="0">
                                <a:latin typeface="Cambria Math" panose="02040503050406030204" pitchFamily="18" charset="0"/>
                              </a:rPr>
                              <m:t>2</m:t>
                            </m:r>
                          </m:sub>
                        </m:sSub>
                        <m:r>
                          <a:rPr lang="en-US" altLang="ko-KR" sz="1576" i="1" dirty="0">
                            <a:latin typeface="Cambria Math" panose="02040503050406030204" pitchFamily="18" charset="0"/>
                          </a:rPr>
                          <m:t> </m:t>
                        </m:r>
                      </m:oMath>
                    </m:oMathPara>
                  </a14:m>
                  <a:endParaRPr lang="ko-KR" altLang="en-US" sz="1576" dirty="0">
                    <a:cs typeface="Times New Roman" panose="02020603050405020304" pitchFamily="18" charset="0"/>
                  </a:endParaRPr>
                </a:p>
              </p:txBody>
            </p:sp>
          </mc:Choice>
          <mc:Fallback xmlns="">
            <p:sp>
              <p:nvSpPr>
                <p:cNvPr id="1024" name="TextBox 1023">
                  <a:extLst>
                    <a:ext uri="{FF2B5EF4-FFF2-40B4-BE49-F238E27FC236}">
                      <a16:creationId xmlns:a16="http://schemas.microsoft.com/office/drawing/2014/main" id="{26D98A14-9FA9-B572-48E7-9ECADEA98650}"/>
                    </a:ext>
                  </a:extLst>
                </p:cNvPr>
                <p:cNvSpPr txBox="1">
                  <a:spLocks noRot="1" noChangeAspect="1" noMove="1" noResize="1" noEditPoints="1" noAdjustHandles="1" noChangeArrowheads="1" noChangeShapeType="1" noTextEdit="1"/>
                </p:cNvSpPr>
                <p:nvPr/>
              </p:nvSpPr>
              <p:spPr>
                <a:xfrm>
                  <a:off x="10115364" y="3597121"/>
                  <a:ext cx="328739" cy="333500"/>
                </a:xfrm>
                <a:prstGeom prst="rect">
                  <a:avLst/>
                </a:prstGeom>
                <a:blipFill>
                  <a:blip r:embed="rId13"/>
                  <a:stretch>
                    <a:fillRect l="-370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25" name="TextBox 1024">
                  <a:extLst>
                    <a:ext uri="{FF2B5EF4-FFF2-40B4-BE49-F238E27FC236}">
                      <a16:creationId xmlns:a16="http://schemas.microsoft.com/office/drawing/2014/main" id="{C42A2A2B-600C-68A4-0F72-53747CC393E1}"/>
                    </a:ext>
                  </a:extLst>
                </p:cNvPr>
                <p:cNvSpPr txBox="1"/>
                <p:nvPr/>
              </p:nvSpPr>
              <p:spPr>
                <a:xfrm>
                  <a:off x="10749709" y="3581723"/>
                  <a:ext cx="328739" cy="33350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ko-KR" sz="1576" i="1" dirty="0">
                                <a:latin typeface="Cambria Math" panose="02040503050406030204" pitchFamily="18" charset="0"/>
                              </a:rPr>
                            </m:ctrlPr>
                          </m:sSubPr>
                          <m:e>
                            <m:r>
                              <a:rPr lang="en-US" altLang="ko-KR" sz="1576" i="1" dirty="0">
                                <a:latin typeface="Cambria Math" panose="02040503050406030204" pitchFamily="18" charset="0"/>
                              </a:rPr>
                              <m:t>𝑟</m:t>
                            </m:r>
                          </m:e>
                          <m:sub>
                            <m:r>
                              <a:rPr lang="en-US" altLang="ko-KR" sz="1576" i="1" dirty="0">
                                <a:latin typeface="Cambria Math" panose="02040503050406030204" pitchFamily="18" charset="0"/>
                              </a:rPr>
                              <m:t>𝑁</m:t>
                            </m:r>
                          </m:sub>
                        </m:sSub>
                        <m:r>
                          <a:rPr lang="en-US" altLang="ko-KR" sz="1576" i="1" dirty="0">
                            <a:latin typeface="Cambria Math" panose="02040503050406030204" pitchFamily="18" charset="0"/>
                          </a:rPr>
                          <m:t> </m:t>
                        </m:r>
                      </m:oMath>
                    </m:oMathPara>
                  </a14:m>
                  <a:endParaRPr lang="ko-KR" altLang="en-US" sz="1576" dirty="0">
                    <a:cs typeface="Times New Roman" panose="02020603050405020304" pitchFamily="18" charset="0"/>
                  </a:endParaRPr>
                </a:p>
              </p:txBody>
            </p:sp>
          </mc:Choice>
          <mc:Fallback xmlns="">
            <p:sp>
              <p:nvSpPr>
                <p:cNvPr id="1025" name="TextBox 1024">
                  <a:extLst>
                    <a:ext uri="{FF2B5EF4-FFF2-40B4-BE49-F238E27FC236}">
                      <a16:creationId xmlns:a16="http://schemas.microsoft.com/office/drawing/2014/main" id="{C42A2A2B-600C-68A4-0F72-53747CC393E1}"/>
                    </a:ext>
                  </a:extLst>
                </p:cNvPr>
                <p:cNvSpPr txBox="1">
                  <a:spLocks noRot="1" noChangeAspect="1" noMove="1" noResize="1" noEditPoints="1" noAdjustHandles="1" noChangeArrowheads="1" noChangeShapeType="1" noTextEdit="1"/>
                </p:cNvSpPr>
                <p:nvPr/>
              </p:nvSpPr>
              <p:spPr>
                <a:xfrm>
                  <a:off x="10749709" y="3581723"/>
                  <a:ext cx="328739" cy="333500"/>
                </a:xfrm>
                <a:prstGeom prst="rect">
                  <a:avLst/>
                </a:prstGeom>
                <a:blipFill>
                  <a:blip r:embed="rId14"/>
                  <a:stretch>
                    <a:fillRect l="-925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27" name="TextBox 1026">
                  <a:extLst>
                    <a:ext uri="{FF2B5EF4-FFF2-40B4-BE49-F238E27FC236}">
                      <a16:creationId xmlns:a16="http://schemas.microsoft.com/office/drawing/2014/main" id="{A6ED5A4A-F856-50A5-3B6A-EB1F983A9EEF}"/>
                    </a:ext>
                  </a:extLst>
                </p:cNvPr>
                <p:cNvSpPr txBox="1"/>
                <p:nvPr/>
              </p:nvSpPr>
              <p:spPr>
                <a:xfrm>
                  <a:off x="9413444" y="4075789"/>
                  <a:ext cx="328739" cy="33350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ko-KR" sz="1576" i="1" dirty="0">
                                <a:latin typeface="Cambria Math" panose="02040503050406030204" pitchFamily="18" charset="0"/>
                              </a:rPr>
                            </m:ctrlPr>
                          </m:sSubPr>
                          <m:e>
                            <m:r>
                              <a:rPr lang="en-US" altLang="ko-KR" sz="1576" i="1" dirty="0">
                                <a:latin typeface="Cambria Math" panose="02040503050406030204" pitchFamily="18" charset="0"/>
                              </a:rPr>
                              <m:t>𝑟</m:t>
                            </m:r>
                          </m:e>
                          <m:sub>
                            <m:r>
                              <a:rPr lang="en-US" altLang="ko-KR" sz="1576" i="1" dirty="0">
                                <a:latin typeface="Cambria Math" panose="02040503050406030204" pitchFamily="18" charset="0"/>
                              </a:rPr>
                              <m:t>1</m:t>
                            </m:r>
                          </m:sub>
                        </m:sSub>
                        <m:r>
                          <a:rPr lang="en-US" altLang="ko-KR" sz="1576" i="1" dirty="0">
                            <a:latin typeface="Cambria Math" panose="02040503050406030204" pitchFamily="18" charset="0"/>
                          </a:rPr>
                          <m:t> </m:t>
                        </m:r>
                      </m:oMath>
                    </m:oMathPara>
                  </a14:m>
                  <a:endParaRPr lang="ko-KR" altLang="en-US" sz="1576" dirty="0">
                    <a:cs typeface="Times New Roman" panose="02020603050405020304" pitchFamily="18" charset="0"/>
                  </a:endParaRPr>
                </a:p>
              </p:txBody>
            </p:sp>
          </mc:Choice>
          <mc:Fallback xmlns="">
            <p:sp>
              <p:nvSpPr>
                <p:cNvPr id="1027" name="TextBox 1026">
                  <a:extLst>
                    <a:ext uri="{FF2B5EF4-FFF2-40B4-BE49-F238E27FC236}">
                      <a16:creationId xmlns:a16="http://schemas.microsoft.com/office/drawing/2014/main" id="{A6ED5A4A-F856-50A5-3B6A-EB1F983A9EEF}"/>
                    </a:ext>
                  </a:extLst>
                </p:cNvPr>
                <p:cNvSpPr txBox="1">
                  <a:spLocks noRot="1" noChangeAspect="1" noMove="1" noResize="1" noEditPoints="1" noAdjustHandles="1" noChangeArrowheads="1" noChangeShapeType="1" noTextEdit="1"/>
                </p:cNvSpPr>
                <p:nvPr/>
              </p:nvSpPr>
              <p:spPr>
                <a:xfrm>
                  <a:off x="9413444" y="4075789"/>
                  <a:ext cx="328739" cy="333500"/>
                </a:xfrm>
                <a:prstGeom prst="rect">
                  <a:avLst/>
                </a:prstGeom>
                <a:blipFill>
                  <a:blip r:embed="rId15"/>
                  <a:stretch>
                    <a:fillRect l="-370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28" name="TextBox 1027">
                  <a:extLst>
                    <a:ext uri="{FF2B5EF4-FFF2-40B4-BE49-F238E27FC236}">
                      <a16:creationId xmlns:a16="http://schemas.microsoft.com/office/drawing/2014/main" id="{EC3C7287-0594-1BE0-3A12-875A91CEA02B}"/>
                    </a:ext>
                  </a:extLst>
                </p:cNvPr>
                <p:cNvSpPr txBox="1"/>
                <p:nvPr/>
              </p:nvSpPr>
              <p:spPr>
                <a:xfrm>
                  <a:off x="9413444" y="4443655"/>
                  <a:ext cx="328739" cy="33350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ko-KR" sz="1576" i="1" dirty="0">
                                <a:latin typeface="Cambria Math" panose="02040503050406030204" pitchFamily="18" charset="0"/>
                              </a:rPr>
                            </m:ctrlPr>
                          </m:sSubPr>
                          <m:e>
                            <m:r>
                              <a:rPr lang="en-US" altLang="ko-KR" sz="1576" i="1" dirty="0">
                                <a:latin typeface="Cambria Math" panose="02040503050406030204" pitchFamily="18" charset="0"/>
                              </a:rPr>
                              <m:t>𝑟</m:t>
                            </m:r>
                          </m:e>
                          <m:sub>
                            <m:r>
                              <a:rPr lang="en-US" altLang="ko-KR" sz="1576" i="1" dirty="0">
                                <a:latin typeface="Cambria Math" panose="02040503050406030204" pitchFamily="18" charset="0"/>
                              </a:rPr>
                              <m:t>2</m:t>
                            </m:r>
                          </m:sub>
                        </m:sSub>
                        <m:r>
                          <a:rPr lang="en-US" altLang="ko-KR" sz="1576" i="1" dirty="0">
                            <a:latin typeface="Cambria Math" panose="02040503050406030204" pitchFamily="18" charset="0"/>
                          </a:rPr>
                          <m:t> </m:t>
                        </m:r>
                      </m:oMath>
                    </m:oMathPara>
                  </a14:m>
                  <a:endParaRPr lang="ko-KR" altLang="en-US" sz="1576" dirty="0">
                    <a:cs typeface="Times New Roman" panose="02020603050405020304" pitchFamily="18" charset="0"/>
                  </a:endParaRPr>
                </a:p>
              </p:txBody>
            </p:sp>
          </mc:Choice>
          <mc:Fallback xmlns="">
            <p:sp>
              <p:nvSpPr>
                <p:cNvPr id="1028" name="TextBox 1027">
                  <a:extLst>
                    <a:ext uri="{FF2B5EF4-FFF2-40B4-BE49-F238E27FC236}">
                      <a16:creationId xmlns:a16="http://schemas.microsoft.com/office/drawing/2014/main" id="{EC3C7287-0594-1BE0-3A12-875A91CEA02B}"/>
                    </a:ext>
                  </a:extLst>
                </p:cNvPr>
                <p:cNvSpPr txBox="1">
                  <a:spLocks noRot="1" noChangeAspect="1" noMove="1" noResize="1" noEditPoints="1" noAdjustHandles="1" noChangeArrowheads="1" noChangeShapeType="1" noTextEdit="1"/>
                </p:cNvSpPr>
                <p:nvPr/>
              </p:nvSpPr>
              <p:spPr>
                <a:xfrm>
                  <a:off x="9413444" y="4443655"/>
                  <a:ext cx="328739" cy="333500"/>
                </a:xfrm>
                <a:prstGeom prst="rect">
                  <a:avLst/>
                </a:prstGeom>
                <a:blipFill>
                  <a:blip r:embed="rId16"/>
                  <a:stretch>
                    <a:fillRect l="-370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29" name="TextBox 1028">
                  <a:extLst>
                    <a:ext uri="{FF2B5EF4-FFF2-40B4-BE49-F238E27FC236}">
                      <a16:creationId xmlns:a16="http://schemas.microsoft.com/office/drawing/2014/main" id="{BCEFB5EB-95E1-F5E7-A4F7-8CEB109C66BB}"/>
                    </a:ext>
                  </a:extLst>
                </p:cNvPr>
                <p:cNvSpPr txBox="1"/>
                <p:nvPr/>
              </p:nvSpPr>
              <p:spPr>
                <a:xfrm>
                  <a:off x="9413444" y="5023849"/>
                  <a:ext cx="328739" cy="33350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ko-KR" sz="1576" i="1" dirty="0">
                                <a:latin typeface="Cambria Math" panose="02040503050406030204" pitchFamily="18" charset="0"/>
                              </a:rPr>
                            </m:ctrlPr>
                          </m:sSubPr>
                          <m:e>
                            <m:r>
                              <a:rPr lang="en-US" altLang="ko-KR" sz="1576" i="1" dirty="0">
                                <a:latin typeface="Cambria Math" panose="02040503050406030204" pitchFamily="18" charset="0"/>
                              </a:rPr>
                              <m:t>𝑟</m:t>
                            </m:r>
                          </m:e>
                          <m:sub>
                            <m:r>
                              <a:rPr lang="en-US" altLang="ko-KR" sz="1576" i="1" dirty="0">
                                <a:latin typeface="Cambria Math" panose="02040503050406030204" pitchFamily="18" charset="0"/>
                              </a:rPr>
                              <m:t>𝑁</m:t>
                            </m:r>
                          </m:sub>
                        </m:sSub>
                        <m:r>
                          <a:rPr lang="en-US" altLang="ko-KR" sz="1576" i="1" dirty="0">
                            <a:latin typeface="Cambria Math" panose="02040503050406030204" pitchFamily="18" charset="0"/>
                          </a:rPr>
                          <m:t> </m:t>
                        </m:r>
                      </m:oMath>
                    </m:oMathPara>
                  </a14:m>
                  <a:endParaRPr lang="ko-KR" altLang="en-US" sz="1576" dirty="0">
                    <a:cs typeface="Times New Roman" panose="02020603050405020304" pitchFamily="18" charset="0"/>
                  </a:endParaRPr>
                </a:p>
              </p:txBody>
            </p:sp>
          </mc:Choice>
          <mc:Fallback xmlns="">
            <p:sp>
              <p:nvSpPr>
                <p:cNvPr id="1029" name="TextBox 1028">
                  <a:extLst>
                    <a:ext uri="{FF2B5EF4-FFF2-40B4-BE49-F238E27FC236}">
                      <a16:creationId xmlns:a16="http://schemas.microsoft.com/office/drawing/2014/main" id="{BCEFB5EB-95E1-F5E7-A4F7-8CEB109C66BB}"/>
                    </a:ext>
                  </a:extLst>
                </p:cNvPr>
                <p:cNvSpPr txBox="1">
                  <a:spLocks noRot="1" noChangeAspect="1" noMove="1" noResize="1" noEditPoints="1" noAdjustHandles="1" noChangeArrowheads="1" noChangeShapeType="1" noTextEdit="1"/>
                </p:cNvSpPr>
                <p:nvPr/>
              </p:nvSpPr>
              <p:spPr>
                <a:xfrm>
                  <a:off x="9413444" y="5023849"/>
                  <a:ext cx="328739" cy="333500"/>
                </a:xfrm>
                <a:prstGeom prst="rect">
                  <a:avLst/>
                </a:prstGeom>
                <a:blipFill>
                  <a:blip r:embed="rId17"/>
                  <a:stretch>
                    <a:fillRect l="-925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30" name="TextBox 1029">
                  <a:extLst>
                    <a:ext uri="{FF2B5EF4-FFF2-40B4-BE49-F238E27FC236}">
                      <a16:creationId xmlns:a16="http://schemas.microsoft.com/office/drawing/2014/main" id="{1AC634D8-05E3-F5CC-9B20-FDD5C08D426B}"/>
                    </a:ext>
                  </a:extLst>
                </p:cNvPr>
                <p:cNvSpPr txBox="1"/>
                <p:nvPr/>
              </p:nvSpPr>
              <p:spPr>
                <a:xfrm rot="20005030">
                  <a:off x="11065563" y="4415733"/>
                  <a:ext cx="514892" cy="454773"/>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ko-KR" sz="2364" i="1" dirty="0">
                            <a:latin typeface="Cambria Math" panose="02040503050406030204" pitchFamily="18" charset="0"/>
                          </a:rPr>
                          <m:t>…</m:t>
                        </m:r>
                      </m:oMath>
                    </m:oMathPara>
                  </a14:m>
                  <a:endParaRPr lang="ko-KR" altLang="en-US" sz="2364" dirty="0">
                    <a:cs typeface="Times New Roman" panose="02020603050405020304" pitchFamily="18" charset="0"/>
                  </a:endParaRPr>
                </a:p>
              </p:txBody>
            </p:sp>
          </mc:Choice>
          <mc:Fallback xmlns="">
            <p:sp>
              <p:nvSpPr>
                <p:cNvPr id="1030" name="TextBox 1029">
                  <a:extLst>
                    <a:ext uri="{FF2B5EF4-FFF2-40B4-BE49-F238E27FC236}">
                      <a16:creationId xmlns:a16="http://schemas.microsoft.com/office/drawing/2014/main" id="{1AC634D8-05E3-F5CC-9B20-FDD5C08D426B}"/>
                    </a:ext>
                  </a:extLst>
                </p:cNvPr>
                <p:cNvSpPr txBox="1">
                  <a:spLocks noRot="1" noChangeAspect="1" noMove="1" noResize="1" noEditPoints="1" noAdjustHandles="1" noChangeArrowheads="1" noChangeShapeType="1" noTextEdit="1"/>
                </p:cNvSpPr>
                <p:nvPr/>
              </p:nvSpPr>
              <p:spPr>
                <a:xfrm rot="20005030">
                  <a:off x="11065563" y="4415733"/>
                  <a:ext cx="514892" cy="454773"/>
                </a:xfrm>
                <a:prstGeom prst="rect">
                  <a:avLst/>
                </a:prstGeom>
                <a:blipFill>
                  <a:blip r:embed="rId18"/>
                  <a:stretch>
                    <a:fillRect/>
                  </a:stretch>
                </a:blipFill>
              </p:spPr>
              <p:txBody>
                <a:bodyPr/>
                <a:lstStyle/>
                <a:p>
                  <a:r>
                    <a:rPr lang="ko-KR" altLang="en-US">
                      <a:noFill/>
                    </a:rPr>
                    <a:t> </a:t>
                  </a:r>
                </a:p>
              </p:txBody>
            </p:sp>
          </mc:Fallback>
        </mc:AlternateContent>
        <p:cxnSp>
          <p:nvCxnSpPr>
            <p:cNvPr id="1031" name="직선 화살표 연결선 1030">
              <a:extLst>
                <a:ext uri="{FF2B5EF4-FFF2-40B4-BE49-F238E27FC236}">
                  <a16:creationId xmlns:a16="http://schemas.microsoft.com/office/drawing/2014/main" id="{BD5A2232-15A5-15AC-354A-4CA5566945E2}"/>
                </a:ext>
              </a:extLst>
            </p:cNvPr>
            <p:cNvCxnSpPr>
              <a:cxnSpLocks/>
            </p:cNvCxnSpPr>
            <p:nvPr/>
          </p:nvCxnSpPr>
          <p:spPr>
            <a:xfrm flipV="1">
              <a:off x="11035164" y="3797444"/>
              <a:ext cx="428829" cy="3325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32" name="TextBox 1031">
              <a:extLst>
                <a:ext uri="{FF2B5EF4-FFF2-40B4-BE49-F238E27FC236}">
                  <a16:creationId xmlns:a16="http://schemas.microsoft.com/office/drawing/2014/main" id="{4546AB5A-F595-C72B-0948-59CCD1330B4B}"/>
                </a:ext>
              </a:extLst>
            </p:cNvPr>
            <p:cNvSpPr txBox="1"/>
            <p:nvPr/>
          </p:nvSpPr>
          <p:spPr>
            <a:xfrm rot="19360138">
              <a:off x="11091455" y="3851182"/>
              <a:ext cx="638535" cy="333500"/>
            </a:xfrm>
            <a:prstGeom prst="rect">
              <a:avLst/>
            </a:prstGeom>
            <a:noFill/>
          </p:spPr>
          <p:txBody>
            <a:bodyPr wrap="square">
              <a:spAutoFit/>
            </a:bodyPr>
            <a:lstStyle/>
            <a:p>
              <a:pPr algn="ctr"/>
              <a:r>
                <a:rPr lang="en-US" altLang="ko-KR" sz="1576" dirty="0">
                  <a:cs typeface="Times New Roman" panose="02020603050405020304" pitchFamily="18" charset="0"/>
                </a:rPr>
                <a:t>Time</a:t>
              </a:r>
              <a:endParaRPr lang="ko-KR" altLang="en-US" sz="1576" dirty="0">
                <a:cs typeface="Times New Roman" panose="02020603050405020304" pitchFamily="18" charset="0"/>
              </a:endParaRPr>
            </a:p>
          </p:txBody>
        </p:sp>
        <p:grpSp>
          <p:nvGrpSpPr>
            <p:cNvPr id="1033" name="그룹 1032">
              <a:extLst>
                <a:ext uri="{FF2B5EF4-FFF2-40B4-BE49-F238E27FC236}">
                  <a16:creationId xmlns:a16="http://schemas.microsoft.com/office/drawing/2014/main" id="{DCB20B76-1539-004F-5239-4C865F532F0A}"/>
                </a:ext>
              </a:extLst>
            </p:cNvPr>
            <p:cNvGrpSpPr/>
            <p:nvPr/>
          </p:nvGrpSpPr>
          <p:grpSpPr>
            <a:xfrm>
              <a:off x="6376485" y="4227636"/>
              <a:ext cx="1593067" cy="943648"/>
              <a:chOff x="4452954" y="4765057"/>
              <a:chExt cx="3218560" cy="1906503"/>
            </a:xfrm>
          </p:grpSpPr>
          <p:sp>
            <p:nvSpPr>
              <p:cNvPr id="1034" name="타원 1033">
                <a:extLst>
                  <a:ext uri="{FF2B5EF4-FFF2-40B4-BE49-F238E27FC236}">
                    <a16:creationId xmlns:a16="http://schemas.microsoft.com/office/drawing/2014/main" id="{87D73206-CE2B-C26D-6F98-4F62D51D8815}"/>
                  </a:ext>
                </a:extLst>
              </p:cNvPr>
              <p:cNvSpPr/>
              <p:nvPr/>
            </p:nvSpPr>
            <p:spPr>
              <a:xfrm>
                <a:off x="5751176" y="4765057"/>
                <a:ext cx="483096" cy="483098"/>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1035" name="타원 1034">
                <a:extLst>
                  <a:ext uri="{FF2B5EF4-FFF2-40B4-BE49-F238E27FC236}">
                    <a16:creationId xmlns:a16="http://schemas.microsoft.com/office/drawing/2014/main" id="{D56BF545-C9D8-C465-F2EC-1D13E67C1D25}"/>
                  </a:ext>
                </a:extLst>
              </p:cNvPr>
              <p:cNvSpPr/>
              <p:nvPr/>
            </p:nvSpPr>
            <p:spPr>
              <a:xfrm>
                <a:off x="4938160" y="5655050"/>
                <a:ext cx="483096" cy="483098"/>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1036" name="타원 1035">
                <a:extLst>
                  <a:ext uri="{FF2B5EF4-FFF2-40B4-BE49-F238E27FC236}">
                    <a16:creationId xmlns:a16="http://schemas.microsoft.com/office/drawing/2014/main" id="{D1D8308E-7C94-1E05-D8FF-9315B22FC911}"/>
                  </a:ext>
                </a:extLst>
              </p:cNvPr>
              <p:cNvSpPr/>
              <p:nvPr/>
            </p:nvSpPr>
            <p:spPr>
              <a:xfrm>
                <a:off x="6775677" y="6188462"/>
                <a:ext cx="483096" cy="483098"/>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1037" name="타원 1036">
                <a:extLst>
                  <a:ext uri="{FF2B5EF4-FFF2-40B4-BE49-F238E27FC236}">
                    <a16:creationId xmlns:a16="http://schemas.microsoft.com/office/drawing/2014/main" id="{1B3F1F12-B6E4-26D9-5EFB-4907C72725F0}"/>
                  </a:ext>
                </a:extLst>
              </p:cNvPr>
              <p:cNvSpPr/>
              <p:nvPr/>
            </p:nvSpPr>
            <p:spPr>
              <a:xfrm>
                <a:off x="6711344" y="5129511"/>
                <a:ext cx="483096" cy="483098"/>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sp>
            <p:nvSpPr>
              <p:cNvPr id="1038" name="타원 1037">
                <a:extLst>
                  <a:ext uri="{FF2B5EF4-FFF2-40B4-BE49-F238E27FC236}">
                    <a16:creationId xmlns:a16="http://schemas.microsoft.com/office/drawing/2014/main" id="{163EB91F-698D-E205-7D76-AB9432BEC5ED}"/>
                  </a:ext>
                </a:extLst>
              </p:cNvPr>
              <p:cNvSpPr/>
              <p:nvPr/>
            </p:nvSpPr>
            <p:spPr>
              <a:xfrm>
                <a:off x="5849448" y="5659122"/>
                <a:ext cx="483096" cy="483098"/>
              </a:xfrm>
              <a:prstGeom prst="ellipse">
                <a:avLst/>
              </a:prstGeom>
              <a:solidFill>
                <a:schemeClr val="accent4">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76">
                  <a:cs typeface="Times New Roman" panose="02020603050405020304" pitchFamily="18" charset="0"/>
                </a:endParaRPr>
              </a:p>
            </p:txBody>
          </p:sp>
          <p:cxnSp>
            <p:nvCxnSpPr>
              <p:cNvPr id="1039" name="직선 연결선 1038">
                <a:extLst>
                  <a:ext uri="{FF2B5EF4-FFF2-40B4-BE49-F238E27FC236}">
                    <a16:creationId xmlns:a16="http://schemas.microsoft.com/office/drawing/2014/main" id="{C8DE93DF-EA13-92ED-0F15-F3A62B983142}"/>
                  </a:ext>
                </a:extLst>
              </p:cNvPr>
              <p:cNvCxnSpPr>
                <a:cxnSpLocks/>
              </p:cNvCxnSpPr>
              <p:nvPr/>
            </p:nvCxnSpPr>
            <p:spPr>
              <a:xfrm>
                <a:off x="6234273" y="5068019"/>
                <a:ext cx="547820" cy="19365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0" name="직선 연결선 1039">
                <a:extLst>
                  <a:ext uri="{FF2B5EF4-FFF2-40B4-BE49-F238E27FC236}">
                    <a16:creationId xmlns:a16="http://schemas.microsoft.com/office/drawing/2014/main" id="{D55E527F-5A9B-8515-F28D-17EDFE6CDA7E}"/>
                  </a:ext>
                </a:extLst>
              </p:cNvPr>
              <p:cNvCxnSpPr>
                <a:cxnSpLocks/>
                <a:stCxn id="1038" idx="0"/>
                <a:endCxn id="1034" idx="4"/>
              </p:cNvCxnSpPr>
              <p:nvPr/>
            </p:nvCxnSpPr>
            <p:spPr>
              <a:xfrm flipH="1" flipV="1">
                <a:off x="5992724" y="5248152"/>
                <a:ext cx="98272" cy="41097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1" name="직선 연결선 1040">
                <a:extLst>
                  <a:ext uri="{FF2B5EF4-FFF2-40B4-BE49-F238E27FC236}">
                    <a16:creationId xmlns:a16="http://schemas.microsoft.com/office/drawing/2014/main" id="{3A2D6E4F-CE08-0D21-6B69-C5AE31923B92}"/>
                  </a:ext>
                </a:extLst>
              </p:cNvPr>
              <p:cNvCxnSpPr>
                <a:cxnSpLocks/>
                <a:stCxn id="1036" idx="2"/>
                <a:endCxn id="1038" idx="5"/>
              </p:cNvCxnSpPr>
              <p:nvPr/>
            </p:nvCxnSpPr>
            <p:spPr>
              <a:xfrm flipH="1" flipV="1">
                <a:off x="6261797" y="6071471"/>
                <a:ext cx="513881" cy="35854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2" name="직선 연결선 1041">
                <a:extLst>
                  <a:ext uri="{FF2B5EF4-FFF2-40B4-BE49-F238E27FC236}">
                    <a16:creationId xmlns:a16="http://schemas.microsoft.com/office/drawing/2014/main" id="{AA5863A9-D7E6-2480-3406-AA03D690F729}"/>
                  </a:ext>
                </a:extLst>
              </p:cNvPr>
              <p:cNvCxnSpPr>
                <a:cxnSpLocks/>
              </p:cNvCxnSpPr>
              <p:nvPr/>
            </p:nvCxnSpPr>
            <p:spPr>
              <a:xfrm>
                <a:off x="4452954" y="5890348"/>
                <a:ext cx="538341" cy="824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3" name="직선 연결선 1042">
                <a:extLst>
                  <a:ext uri="{FF2B5EF4-FFF2-40B4-BE49-F238E27FC236}">
                    <a16:creationId xmlns:a16="http://schemas.microsoft.com/office/drawing/2014/main" id="{F23AA8DC-494F-C43C-7976-F044BC30E35D}"/>
                  </a:ext>
                </a:extLst>
              </p:cNvPr>
              <p:cNvCxnSpPr>
                <a:cxnSpLocks/>
              </p:cNvCxnSpPr>
              <p:nvPr/>
            </p:nvCxnSpPr>
            <p:spPr>
              <a:xfrm flipV="1">
                <a:off x="7194442" y="5323482"/>
                <a:ext cx="477072" cy="4805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4" name="직선 연결선 1043">
                <a:extLst>
                  <a:ext uri="{FF2B5EF4-FFF2-40B4-BE49-F238E27FC236}">
                    <a16:creationId xmlns:a16="http://schemas.microsoft.com/office/drawing/2014/main" id="{D3E5FFDA-6EDB-E3A6-55DF-1892EA5E8F4A}"/>
                  </a:ext>
                </a:extLst>
              </p:cNvPr>
              <p:cNvCxnSpPr>
                <a:cxnSpLocks/>
                <a:stCxn id="1036" idx="0"/>
                <a:endCxn id="1037" idx="4"/>
              </p:cNvCxnSpPr>
              <p:nvPr/>
            </p:nvCxnSpPr>
            <p:spPr>
              <a:xfrm flipH="1" flipV="1">
                <a:off x="6952893" y="5612607"/>
                <a:ext cx="64333" cy="57585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5" name="직선 연결선 1044">
                <a:extLst>
                  <a:ext uri="{FF2B5EF4-FFF2-40B4-BE49-F238E27FC236}">
                    <a16:creationId xmlns:a16="http://schemas.microsoft.com/office/drawing/2014/main" id="{C011FDA9-0BF2-F78D-3D37-88C830C3151B}"/>
                  </a:ext>
                </a:extLst>
              </p:cNvPr>
              <p:cNvCxnSpPr>
                <a:cxnSpLocks/>
                <a:stCxn id="1035" idx="7"/>
                <a:endCxn id="1034" idx="3"/>
              </p:cNvCxnSpPr>
              <p:nvPr/>
            </p:nvCxnSpPr>
            <p:spPr>
              <a:xfrm flipV="1">
                <a:off x="5350509" y="5177404"/>
                <a:ext cx="471415" cy="54839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1046" name="직선 화살표 연결선 1045">
              <a:extLst>
                <a:ext uri="{FF2B5EF4-FFF2-40B4-BE49-F238E27FC236}">
                  <a16:creationId xmlns:a16="http://schemas.microsoft.com/office/drawing/2014/main" id="{B5D4C43A-2CB2-073F-4EC9-3DC22CF80730}"/>
                </a:ext>
              </a:extLst>
            </p:cNvPr>
            <p:cNvCxnSpPr>
              <a:cxnSpLocks/>
            </p:cNvCxnSpPr>
            <p:nvPr/>
          </p:nvCxnSpPr>
          <p:spPr>
            <a:xfrm>
              <a:off x="7889603" y="4750942"/>
              <a:ext cx="248459" cy="0"/>
            </a:xfrm>
            <a:prstGeom prst="straightConnector1">
              <a:avLst/>
            </a:prstGeom>
            <a:ln w="50800">
              <a:solidFill>
                <a:schemeClr val="tx1">
                  <a:lumMod val="50000"/>
                  <a:lumOff val="50000"/>
                </a:schemeClr>
              </a:solidFill>
              <a:tailEnd type="arrow" w="sm" len="sm"/>
            </a:ln>
          </p:spPr>
          <p:style>
            <a:lnRef idx="1">
              <a:schemeClr val="accent1"/>
            </a:lnRef>
            <a:fillRef idx="0">
              <a:schemeClr val="accent1"/>
            </a:fillRef>
            <a:effectRef idx="0">
              <a:schemeClr val="accent1"/>
            </a:effectRef>
            <a:fontRef idx="minor">
              <a:schemeClr val="tx1"/>
            </a:fontRef>
          </p:style>
        </p:cxnSp>
        <p:grpSp>
          <p:nvGrpSpPr>
            <p:cNvPr id="1047" name="그룹 1046">
              <a:extLst>
                <a:ext uri="{FF2B5EF4-FFF2-40B4-BE49-F238E27FC236}">
                  <a16:creationId xmlns:a16="http://schemas.microsoft.com/office/drawing/2014/main" id="{6E7FEDCB-7779-F6CC-45F8-30A7B301EF42}"/>
                </a:ext>
              </a:extLst>
            </p:cNvPr>
            <p:cNvGrpSpPr/>
            <p:nvPr/>
          </p:nvGrpSpPr>
          <p:grpSpPr>
            <a:xfrm>
              <a:off x="6891802" y="2653446"/>
              <a:ext cx="997801" cy="986479"/>
              <a:chOff x="569300" y="36544"/>
              <a:chExt cx="997801" cy="986479"/>
            </a:xfrm>
          </p:grpSpPr>
          <p:sp>
            <p:nvSpPr>
              <p:cNvPr id="1048" name="타원 1047">
                <a:extLst>
                  <a:ext uri="{FF2B5EF4-FFF2-40B4-BE49-F238E27FC236}">
                    <a16:creationId xmlns:a16="http://schemas.microsoft.com/office/drawing/2014/main" id="{F38FC8EB-2F4C-76FE-8C75-9AF50CC5E78B}"/>
                  </a:ext>
                </a:extLst>
              </p:cNvPr>
              <p:cNvSpPr/>
              <p:nvPr/>
            </p:nvSpPr>
            <p:spPr>
              <a:xfrm>
                <a:off x="935943" y="36544"/>
                <a:ext cx="250710" cy="25071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Times New Roman" panose="02020603050405020304" pitchFamily="18" charset="0"/>
                </a:endParaRPr>
              </a:p>
            </p:txBody>
          </p:sp>
          <p:sp>
            <p:nvSpPr>
              <p:cNvPr id="1049" name="타원 1048">
                <a:extLst>
                  <a:ext uri="{FF2B5EF4-FFF2-40B4-BE49-F238E27FC236}">
                    <a16:creationId xmlns:a16="http://schemas.microsoft.com/office/drawing/2014/main" id="{99448075-CC0D-4A08-D83B-AB007241526C}"/>
                  </a:ext>
                </a:extLst>
              </p:cNvPr>
              <p:cNvSpPr/>
              <p:nvPr/>
            </p:nvSpPr>
            <p:spPr>
              <a:xfrm>
                <a:off x="569300" y="352745"/>
                <a:ext cx="250710" cy="25071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1050" name="타원 1049">
                <a:extLst>
                  <a:ext uri="{FF2B5EF4-FFF2-40B4-BE49-F238E27FC236}">
                    <a16:creationId xmlns:a16="http://schemas.microsoft.com/office/drawing/2014/main" id="{E29294CC-39CC-1B64-7B92-E9B3FACEECC7}"/>
                  </a:ext>
                </a:extLst>
              </p:cNvPr>
              <p:cNvSpPr/>
              <p:nvPr/>
            </p:nvSpPr>
            <p:spPr>
              <a:xfrm>
                <a:off x="1184358" y="772313"/>
                <a:ext cx="250710" cy="25071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1051" name="타원 1050">
                <a:extLst>
                  <a:ext uri="{FF2B5EF4-FFF2-40B4-BE49-F238E27FC236}">
                    <a16:creationId xmlns:a16="http://schemas.microsoft.com/office/drawing/2014/main" id="{72E56CA7-6F38-D4EB-3EB4-7C731AD02B69}"/>
                  </a:ext>
                </a:extLst>
              </p:cNvPr>
              <p:cNvSpPr/>
              <p:nvPr/>
            </p:nvSpPr>
            <p:spPr>
              <a:xfrm>
                <a:off x="1316391" y="324219"/>
                <a:ext cx="250710" cy="25071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sp>
            <p:nvSpPr>
              <p:cNvPr id="1052" name="타원 1051">
                <a:extLst>
                  <a:ext uri="{FF2B5EF4-FFF2-40B4-BE49-F238E27FC236}">
                    <a16:creationId xmlns:a16="http://schemas.microsoft.com/office/drawing/2014/main" id="{7932AFCE-B801-E72A-29B6-504619C19842}"/>
                  </a:ext>
                </a:extLst>
              </p:cNvPr>
              <p:cNvSpPr/>
              <p:nvPr/>
            </p:nvSpPr>
            <p:spPr>
              <a:xfrm>
                <a:off x="705269" y="772313"/>
                <a:ext cx="250710" cy="25071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Times New Roman" panose="02020603050405020304" pitchFamily="18" charset="0"/>
                </a:endParaRPr>
              </a:p>
            </p:txBody>
          </p:sp>
          <p:cxnSp>
            <p:nvCxnSpPr>
              <p:cNvPr id="1053" name="연결선: 구부러짐 1364">
                <a:extLst>
                  <a:ext uri="{FF2B5EF4-FFF2-40B4-BE49-F238E27FC236}">
                    <a16:creationId xmlns:a16="http://schemas.microsoft.com/office/drawing/2014/main" id="{0085E033-F8FB-11AC-5403-4230A8FF6AED}"/>
                  </a:ext>
                </a:extLst>
              </p:cNvPr>
              <p:cNvCxnSpPr>
                <a:cxnSpLocks/>
                <a:stCxn id="1049" idx="0"/>
                <a:endCxn id="1048" idx="2"/>
              </p:cNvCxnSpPr>
              <p:nvPr/>
            </p:nvCxnSpPr>
            <p:spPr>
              <a:xfrm rot="5400000" flipH="1" flipV="1">
                <a:off x="719875" y="136678"/>
                <a:ext cx="190847" cy="241288"/>
              </a:xfrm>
              <a:prstGeom prst="curvedConnector2">
                <a:avLst/>
              </a:prstGeom>
              <a:ln w="38100">
                <a:solidFill>
                  <a:schemeClr val="accent5"/>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054" name="연결선: 구부러짐 1364">
                <a:extLst>
                  <a:ext uri="{FF2B5EF4-FFF2-40B4-BE49-F238E27FC236}">
                    <a16:creationId xmlns:a16="http://schemas.microsoft.com/office/drawing/2014/main" id="{A3BE8CAA-7362-1850-BDE5-BE59E51D5122}"/>
                  </a:ext>
                </a:extLst>
              </p:cNvPr>
              <p:cNvCxnSpPr>
                <a:cxnSpLocks/>
                <a:stCxn id="1052" idx="2"/>
                <a:endCxn id="1049" idx="3"/>
              </p:cNvCxnSpPr>
              <p:nvPr/>
            </p:nvCxnSpPr>
            <p:spPr>
              <a:xfrm rot="10800000">
                <a:off x="606016" y="566741"/>
                <a:ext cx="99253" cy="330928"/>
              </a:xfrm>
              <a:prstGeom prst="curvedConnector2">
                <a:avLst/>
              </a:prstGeom>
              <a:ln w="12700">
                <a:solidFill>
                  <a:schemeClr val="accent5"/>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055" name="연결선: 구부러짐 1364">
                <a:extLst>
                  <a:ext uri="{FF2B5EF4-FFF2-40B4-BE49-F238E27FC236}">
                    <a16:creationId xmlns:a16="http://schemas.microsoft.com/office/drawing/2014/main" id="{3DE1BCC4-58D5-3F8F-ED34-BD08BE4B3DD9}"/>
                  </a:ext>
                </a:extLst>
              </p:cNvPr>
              <p:cNvCxnSpPr>
                <a:cxnSpLocks/>
                <a:stCxn id="1050" idx="3"/>
                <a:endCxn id="1052" idx="5"/>
              </p:cNvCxnSpPr>
              <p:nvPr/>
            </p:nvCxnSpPr>
            <p:spPr>
              <a:xfrm rot="5400000">
                <a:off x="1070169" y="835402"/>
                <a:ext cx="12209" cy="301811"/>
              </a:xfrm>
              <a:prstGeom prst="curvedConnector3">
                <a:avLst>
                  <a:gd name="adj1" fmla="val 778283"/>
                </a:avLst>
              </a:prstGeom>
              <a:ln w="12700">
                <a:solidFill>
                  <a:schemeClr val="accent5"/>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056" name="연결선: 구부러짐 1364">
                <a:extLst>
                  <a:ext uri="{FF2B5EF4-FFF2-40B4-BE49-F238E27FC236}">
                    <a16:creationId xmlns:a16="http://schemas.microsoft.com/office/drawing/2014/main" id="{B03E215C-AB2D-739C-A5BF-9B8539847290}"/>
                  </a:ext>
                </a:extLst>
              </p:cNvPr>
              <p:cNvCxnSpPr>
                <a:cxnSpLocks/>
                <a:stCxn id="1051" idx="5"/>
                <a:endCxn id="1050" idx="6"/>
              </p:cNvCxnSpPr>
              <p:nvPr/>
            </p:nvCxnSpPr>
            <p:spPr>
              <a:xfrm rot="5400000">
                <a:off x="1303000" y="670283"/>
                <a:ext cx="359455" cy="95317"/>
              </a:xfrm>
              <a:prstGeom prst="curvedConnector2">
                <a:avLst/>
              </a:prstGeom>
              <a:ln w="12700">
                <a:solidFill>
                  <a:schemeClr val="accent5"/>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057" name="연결선: 구부러짐 1364">
                <a:extLst>
                  <a:ext uri="{FF2B5EF4-FFF2-40B4-BE49-F238E27FC236}">
                    <a16:creationId xmlns:a16="http://schemas.microsoft.com/office/drawing/2014/main" id="{FCAC1B7F-71D7-DB7D-FEED-11802AC4AAA3}"/>
                  </a:ext>
                </a:extLst>
              </p:cNvPr>
              <p:cNvCxnSpPr>
                <a:cxnSpLocks/>
                <a:stCxn id="1048" idx="6"/>
                <a:endCxn id="1051" idx="0"/>
              </p:cNvCxnSpPr>
              <p:nvPr/>
            </p:nvCxnSpPr>
            <p:spPr>
              <a:xfrm>
                <a:off x="1186654" y="161899"/>
                <a:ext cx="255092" cy="162320"/>
              </a:xfrm>
              <a:prstGeom prst="curvedConnector2">
                <a:avLst/>
              </a:prstGeom>
              <a:ln w="12700">
                <a:solidFill>
                  <a:schemeClr val="accent5"/>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058" name="직선 연결선 1057">
                <a:extLst>
                  <a:ext uri="{FF2B5EF4-FFF2-40B4-BE49-F238E27FC236}">
                    <a16:creationId xmlns:a16="http://schemas.microsoft.com/office/drawing/2014/main" id="{24623E15-75B2-BC53-FFA4-5D8DDA63AEE2}"/>
                  </a:ext>
                </a:extLst>
              </p:cNvPr>
              <p:cNvCxnSpPr>
                <a:cxnSpLocks/>
                <a:stCxn id="1052" idx="7"/>
                <a:endCxn id="1051" idx="3"/>
              </p:cNvCxnSpPr>
              <p:nvPr/>
            </p:nvCxnSpPr>
            <p:spPr>
              <a:xfrm flipV="1">
                <a:off x="919263" y="538213"/>
                <a:ext cx="433843" cy="270816"/>
              </a:xfrm>
              <a:prstGeom prst="line">
                <a:avLst/>
              </a:prstGeom>
              <a:ln w="12700">
                <a:solidFill>
                  <a:schemeClr val="accent5"/>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59" name="직선 연결선 1058">
                <a:extLst>
                  <a:ext uri="{FF2B5EF4-FFF2-40B4-BE49-F238E27FC236}">
                    <a16:creationId xmlns:a16="http://schemas.microsoft.com/office/drawing/2014/main" id="{A9B0A3E5-039B-314B-50DC-14C6973A71CB}"/>
                  </a:ext>
                </a:extLst>
              </p:cNvPr>
              <p:cNvCxnSpPr>
                <a:cxnSpLocks/>
                <a:stCxn id="1049" idx="6"/>
                <a:endCxn id="1050" idx="1"/>
              </p:cNvCxnSpPr>
              <p:nvPr/>
            </p:nvCxnSpPr>
            <p:spPr>
              <a:xfrm>
                <a:off x="820010" y="478101"/>
                <a:ext cx="401064" cy="330928"/>
              </a:xfrm>
              <a:prstGeom prst="line">
                <a:avLst/>
              </a:prstGeom>
              <a:ln w="12700">
                <a:solidFill>
                  <a:schemeClr val="accent5"/>
                </a:solidFill>
                <a:headEnd type="triangle"/>
                <a:tailEnd type="none" w="med" len="med"/>
              </a:ln>
            </p:spPr>
            <p:style>
              <a:lnRef idx="1">
                <a:schemeClr val="accent1"/>
              </a:lnRef>
              <a:fillRef idx="0">
                <a:schemeClr val="accent1"/>
              </a:fillRef>
              <a:effectRef idx="0">
                <a:schemeClr val="accent1"/>
              </a:effectRef>
              <a:fontRef idx="minor">
                <a:schemeClr val="tx1"/>
              </a:fontRef>
            </p:style>
          </p:cxnSp>
          <p:cxnSp>
            <p:nvCxnSpPr>
              <p:cNvPr id="1060" name="직선 연결선 1059">
                <a:extLst>
                  <a:ext uri="{FF2B5EF4-FFF2-40B4-BE49-F238E27FC236}">
                    <a16:creationId xmlns:a16="http://schemas.microsoft.com/office/drawing/2014/main" id="{7EA7AAF2-C2FF-CC3F-44B2-9220D16C8695}"/>
                  </a:ext>
                </a:extLst>
              </p:cNvPr>
              <p:cNvCxnSpPr>
                <a:cxnSpLocks/>
                <a:stCxn id="1050" idx="1"/>
                <a:endCxn id="1048" idx="4"/>
              </p:cNvCxnSpPr>
              <p:nvPr/>
            </p:nvCxnSpPr>
            <p:spPr>
              <a:xfrm flipH="1" flipV="1">
                <a:off x="1061298" y="287254"/>
                <a:ext cx="159776" cy="521775"/>
              </a:xfrm>
              <a:prstGeom prst="line">
                <a:avLst/>
              </a:prstGeom>
              <a:ln w="38100">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003984776"/>
      </p:ext>
    </p:extLst>
  </p:cSld>
  <p:clrMapOvr>
    <a:masterClrMapping/>
  </p:clrMapOvr>
</p:sld>
</file>

<file path=ppt/theme/theme1.xml><?xml version="1.0" encoding="utf-8"?>
<a:theme xmlns:a="http://schemas.openxmlformats.org/drawingml/2006/main" name="Office 테마">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사용자 지정 2">
      <a:majorFont>
        <a:latin typeface="Playfair Display Black"/>
        <a:ea typeface="나눔스퀘어 ExtraBold"/>
        <a:cs typeface=""/>
      </a:majorFont>
      <a:minorFont>
        <a:latin typeface="Cambria"/>
        <a:ea typeface="나눔스퀘어"/>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8746</TotalTime>
  <Words>3631</Words>
  <Application>Microsoft Macintosh PowerPoint</Application>
  <PresentationFormat>Widescreen</PresentationFormat>
  <Paragraphs>431</Paragraphs>
  <Slides>18</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MathJax_Caligraphic</vt:lpstr>
      <vt:lpstr>Arial</vt:lpstr>
      <vt:lpstr>Cambria</vt:lpstr>
      <vt:lpstr>Playfair Display Black</vt:lpstr>
      <vt:lpstr>Times New Roman</vt:lpstr>
      <vt:lpstr>Malgun Gothic</vt:lpstr>
      <vt:lpstr>Cambria Math</vt:lpstr>
      <vt:lpstr>Wingdings</vt:lpstr>
      <vt:lpstr>Malgun Gothic</vt:lpstr>
      <vt:lpstr>Office 테마</vt:lpstr>
      <vt:lpstr>PowerPoint Presentation</vt:lpstr>
      <vt:lpstr>Human Mobility Analysis</vt:lpstr>
      <vt:lpstr>Time-Varying Graphs</vt:lpstr>
      <vt:lpstr>Motivation I Real-World Datasets Analysis</vt:lpstr>
      <vt:lpstr>Motivation II Limitation of Single Modality</vt:lpstr>
      <vt:lpstr>Bi-Modality from Distinct Sources </vt:lpstr>
      <vt:lpstr>Integration with Bi-Modality Learning</vt:lpstr>
      <vt:lpstr>Challenges Heterogeneity of Bi-Modality</vt:lpstr>
      <vt:lpstr>Key Idea Bi-Modal Learning with 3D CLIP</vt:lpstr>
      <vt:lpstr>Overview of BINTS Framework</vt:lpstr>
      <vt:lpstr>Experiment Settings</vt:lpstr>
      <vt:lpstr>Overall Performance Comparison</vt:lpstr>
      <vt:lpstr>Ablation Studies</vt:lpstr>
      <vt:lpstr>Summary of BINTS</vt:lpstr>
      <vt:lpstr>PowerPoint Presentation</vt:lpstr>
      <vt:lpstr>PowerPoint Presentation</vt:lpstr>
      <vt:lpstr>Geolocated Datasets for Human Mobility</vt:lpstr>
      <vt:lpstr>Details Methodology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Yu Saebyeol</dc:creator>
  <cp:lastModifiedBy>NamYoungeun</cp:lastModifiedBy>
  <cp:revision>1394</cp:revision>
  <dcterms:created xsi:type="dcterms:W3CDTF">2020-06-08T02:16:33Z</dcterms:created>
  <dcterms:modified xsi:type="dcterms:W3CDTF">2025-08-06T20:43:06Z</dcterms:modified>
</cp:coreProperties>
</file>