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59" r:id="rId1"/>
  </p:sldMasterIdLst>
  <p:notesMasterIdLst>
    <p:notesMasterId r:id="rId39"/>
  </p:notesMasterIdLst>
  <p:sldIdLst>
    <p:sldId id="256" r:id="rId2"/>
    <p:sldId id="298" r:id="rId3"/>
    <p:sldId id="258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96" r:id="rId13"/>
    <p:sldId id="269" r:id="rId14"/>
    <p:sldId id="270" r:id="rId15"/>
    <p:sldId id="271" r:id="rId16"/>
    <p:sldId id="299" r:id="rId17"/>
    <p:sldId id="273" r:id="rId18"/>
    <p:sldId id="274" r:id="rId19"/>
    <p:sldId id="275" r:id="rId20"/>
    <p:sldId id="300" r:id="rId21"/>
    <p:sldId id="276" r:id="rId22"/>
    <p:sldId id="278" r:id="rId23"/>
    <p:sldId id="293" r:id="rId24"/>
    <p:sldId id="279" r:id="rId25"/>
    <p:sldId id="280" r:id="rId26"/>
    <p:sldId id="297" r:id="rId27"/>
    <p:sldId id="282" r:id="rId28"/>
    <p:sldId id="283" r:id="rId29"/>
    <p:sldId id="294" r:id="rId30"/>
    <p:sldId id="284" r:id="rId31"/>
    <p:sldId id="285" r:id="rId32"/>
    <p:sldId id="286" r:id="rId33"/>
    <p:sldId id="287" r:id="rId34"/>
    <p:sldId id="295" r:id="rId35"/>
    <p:sldId id="288" r:id="rId36"/>
    <p:sldId id="290" r:id="rId37"/>
    <p:sldId id="292" r:id="rId38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40"/>
    </p:embeddedFont>
    <p:embeddedFont>
      <p:font typeface="Lato" panose="020B0600000101010101" charset="0"/>
      <p:regular r:id="rId41"/>
      <p:bold r:id="rId42"/>
      <p:italic r:id="rId43"/>
      <p:boldItalic r:id="rId44"/>
    </p:embeddedFont>
    <p:embeddedFont>
      <p:font typeface="Raleway" panose="020B0600000101010101" charset="0"/>
      <p:regular r:id="rId45"/>
      <p:bold r:id="rId46"/>
      <p:italic r:id="rId47"/>
      <p:boldItalic r:id="rId48"/>
    </p:embeddedFont>
    <p:embeddedFont>
      <p:font typeface="맑은 고딕" panose="020B0503020000020004" pitchFamily="50" charset="-127"/>
      <p:regular r:id="rId49"/>
      <p:bold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D3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139271D-E605-4FC2-B24F-4954C37BFE68}">
  <a:tblStyle styleId="{E139271D-E605-4FC2-B24F-4954C37BFE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55" autoAdjust="0"/>
    <p:restoredTop sz="80878"/>
  </p:normalViewPr>
  <p:slideViewPr>
    <p:cSldViewPr snapToGrid="0">
      <p:cViewPr varScale="1">
        <p:scale>
          <a:sx n="272" d="100"/>
          <a:sy n="272" d="100"/>
        </p:scale>
        <p:origin x="2856" y="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829f4dfc408e13d2" providerId="LiveId" clId="{B946E3B6-7C35-4EE2-8851-0F327DDD71D1}"/>
    <pc:docChg chg="undo custSel addSld delSld modSld sldOrd">
      <pc:chgData name="" userId="829f4dfc408e13d2" providerId="LiveId" clId="{B946E3B6-7C35-4EE2-8851-0F327DDD71D1}" dt="2020-03-30T05:07:57.855" v="538" actId="20577"/>
      <pc:docMkLst>
        <pc:docMk/>
      </pc:docMkLst>
      <pc:sldChg chg="addSp delSp modSp">
        <pc:chgData name="" userId="829f4dfc408e13d2" providerId="LiveId" clId="{B946E3B6-7C35-4EE2-8851-0F327DDD71D1}" dt="2020-03-30T04:12:45.044" v="277" actId="1038"/>
        <pc:sldMkLst>
          <pc:docMk/>
          <pc:sldMk cId="0" sldId="256"/>
        </pc:sldMkLst>
        <pc:spChg chg="del">
          <ac:chgData name="" userId="829f4dfc408e13d2" providerId="LiveId" clId="{B946E3B6-7C35-4EE2-8851-0F327DDD71D1}" dt="2020-03-30T03:54:42.810" v="42" actId="478"/>
          <ac:spMkLst>
            <pc:docMk/>
            <pc:sldMk cId="0" sldId="256"/>
            <ac:spMk id="3" creationId="{9729BB63-C6FF-0343-A5E1-C374DE587BBE}"/>
          </ac:spMkLst>
        </pc:spChg>
        <pc:spChg chg="add mod">
          <ac:chgData name="" userId="829f4dfc408e13d2" providerId="LiveId" clId="{B946E3B6-7C35-4EE2-8851-0F327DDD71D1}" dt="2020-03-30T04:11:52.796" v="255" actId="1037"/>
          <ac:spMkLst>
            <pc:docMk/>
            <pc:sldMk cId="0" sldId="256"/>
            <ac:spMk id="4" creationId="{731DF13D-2C3E-4C14-8DAA-E3B645ECD6A7}"/>
          </ac:spMkLst>
        </pc:spChg>
        <pc:spChg chg="mod">
          <ac:chgData name="" userId="829f4dfc408e13d2" providerId="LiveId" clId="{B946E3B6-7C35-4EE2-8851-0F327DDD71D1}" dt="2020-03-30T04:12:38.229" v="272" actId="120"/>
          <ac:spMkLst>
            <pc:docMk/>
            <pc:sldMk cId="0" sldId="256"/>
            <ac:spMk id="72" creationId="{00000000-0000-0000-0000-000000000000}"/>
          </ac:spMkLst>
        </pc:spChg>
        <pc:spChg chg="mod">
          <ac:chgData name="" userId="829f4dfc408e13d2" providerId="LiveId" clId="{B946E3B6-7C35-4EE2-8851-0F327DDD71D1}" dt="2020-03-30T04:12:21.268" v="269" actId="1037"/>
          <ac:spMkLst>
            <pc:docMk/>
            <pc:sldMk cId="0" sldId="256"/>
            <ac:spMk id="73" creationId="{00000000-0000-0000-0000-000000000000}"/>
          </ac:spMkLst>
        </pc:spChg>
        <pc:spChg chg="del">
          <ac:chgData name="" userId="829f4dfc408e13d2" providerId="LiveId" clId="{B946E3B6-7C35-4EE2-8851-0F327DDD71D1}" dt="2020-03-30T03:57:20.645" v="94" actId="478"/>
          <ac:spMkLst>
            <pc:docMk/>
            <pc:sldMk cId="0" sldId="256"/>
            <ac:spMk id="74" creationId="{00000000-0000-0000-0000-000000000000}"/>
          </ac:spMkLst>
        </pc:spChg>
        <pc:picChg chg="add mod">
          <ac:chgData name="" userId="829f4dfc408e13d2" providerId="LiveId" clId="{B946E3B6-7C35-4EE2-8851-0F327DDD71D1}" dt="2020-03-30T04:12:45.044" v="277" actId="1038"/>
          <ac:picMkLst>
            <pc:docMk/>
            <pc:sldMk cId="0" sldId="256"/>
            <ac:picMk id="2" creationId="{0CBDD232-97DE-4064-AB35-1B7837584F4B}"/>
          </ac:picMkLst>
        </pc:picChg>
        <pc:picChg chg="add del">
          <ac:chgData name="" userId="829f4dfc408e13d2" providerId="LiveId" clId="{B946E3B6-7C35-4EE2-8851-0F327DDD71D1}" dt="2020-03-30T04:07:45.117" v="187" actId="478"/>
          <ac:picMkLst>
            <pc:docMk/>
            <pc:sldMk cId="0" sldId="256"/>
            <ac:picMk id="1026" creationId="{39A24563-C4B2-4771-B109-3C0BA5F1ED15}"/>
          </ac:picMkLst>
        </pc:picChg>
        <pc:picChg chg="add mod modCrop">
          <ac:chgData name="" userId="829f4dfc408e13d2" providerId="LiveId" clId="{B946E3B6-7C35-4EE2-8851-0F327DDD71D1}" dt="2020-03-30T04:12:45.044" v="277" actId="1038"/>
          <ac:picMkLst>
            <pc:docMk/>
            <pc:sldMk cId="0" sldId="256"/>
            <ac:picMk id="1028" creationId="{FAE750DC-4DFE-4C92-959B-412F2EC2277A}"/>
          </ac:picMkLst>
        </pc:picChg>
      </pc:sldChg>
      <pc:sldChg chg="modSp">
        <pc:chgData name="" userId="829f4dfc408e13d2" providerId="LiveId" clId="{B946E3B6-7C35-4EE2-8851-0F327DDD71D1}" dt="2020-03-30T04:50:40.854" v="532" actId="20577"/>
        <pc:sldMkLst>
          <pc:docMk/>
          <pc:sldMk cId="0" sldId="258"/>
        </pc:sldMkLst>
        <pc:spChg chg="mod">
          <ac:chgData name="" userId="829f4dfc408e13d2" providerId="LiveId" clId="{B946E3B6-7C35-4EE2-8851-0F327DDD71D1}" dt="2020-03-30T04:50:27.955" v="527" actId="1076"/>
          <ac:spMkLst>
            <pc:docMk/>
            <pc:sldMk cId="0" sldId="258"/>
            <ac:spMk id="88" creationId="{00000000-0000-0000-0000-000000000000}"/>
          </ac:spMkLst>
        </pc:spChg>
        <pc:spChg chg="mod">
          <ac:chgData name="" userId="829f4dfc408e13d2" providerId="LiveId" clId="{B946E3B6-7C35-4EE2-8851-0F327DDD71D1}" dt="2020-03-30T04:50:40.854" v="532" actId="20577"/>
          <ac:spMkLst>
            <pc:docMk/>
            <pc:sldMk cId="0" sldId="258"/>
            <ac:spMk id="89" creationId="{00000000-0000-0000-0000-000000000000}"/>
          </ac:spMkLst>
        </pc:spChg>
      </pc:sldChg>
      <pc:sldChg chg="addSp delSp modSp">
        <pc:chgData name="" userId="829f4dfc408e13d2" providerId="LiveId" clId="{B946E3B6-7C35-4EE2-8851-0F327DDD71D1}" dt="2020-03-30T04:51:33.116" v="537" actId="14100"/>
        <pc:sldMkLst>
          <pc:docMk/>
          <pc:sldMk cId="0" sldId="260"/>
        </pc:sldMkLst>
        <pc:spChg chg="mod">
          <ac:chgData name="" userId="829f4dfc408e13d2" providerId="LiveId" clId="{B946E3B6-7C35-4EE2-8851-0F327DDD71D1}" dt="2020-03-30T04:51:33.116" v="537" actId="14100"/>
          <ac:spMkLst>
            <pc:docMk/>
            <pc:sldMk cId="0" sldId="260"/>
            <ac:spMk id="99" creationId="{00000000-0000-0000-0000-000000000000}"/>
          </ac:spMkLst>
        </pc:spChg>
        <pc:spChg chg="mod">
          <ac:chgData name="" userId="829f4dfc408e13d2" providerId="LiveId" clId="{B946E3B6-7C35-4EE2-8851-0F327DDD71D1}" dt="2020-03-30T04:51:06.564" v="533" actId="207"/>
          <ac:spMkLst>
            <pc:docMk/>
            <pc:sldMk cId="0" sldId="260"/>
            <ac:spMk id="139" creationId="{00000000-0000-0000-0000-000000000000}"/>
          </ac:spMkLst>
        </pc:spChg>
        <pc:spChg chg="mod">
          <ac:chgData name="" userId="829f4dfc408e13d2" providerId="LiveId" clId="{B946E3B6-7C35-4EE2-8851-0F327DDD71D1}" dt="2020-03-30T04:51:16.536" v="534" actId="207"/>
          <ac:spMkLst>
            <pc:docMk/>
            <pc:sldMk cId="0" sldId="260"/>
            <ac:spMk id="144" creationId="{00000000-0000-0000-0000-000000000000}"/>
          </ac:spMkLst>
        </pc:spChg>
        <pc:picChg chg="add del">
          <ac:chgData name="" userId="829f4dfc408e13d2" providerId="LiveId" clId="{B946E3B6-7C35-4EE2-8851-0F327DDD71D1}" dt="2020-03-30T04:50:11.133" v="516"/>
          <ac:picMkLst>
            <pc:docMk/>
            <pc:sldMk cId="0" sldId="260"/>
            <ac:picMk id="67" creationId="{98FB1D46-90A7-469A-A9B7-A433AC279CED}"/>
          </ac:picMkLst>
        </pc:picChg>
        <pc:picChg chg="add del">
          <ac:chgData name="" userId="829f4dfc408e13d2" providerId="LiveId" clId="{B946E3B6-7C35-4EE2-8851-0F327DDD71D1}" dt="2020-03-30T04:50:11.133" v="516"/>
          <ac:picMkLst>
            <pc:docMk/>
            <pc:sldMk cId="0" sldId="260"/>
            <ac:picMk id="68" creationId="{0BB6975E-CE0C-469C-B3F6-6F73B44AE35F}"/>
          </ac:picMkLst>
        </pc:picChg>
      </pc:sldChg>
      <pc:sldChg chg="addSp delSp">
        <pc:chgData name="" userId="829f4dfc408e13d2" providerId="LiveId" clId="{B946E3B6-7C35-4EE2-8851-0F327DDD71D1}" dt="2020-03-30T04:50:10.171" v="515"/>
        <pc:sldMkLst>
          <pc:docMk/>
          <pc:sldMk cId="0" sldId="262"/>
        </pc:sldMkLst>
        <pc:picChg chg="add del">
          <ac:chgData name="" userId="829f4dfc408e13d2" providerId="LiveId" clId="{B946E3B6-7C35-4EE2-8851-0F327DDD71D1}" dt="2020-03-30T04:50:10.171" v="515"/>
          <ac:picMkLst>
            <pc:docMk/>
            <pc:sldMk cId="0" sldId="262"/>
            <ac:picMk id="26" creationId="{D76A5F2C-764A-4C44-B691-651C1DC7624D}"/>
          </ac:picMkLst>
        </pc:picChg>
        <pc:picChg chg="add del">
          <ac:chgData name="" userId="829f4dfc408e13d2" providerId="LiveId" clId="{B946E3B6-7C35-4EE2-8851-0F327DDD71D1}" dt="2020-03-30T04:50:10.171" v="515"/>
          <ac:picMkLst>
            <pc:docMk/>
            <pc:sldMk cId="0" sldId="262"/>
            <ac:picMk id="27" creationId="{0FB5CF42-F090-4B61-AD07-7906DD4E3BC6}"/>
          </ac:picMkLst>
        </pc:picChg>
      </pc:sldChg>
      <pc:sldChg chg="addSp delSp">
        <pc:chgData name="" userId="829f4dfc408e13d2" providerId="LiveId" clId="{B946E3B6-7C35-4EE2-8851-0F327DDD71D1}" dt="2020-03-30T04:50:08.823" v="514"/>
        <pc:sldMkLst>
          <pc:docMk/>
          <pc:sldMk cId="0" sldId="263"/>
        </pc:sldMkLst>
        <pc:picChg chg="add del">
          <ac:chgData name="" userId="829f4dfc408e13d2" providerId="LiveId" clId="{B946E3B6-7C35-4EE2-8851-0F327DDD71D1}" dt="2020-03-30T04:50:08.823" v="514"/>
          <ac:picMkLst>
            <pc:docMk/>
            <pc:sldMk cId="0" sldId="263"/>
            <ac:picMk id="12" creationId="{A5BA0233-A4AC-45D6-973E-7B3C63D6FD4E}"/>
          </ac:picMkLst>
        </pc:picChg>
        <pc:picChg chg="add del">
          <ac:chgData name="" userId="829f4dfc408e13d2" providerId="LiveId" clId="{B946E3B6-7C35-4EE2-8851-0F327DDD71D1}" dt="2020-03-30T04:50:08.823" v="514"/>
          <ac:picMkLst>
            <pc:docMk/>
            <pc:sldMk cId="0" sldId="263"/>
            <ac:picMk id="13" creationId="{327AFFBD-EA0C-4DBC-90E2-550AC5538984}"/>
          </ac:picMkLst>
        </pc:picChg>
      </pc:sldChg>
      <pc:sldChg chg="addSp delSp">
        <pc:chgData name="" userId="829f4dfc408e13d2" providerId="LiveId" clId="{B946E3B6-7C35-4EE2-8851-0F327DDD71D1}" dt="2020-03-30T04:50:08.379" v="513"/>
        <pc:sldMkLst>
          <pc:docMk/>
          <pc:sldMk cId="0" sldId="264"/>
        </pc:sldMkLst>
        <pc:picChg chg="add del">
          <ac:chgData name="" userId="829f4dfc408e13d2" providerId="LiveId" clId="{B946E3B6-7C35-4EE2-8851-0F327DDD71D1}" dt="2020-03-30T04:50:08.379" v="513"/>
          <ac:picMkLst>
            <pc:docMk/>
            <pc:sldMk cId="0" sldId="264"/>
            <ac:picMk id="26" creationId="{E2C59176-0622-4D7E-AFC2-AC1199E48CAC}"/>
          </ac:picMkLst>
        </pc:picChg>
        <pc:picChg chg="add del">
          <ac:chgData name="" userId="829f4dfc408e13d2" providerId="LiveId" clId="{B946E3B6-7C35-4EE2-8851-0F327DDD71D1}" dt="2020-03-30T04:50:08.379" v="513"/>
          <ac:picMkLst>
            <pc:docMk/>
            <pc:sldMk cId="0" sldId="264"/>
            <ac:picMk id="27" creationId="{886F3675-005D-41A8-87CB-DD7CFA24F715}"/>
          </ac:picMkLst>
        </pc:picChg>
      </pc:sldChg>
      <pc:sldChg chg="addSp delSp modSp add">
        <pc:chgData name="" userId="829f4dfc408e13d2" providerId="LiveId" clId="{B946E3B6-7C35-4EE2-8851-0F327DDD71D1}" dt="2020-03-30T05:07:57.855" v="538" actId="20577"/>
        <pc:sldMkLst>
          <pc:docMk/>
          <pc:sldMk cId="3029011819" sldId="298"/>
        </pc:sldMkLst>
        <pc:spChg chg="add mod">
          <ac:chgData name="" userId="829f4dfc408e13d2" providerId="LiveId" clId="{B946E3B6-7C35-4EE2-8851-0F327DDD71D1}" dt="2020-03-30T04:48:34.227" v="499" actId="1035"/>
          <ac:spMkLst>
            <pc:docMk/>
            <pc:sldMk cId="3029011819" sldId="298"/>
            <ac:spMk id="2" creationId="{D2364E8F-FA65-42B3-9A60-1D2D9769D9F8}"/>
          </ac:spMkLst>
        </pc:spChg>
        <pc:spChg chg="add mod">
          <ac:chgData name="" userId="829f4dfc408e13d2" providerId="LiveId" clId="{B946E3B6-7C35-4EE2-8851-0F327DDD71D1}" dt="2020-03-30T04:48:34.227" v="499" actId="1035"/>
          <ac:spMkLst>
            <pc:docMk/>
            <pc:sldMk cId="3029011819" sldId="298"/>
            <ac:spMk id="68" creationId="{5EC72443-A499-4A78-B1DB-B340F0DC95DF}"/>
          </ac:spMkLst>
        </pc:spChg>
        <pc:spChg chg="add mod">
          <ac:chgData name="" userId="829f4dfc408e13d2" providerId="LiveId" clId="{B946E3B6-7C35-4EE2-8851-0F327DDD71D1}" dt="2020-03-30T04:48:34.227" v="499" actId="1035"/>
          <ac:spMkLst>
            <pc:docMk/>
            <pc:sldMk cId="3029011819" sldId="298"/>
            <ac:spMk id="69" creationId="{CE0A28AA-4E01-48F6-8662-0E180B0A281F}"/>
          </ac:spMkLst>
        </pc:spChg>
        <pc:spChg chg="add mod">
          <ac:chgData name="" userId="829f4dfc408e13d2" providerId="LiveId" clId="{B946E3B6-7C35-4EE2-8851-0F327DDD71D1}" dt="2020-03-30T04:48:34.227" v="499" actId="1035"/>
          <ac:spMkLst>
            <pc:docMk/>
            <pc:sldMk cId="3029011819" sldId="298"/>
            <ac:spMk id="70" creationId="{A635FEE7-6803-41E6-BA23-43B581E576AD}"/>
          </ac:spMkLst>
        </pc:spChg>
        <pc:spChg chg="add del mod">
          <ac:chgData name="" userId="829f4dfc408e13d2" providerId="LiveId" clId="{B946E3B6-7C35-4EE2-8851-0F327DDD71D1}" dt="2020-03-30T04:40:09.812" v="369" actId="478"/>
          <ac:spMkLst>
            <pc:docMk/>
            <pc:sldMk cId="3029011819" sldId="298"/>
            <ac:spMk id="71" creationId="{10CF91B3-F1FD-475E-A50F-57643CA5EACF}"/>
          </ac:spMkLst>
        </pc:spChg>
        <pc:spChg chg="add mod">
          <ac:chgData name="" userId="829f4dfc408e13d2" providerId="LiveId" clId="{B946E3B6-7C35-4EE2-8851-0F327DDD71D1}" dt="2020-03-30T04:48:34.227" v="499" actId="1035"/>
          <ac:spMkLst>
            <pc:docMk/>
            <pc:sldMk cId="3029011819" sldId="298"/>
            <ac:spMk id="72" creationId="{F94C51A0-BBDE-463E-AA12-8A0E6EDD8749}"/>
          </ac:spMkLst>
        </pc:spChg>
        <pc:spChg chg="add mod">
          <ac:chgData name="" userId="829f4dfc408e13d2" providerId="LiveId" clId="{B946E3B6-7C35-4EE2-8851-0F327DDD71D1}" dt="2020-03-30T04:48:34.227" v="499" actId="1035"/>
          <ac:spMkLst>
            <pc:docMk/>
            <pc:sldMk cId="3029011819" sldId="298"/>
            <ac:spMk id="73" creationId="{F7E09721-1B71-4458-9EF3-80007DA88A21}"/>
          </ac:spMkLst>
        </pc:spChg>
        <pc:spChg chg="add mod">
          <ac:chgData name="" userId="829f4dfc408e13d2" providerId="LiveId" clId="{B946E3B6-7C35-4EE2-8851-0F327DDD71D1}" dt="2020-03-30T04:48:34.227" v="499" actId="1035"/>
          <ac:spMkLst>
            <pc:docMk/>
            <pc:sldMk cId="3029011819" sldId="298"/>
            <ac:spMk id="74" creationId="{BF260BD5-FC28-48F2-BB0B-3F6AB4087089}"/>
          </ac:spMkLst>
        </pc:spChg>
        <pc:spChg chg="add mod">
          <ac:chgData name="" userId="829f4dfc408e13d2" providerId="LiveId" clId="{B946E3B6-7C35-4EE2-8851-0F327DDD71D1}" dt="2020-03-30T05:07:57.855" v="538" actId="20577"/>
          <ac:spMkLst>
            <pc:docMk/>
            <pc:sldMk cId="3029011819" sldId="298"/>
            <ac:spMk id="75" creationId="{53D1FB5F-C27B-404D-9555-B80426E71784}"/>
          </ac:spMkLst>
        </pc:spChg>
        <pc:spChg chg="del">
          <ac:chgData name="" userId="829f4dfc408e13d2" providerId="LiveId" clId="{B946E3B6-7C35-4EE2-8851-0F327DDD71D1}" dt="2020-03-30T04:13:13.526" v="286" actId="478"/>
          <ac:spMkLst>
            <pc:docMk/>
            <pc:sldMk cId="3029011819" sldId="298"/>
            <ac:spMk id="99" creationId="{00000000-0000-0000-0000-000000000000}"/>
          </ac:spMkLst>
        </pc:spChg>
        <pc:spChg chg="mod">
          <ac:chgData name="" userId="829f4dfc408e13d2" providerId="LiveId" clId="{B946E3B6-7C35-4EE2-8851-0F327DDD71D1}" dt="2020-03-30T04:13:05.645" v="285" actId="20577"/>
          <ac:spMkLst>
            <pc:docMk/>
            <pc:sldMk cId="3029011819" sldId="298"/>
            <ac:spMk id="104" creationId="{00000000-0000-0000-0000-000000000000}"/>
          </ac:spMkLst>
        </pc:spChg>
        <pc:spChg chg="del">
          <ac:chgData name="" userId="829f4dfc408e13d2" providerId="LiveId" clId="{B946E3B6-7C35-4EE2-8851-0F327DDD71D1}" dt="2020-03-30T04:13:13.526" v="286" actId="478"/>
          <ac:spMkLst>
            <pc:docMk/>
            <pc:sldMk cId="3029011819" sldId="298"/>
            <ac:spMk id="105" creationId="{00000000-0000-0000-0000-000000000000}"/>
          </ac:spMkLst>
        </pc:spChg>
        <pc:spChg chg="del">
          <ac:chgData name="" userId="829f4dfc408e13d2" providerId="LiveId" clId="{B946E3B6-7C35-4EE2-8851-0F327DDD71D1}" dt="2020-03-30T04:13:13.526" v="286" actId="478"/>
          <ac:spMkLst>
            <pc:docMk/>
            <pc:sldMk cId="3029011819" sldId="298"/>
            <ac:spMk id="123" creationId="{00000000-0000-0000-0000-000000000000}"/>
          </ac:spMkLst>
        </pc:spChg>
        <pc:spChg chg="del">
          <ac:chgData name="" userId="829f4dfc408e13d2" providerId="LiveId" clId="{B946E3B6-7C35-4EE2-8851-0F327DDD71D1}" dt="2020-03-30T04:13:13.526" v="286" actId="478"/>
          <ac:spMkLst>
            <pc:docMk/>
            <pc:sldMk cId="3029011819" sldId="298"/>
            <ac:spMk id="124" creationId="{00000000-0000-0000-0000-000000000000}"/>
          </ac:spMkLst>
        </pc:spChg>
        <pc:spChg chg="del">
          <ac:chgData name="" userId="829f4dfc408e13d2" providerId="LiveId" clId="{B946E3B6-7C35-4EE2-8851-0F327DDD71D1}" dt="2020-03-30T04:13:13.526" v="286" actId="478"/>
          <ac:spMkLst>
            <pc:docMk/>
            <pc:sldMk cId="3029011819" sldId="298"/>
            <ac:spMk id="138" creationId="{00000000-0000-0000-0000-000000000000}"/>
          </ac:spMkLst>
        </pc:spChg>
        <pc:spChg chg="del">
          <ac:chgData name="" userId="829f4dfc408e13d2" providerId="LiveId" clId="{B946E3B6-7C35-4EE2-8851-0F327DDD71D1}" dt="2020-03-30T04:13:13.526" v="286" actId="478"/>
          <ac:spMkLst>
            <pc:docMk/>
            <pc:sldMk cId="3029011819" sldId="298"/>
            <ac:spMk id="139" creationId="{00000000-0000-0000-0000-000000000000}"/>
          </ac:spMkLst>
        </pc:spChg>
        <pc:spChg chg="del">
          <ac:chgData name="" userId="829f4dfc408e13d2" providerId="LiveId" clId="{B946E3B6-7C35-4EE2-8851-0F327DDD71D1}" dt="2020-03-30T04:13:13.526" v="286" actId="478"/>
          <ac:spMkLst>
            <pc:docMk/>
            <pc:sldMk cId="3029011819" sldId="298"/>
            <ac:spMk id="143" creationId="{00000000-0000-0000-0000-000000000000}"/>
          </ac:spMkLst>
        </pc:spChg>
        <pc:spChg chg="del">
          <ac:chgData name="" userId="829f4dfc408e13d2" providerId="LiveId" clId="{B946E3B6-7C35-4EE2-8851-0F327DDD71D1}" dt="2020-03-30T04:13:13.526" v="286" actId="478"/>
          <ac:spMkLst>
            <pc:docMk/>
            <pc:sldMk cId="3029011819" sldId="298"/>
            <ac:spMk id="144" creationId="{00000000-0000-0000-0000-000000000000}"/>
          </ac:spMkLst>
        </pc:spChg>
        <pc:spChg chg="del">
          <ac:chgData name="" userId="829f4dfc408e13d2" providerId="LiveId" clId="{B946E3B6-7C35-4EE2-8851-0F327DDD71D1}" dt="2020-03-30T04:13:13.526" v="286" actId="478"/>
          <ac:spMkLst>
            <pc:docMk/>
            <pc:sldMk cId="3029011819" sldId="298"/>
            <ac:spMk id="145" creationId="{00000000-0000-0000-0000-000000000000}"/>
          </ac:spMkLst>
        </pc:spChg>
        <pc:spChg chg="del">
          <ac:chgData name="" userId="829f4dfc408e13d2" providerId="LiveId" clId="{B946E3B6-7C35-4EE2-8851-0F327DDD71D1}" dt="2020-03-30T04:13:13.526" v="286" actId="478"/>
          <ac:spMkLst>
            <pc:docMk/>
            <pc:sldMk cId="3029011819" sldId="298"/>
            <ac:spMk id="148" creationId="{00000000-0000-0000-0000-000000000000}"/>
          </ac:spMkLst>
        </pc:spChg>
        <pc:spChg chg="del">
          <ac:chgData name="" userId="829f4dfc408e13d2" providerId="LiveId" clId="{B946E3B6-7C35-4EE2-8851-0F327DDD71D1}" dt="2020-03-30T04:13:13.526" v="286" actId="478"/>
          <ac:spMkLst>
            <pc:docMk/>
            <pc:sldMk cId="3029011819" sldId="298"/>
            <ac:spMk id="149" creationId="{00000000-0000-0000-0000-000000000000}"/>
          </ac:spMkLst>
        </pc:spChg>
        <pc:spChg chg="del">
          <ac:chgData name="" userId="829f4dfc408e13d2" providerId="LiveId" clId="{B946E3B6-7C35-4EE2-8851-0F327DDD71D1}" dt="2020-03-30T04:13:13.526" v="286" actId="478"/>
          <ac:spMkLst>
            <pc:docMk/>
            <pc:sldMk cId="3029011819" sldId="298"/>
            <ac:spMk id="150" creationId="{00000000-0000-0000-0000-000000000000}"/>
          </ac:spMkLst>
        </pc:spChg>
        <pc:spChg chg="del">
          <ac:chgData name="" userId="829f4dfc408e13d2" providerId="LiveId" clId="{B946E3B6-7C35-4EE2-8851-0F327DDD71D1}" dt="2020-03-30T04:13:13.526" v="286" actId="478"/>
          <ac:spMkLst>
            <pc:docMk/>
            <pc:sldMk cId="3029011819" sldId="298"/>
            <ac:spMk id="151" creationId="{00000000-0000-0000-0000-000000000000}"/>
          </ac:spMkLst>
        </pc:spChg>
        <pc:spChg chg="del">
          <ac:chgData name="" userId="829f4dfc408e13d2" providerId="LiveId" clId="{B946E3B6-7C35-4EE2-8851-0F327DDD71D1}" dt="2020-03-30T04:13:13.526" v="286" actId="478"/>
          <ac:spMkLst>
            <pc:docMk/>
            <pc:sldMk cId="3029011819" sldId="298"/>
            <ac:spMk id="152" creationId="{00000000-0000-0000-0000-000000000000}"/>
          </ac:spMkLst>
        </pc:spChg>
        <pc:spChg chg="del">
          <ac:chgData name="" userId="829f4dfc408e13d2" providerId="LiveId" clId="{B946E3B6-7C35-4EE2-8851-0F327DDD71D1}" dt="2020-03-30T04:13:13.526" v="286" actId="478"/>
          <ac:spMkLst>
            <pc:docMk/>
            <pc:sldMk cId="3029011819" sldId="298"/>
            <ac:spMk id="155" creationId="{00000000-0000-0000-0000-000000000000}"/>
          </ac:spMkLst>
        </pc:spChg>
        <pc:spChg chg="del">
          <ac:chgData name="" userId="829f4dfc408e13d2" providerId="LiveId" clId="{B946E3B6-7C35-4EE2-8851-0F327DDD71D1}" dt="2020-03-30T04:13:13.526" v="286" actId="478"/>
          <ac:spMkLst>
            <pc:docMk/>
            <pc:sldMk cId="3029011819" sldId="298"/>
            <ac:spMk id="156" creationId="{00000000-0000-0000-0000-000000000000}"/>
          </ac:spMkLst>
        </pc:spChg>
        <pc:spChg chg="del">
          <ac:chgData name="" userId="829f4dfc408e13d2" providerId="LiveId" clId="{B946E3B6-7C35-4EE2-8851-0F327DDD71D1}" dt="2020-03-30T04:13:13.526" v="286" actId="478"/>
          <ac:spMkLst>
            <pc:docMk/>
            <pc:sldMk cId="3029011819" sldId="298"/>
            <ac:spMk id="157" creationId="{00000000-0000-0000-0000-000000000000}"/>
          </ac:spMkLst>
        </pc:spChg>
        <pc:spChg chg="del">
          <ac:chgData name="" userId="829f4dfc408e13d2" providerId="LiveId" clId="{B946E3B6-7C35-4EE2-8851-0F327DDD71D1}" dt="2020-03-30T04:13:13.526" v="286" actId="478"/>
          <ac:spMkLst>
            <pc:docMk/>
            <pc:sldMk cId="3029011819" sldId="298"/>
            <ac:spMk id="158" creationId="{00000000-0000-0000-0000-000000000000}"/>
          </ac:spMkLst>
        </pc:spChg>
        <pc:spChg chg="del">
          <ac:chgData name="" userId="829f4dfc408e13d2" providerId="LiveId" clId="{B946E3B6-7C35-4EE2-8851-0F327DDD71D1}" dt="2020-03-30T04:13:13.526" v="286" actId="478"/>
          <ac:spMkLst>
            <pc:docMk/>
            <pc:sldMk cId="3029011819" sldId="298"/>
            <ac:spMk id="161" creationId="{00000000-0000-0000-0000-000000000000}"/>
          </ac:spMkLst>
        </pc:spChg>
        <pc:spChg chg="del">
          <ac:chgData name="" userId="829f4dfc408e13d2" providerId="LiveId" clId="{B946E3B6-7C35-4EE2-8851-0F327DDD71D1}" dt="2020-03-30T04:13:13.526" v="286" actId="478"/>
          <ac:spMkLst>
            <pc:docMk/>
            <pc:sldMk cId="3029011819" sldId="298"/>
            <ac:spMk id="162" creationId="{00000000-0000-0000-0000-000000000000}"/>
          </ac:spMkLst>
        </pc:spChg>
        <pc:spChg chg="del mod">
          <ac:chgData name="" userId="829f4dfc408e13d2" providerId="LiveId" clId="{B946E3B6-7C35-4EE2-8851-0F327DDD71D1}" dt="2020-03-30T04:13:20.133" v="288" actId="478"/>
          <ac:spMkLst>
            <pc:docMk/>
            <pc:sldMk cId="3029011819" sldId="298"/>
            <ac:spMk id="163" creationId="{00000000-0000-0000-0000-000000000000}"/>
          </ac:spMkLst>
        </pc:spChg>
        <pc:graphicFrameChg chg="del">
          <ac:chgData name="" userId="829f4dfc408e13d2" providerId="LiveId" clId="{B946E3B6-7C35-4EE2-8851-0F327DDD71D1}" dt="2020-03-30T04:13:13.526" v="286" actId="478"/>
          <ac:graphicFrameMkLst>
            <pc:docMk/>
            <pc:sldMk cId="3029011819" sldId="298"/>
            <ac:graphicFrameMk id="125" creationId="{00000000-0000-0000-0000-000000000000}"/>
          </ac:graphicFrameMkLst>
        </pc:graphicFrameChg>
        <pc:graphicFrameChg chg="del">
          <ac:chgData name="" userId="829f4dfc408e13d2" providerId="LiveId" clId="{B946E3B6-7C35-4EE2-8851-0F327DDD71D1}" dt="2020-03-30T04:13:13.526" v="286" actId="478"/>
          <ac:graphicFrameMkLst>
            <pc:docMk/>
            <pc:sldMk cId="3029011819" sldId="298"/>
            <ac:graphicFrameMk id="133" creationId="{00000000-0000-0000-0000-000000000000}"/>
          </ac:graphicFrameMkLst>
        </pc:graphicFrameChg>
        <pc:graphicFrameChg chg="del">
          <ac:chgData name="" userId="829f4dfc408e13d2" providerId="LiveId" clId="{B946E3B6-7C35-4EE2-8851-0F327DDD71D1}" dt="2020-03-30T04:13:13.526" v="286" actId="478"/>
          <ac:graphicFrameMkLst>
            <pc:docMk/>
            <pc:sldMk cId="3029011819" sldId="298"/>
            <ac:graphicFrameMk id="140" creationId="{00000000-0000-0000-0000-000000000000}"/>
          </ac:graphicFrameMkLst>
        </pc:graphicFrameChg>
        <pc:graphicFrameChg chg="del">
          <ac:chgData name="" userId="829f4dfc408e13d2" providerId="LiveId" clId="{B946E3B6-7C35-4EE2-8851-0F327DDD71D1}" dt="2020-03-30T04:13:13.526" v="286" actId="478"/>
          <ac:graphicFrameMkLst>
            <pc:docMk/>
            <pc:sldMk cId="3029011819" sldId="298"/>
            <ac:graphicFrameMk id="141" creationId="{00000000-0000-0000-0000-000000000000}"/>
          </ac:graphicFrameMkLst>
        </pc:graphicFrameChg>
        <pc:graphicFrameChg chg="del">
          <ac:chgData name="" userId="829f4dfc408e13d2" providerId="LiveId" clId="{B946E3B6-7C35-4EE2-8851-0F327DDD71D1}" dt="2020-03-30T04:13:13.526" v="286" actId="478"/>
          <ac:graphicFrameMkLst>
            <pc:docMk/>
            <pc:sldMk cId="3029011819" sldId="298"/>
            <ac:graphicFrameMk id="142" creationId="{00000000-0000-0000-0000-000000000000}"/>
          </ac:graphicFrameMkLst>
        </pc:graphicFrameChg>
        <pc:picChg chg="add del mod">
          <ac:chgData name="" userId="829f4dfc408e13d2" providerId="LiveId" clId="{B946E3B6-7C35-4EE2-8851-0F327DDD71D1}" dt="2020-03-30T04:50:15.675" v="517" actId="478"/>
          <ac:picMkLst>
            <pc:docMk/>
            <pc:sldMk cId="3029011819" sldId="298"/>
            <ac:picMk id="76" creationId="{939F6A71-614A-4DD2-9A87-3F41A7680DDA}"/>
          </ac:picMkLst>
        </pc:picChg>
        <pc:picChg chg="add del mod">
          <ac:chgData name="" userId="829f4dfc408e13d2" providerId="LiveId" clId="{B946E3B6-7C35-4EE2-8851-0F327DDD71D1}" dt="2020-03-30T04:50:15.675" v="517" actId="478"/>
          <ac:picMkLst>
            <pc:docMk/>
            <pc:sldMk cId="3029011819" sldId="298"/>
            <ac:picMk id="77" creationId="{2347A839-F12D-42CF-89F6-16116D039D8D}"/>
          </ac:picMkLst>
        </pc:picChg>
        <pc:picChg chg="del">
          <ac:chgData name="" userId="829f4dfc408e13d2" providerId="LiveId" clId="{B946E3B6-7C35-4EE2-8851-0F327DDD71D1}" dt="2020-03-30T04:13:13.526" v="286" actId="478"/>
          <ac:picMkLst>
            <pc:docMk/>
            <pc:sldMk cId="3029011819" sldId="298"/>
            <ac:picMk id="109" creationId="{00000000-0000-0000-0000-000000000000}"/>
          </ac:picMkLst>
        </pc:picChg>
        <pc:picChg chg="del">
          <ac:chgData name="" userId="829f4dfc408e13d2" providerId="LiveId" clId="{B946E3B6-7C35-4EE2-8851-0F327DDD71D1}" dt="2020-03-30T04:13:13.526" v="286" actId="478"/>
          <ac:picMkLst>
            <pc:docMk/>
            <pc:sldMk cId="3029011819" sldId="298"/>
            <ac:picMk id="110" creationId="{00000000-0000-0000-0000-000000000000}"/>
          </ac:picMkLst>
        </pc:picChg>
        <pc:picChg chg="del">
          <ac:chgData name="" userId="829f4dfc408e13d2" providerId="LiveId" clId="{B946E3B6-7C35-4EE2-8851-0F327DDD71D1}" dt="2020-03-30T04:13:13.526" v="286" actId="478"/>
          <ac:picMkLst>
            <pc:docMk/>
            <pc:sldMk cId="3029011819" sldId="298"/>
            <ac:picMk id="111" creationId="{00000000-0000-0000-0000-000000000000}"/>
          </ac:picMkLst>
        </pc:picChg>
        <pc:picChg chg="del">
          <ac:chgData name="" userId="829f4dfc408e13d2" providerId="LiveId" clId="{B946E3B6-7C35-4EE2-8851-0F327DDD71D1}" dt="2020-03-30T04:13:13.526" v="286" actId="478"/>
          <ac:picMkLst>
            <pc:docMk/>
            <pc:sldMk cId="3029011819" sldId="298"/>
            <ac:picMk id="112" creationId="{00000000-0000-0000-0000-000000000000}"/>
          </ac:picMkLst>
        </pc:picChg>
        <pc:picChg chg="del">
          <ac:chgData name="" userId="829f4dfc408e13d2" providerId="LiveId" clId="{B946E3B6-7C35-4EE2-8851-0F327DDD71D1}" dt="2020-03-30T04:13:13.526" v="286" actId="478"/>
          <ac:picMkLst>
            <pc:docMk/>
            <pc:sldMk cId="3029011819" sldId="298"/>
            <ac:picMk id="113" creationId="{00000000-0000-0000-0000-000000000000}"/>
          </ac:picMkLst>
        </pc:picChg>
        <pc:picChg chg="del">
          <ac:chgData name="" userId="829f4dfc408e13d2" providerId="LiveId" clId="{B946E3B6-7C35-4EE2-8851-0F327DDD71D1}" dt="2020-03-30T04:13:13.526" v="286" actId="478"/>
          <ac:picMkLst>
            <pc:docMk/>
            <pc:sldMk cId="3029011819" sldId="298"/>
            <ac:picMk id="114" creationId="{00000000-0000-0000-0000-000000000000}"/>
          </ac:picMkLst>
        </pc:picChg>
        <pc:picChg chg="del">
          <ac:chgData name="" userId="829f4dfc408e13d2" providerId="LiveId" clId="{B946E3B6-7C35-4EE2-8851-0F327DDD71D1}" dt="2020-03-30T04:13:13.526" v="286" actId="478"/>
          <ac:picMkLst>
            <pc:docMk/>
            <pc:sldMk cId="3029011819" sldId="298"/>
            <ac:picMk id="115" creationId="{00000000-0000-0000-0000-000000000000}"/>
          </ac:picMkLst>
        </pc:picChg>
        <pc:picChg chg="del">
          <ac:chgData name="" userId="829f4dfc408e13d2" providerId="LiveId" clId="{B946E3B6-7C35-4EE2-8851-0F327DDD71D1}" dt="2020-03-30T04:13:13.526" v="286" actId="478"/>
          <ac:picMkLst>
            <pc:docMk/>
            <pc:sldMk cId="3029011819" sldId="298"/>
            <ac:picMk id="116" creationId="{00000000-0000-0000-0000-000000000000}"/>
          </ac:picMkLst>
        </pc:picChg>
        <pc:picChg chg="del">
          <ac:chgData name="" userId="829f4dfc408e13d2" providerId="LiveId" clId="{B946E3B6-7C35-4EE2-8851-0F327DDD71D1}" dt="2020-03-30T04:13:13.526" v="286" actId="478"/>
          <ac:picMkLst>
            <pc:docMk/>
            <pc:sldMk cId="3029011819" sldId="298"/>
            <ac:picMk id="126" creationId="{00000000-0000-0000-0000-000000000000}"/>
          </ac:picMkLst>
        </pc:picChg>
        <pc:picChg chg="del">
          <ac:chgData name="" userId="829f4dfc408e13d2" providerId="LiveId" clId="{B946E3B6-7C35-4EE2-8851-0F327DDD71D1}" dt="2020-03-30T04:13:13.526" v="286" actId="478"/>
          <ac:picMkLst>
            <pc:docMk/>
            <pc:sldMk cId="3029011819" sldId="298"/>
            <ac:picMk id="127" creationId="{00000000-0000-0000-0000-000000000000}"/>
          </ac:picMkLst>
        </pc:picChg>
        <pc:picChg chg="del">
          <ac:chgData name="" userId="829f4dfc408e13d2" providerId="LiveId" clId="{B946E3B6-7C35-4EE2-8851-0F327DDD71D1}" dt="2020-03-30T04:13:13.526" v="286" actId="478"/>
          <ac:picMkLst>
            <pc:docMk/>
            <pc:sldMk cId="3029011819" sldId="298"/>
            <ac:picMk id="128" creationId="{00000000-0000-0000-0000-000000000000}"/>
          </ac:picMkLst>
        </pc:picChg>
        <pc:picChg chg="del">
          <ac:chgData name="" userId="829f4dfc408e13d2" providerId="LiveId" clId="{B946E3B6-7C35-4EE2-8851-0F327DDD71D1}" dt="2020-03-30T04:13:13.526" v="286" actId="478"/>
          <ac:picMkLst>
            <pc:docMk/>
            <pc:sldMk cId="3029011819" sldId="298"/>
            <ac:picMk id="129" creationId="{00000000-0000-0000-0000-000000000000}"/>
          </ac:picMkLst>
        </pc:picChg>
        <pc:picChg chg="del">
          <ac:chgData name="" userId="829f4dfc408e13d2" providerId="LiveId" clId="{B946E3B6-7C35-4EE2-8851-0F327DDD71D1}" dt="2020-03-30T04:13:13.526" v="286" actId="478"/>
          <ac:picMkLst>
            <pc:docMk/>
            <pc:sldMk cId="3029011819" sldId="298"/>
            <ac:picMk id="130" creationId="{00000000-0000-0000-0000-000000000000}"/>
          </ac:picMkLst>
        </pc:picChg>
        <pc:picChg chg="del">
          <ac:chgData name="" userId="829f4dfc408e13d2" providerId="LiveId" clId="{B946E3B6-7C35-4EE2-8851-0F327DDD71D1}" dt="2020-03-30T04:13:13.526" v="286" actId="478"/>
          <ac:picMkLst>
            <pc:docMk/>
            <pc:sldMk cId="3029011819" sldId="298"/>
            <ac:picMk id="131" creationId="{00000000-0000-0000-0000-000000000000}"/>
          </ac:picMkLst>
        </pc:picChg>
        <pc:picChg chg="del">
          <ac:chgData name="" userId="829f4dfc408e13d2" providerId="LiveId" clId="{B946E3B6-7C35-4EE2-8851-0F327DDD71D1}" dt="2020-03-30T04:13:13.526" v="286" actId="478"/>
          <ac:picMkLst>
            <pc:docMk/>
            <pc:sldMk cId="3029011819" sldId="298"/>
            <ac:picMk id="132" creationId="{00000000-0000-0000-0000-000000000000}"/>
          </ac:picMkLst>
        </pc:picChg>
        <pc:picChg chg="del">
          <ac:chgData name="" userId="829f4dfc408e13d2" providerId="LiveId" clId="{B946E3B6-7C35-4EE2-8851-0F327DDD71D1}" dt="2020-03-30T04:13:13.526" v="286" actId="478"/>
          <ac:picMkLst>
            <pc:docMk/>
            <pc:sldMk cId="3029011819" sldId="298"/>
            <ac:picMk id="134" creationId="{00000000-0000-0000-0000-000000000000}"/>
          </ac:picMkLst>
        </pc:picChg>
        <pc:picChg chg="del">
          <ac:chgData name="" userId="829f4dfc408e13d2" providerId="LiveId" clId="{B946E3B6-7C35-4EE2-8851-0F327DDD71D1}" dt="2020-03-30T04:13:13.526" v="286" actId="478"/>
          <ac:picMkLst>
            <pc:docMk/>
            <pc:sldMk cId="3029011819" sldId="298"/>
            <ac:picMk id="135" creationId="{00000000-0000-0000-0000-000000000000}"/>
          </ac:picMkLst>
        </pc:picChg>
        <pc:picChg chg="del">
          <ac:chgData name="" userId="829f4dfc408e13d2" providerId="LiveId" clId="{B946E3B6-7C35-4EE2-8851-0F327DDD71D1}" dt="2020-03-30T04:13:13.526" v="286" actId="478"/>
          <ac:picMkLst>
            <pc:docMk/>
            <pc:sldMk cId="3029011819" sldId="298"/>
            <ac:picMk id="136" creationId="{00000000-0000-0000-0000-000000000000}"/>
          </ac:picMkLst>
        </pc:picChg>
        <pc:picChg chg="del">
          <ac:chgData name="" userId="829f4dfc408e13d2" providerId="LiveId" clId="{B946E3B6-7C35-4EE2-8851-0F327DDD71D1}" dt="2020-03-30T04:13:13.526" v="286" actId="478"/>
          <ac:picMkLst>
            <pc:docMk/>
            <pc:sldMk cId="3029011819" sldId="298"/>
            <ac:picMk id="137" creationId="{00000000-0000-0000-0000-000000000000}"/>
          </ac:picMkLst>
        </pc:picChg>
        <pc:cxnChg chg="del">
          <ac:chgData name="" userId="829f4dfc408e13d2" providerId="LiveId" clId="{B946E3B6-7C35-4EE2-8851-0F327DDD71D1}" dt="2020-03-30T04:13:13.526" v="286" actId="478"/>
          <ac:cxnSpMkLst>
            <pc:docMk/>
            <pc:sldMk cId="3029011819" sldId="298"/>
            <ac:cxnSpMk id="100" creationId="{00000000-0000-0000-0000-000000000000}"/>
          </ac:cxnSpMkLst>
        </pc:cxnChg>
        <pc:cxnChg chg="del">
          <ac:chgData name="" userId="829f4dfc408e13d2" providerId="LiveId" clId="{B946E3B6-7C35-4EE2-8851-0F327DDD71D1}" dt="2020-03-30T04:13:13.526" v="286" actId="478"/>
          <ac:cxnSpMkLst>
            <pc:docMk/>
            <pc:sldMk cId="3029011819" sldId="298"/>
            <ac:cxnSpMk id="101" creationId="{00000000-0000-0000-0000-000000000000}"/>
          </ac:cxnSpMkLst>
        </pc:cxnChg>
        <pc:cxnChg chg="del">
          <ac:chgData name="" userId="829f4dfc408e13d2" providerId="LiveId" clId="{B946E3B6-7C35-4EE2-8851-0F327DDD71D1}" dt="2020-03-30T04:13:13.526" v="286" actId="478"/>
          <ac:cxnSpMkLst>
            <pc:docMk/>
            <pc:sldMk cId="3029011819" sldId="298"/>
            <ac:cxnSpMk id="102" creationId="{00000000-0000-0000-0000-000000000000}"/>
          </ac:cxnSpMkLst>
        </pc:cxnChg>
        <pc:cxnChg chg="del">
          <ac:chgData name="" userId="829f4dfc408e13d2" providerId="LiveId" clId="{B946E3B6-7C35-4EE2-8851-0F327DDD71D1}" dt="2020-03-30T04:13:13.526" v="286" actId="478"/>
          <ac:cxnSpMkLst>
            <pc:docMk/>
            <pc:sldMk cId="3029011819" sldId="298"/>
            <ac:cxnSpMk id="103" creationId="{00000000-0000-0000-0000-000000000000}"/>
          </ac:cxnSpMkLst>
        </pc:cxnChg>
        <pc:cxnChg chg="del mod">
          <ac:chgData name="" userId="829f4dfc408e13d2" providerId="LiveId" clId="{B946E3B6-7C35-4EE2-8851-0F327DDD71D1}" dt="2020-03-30T04:13:13.526" v="286" actId="478"/>
          <ac:cxnSpMkLst>
            <pc:docMk/>
            <pc:sldMk cId="3029011819" sldId="298"/>
            <ac:cxnSpMk id="117" creationId="{00000000-0000-0000-0000-000000000000}"/>
          </ac:cxnSpMkLst>
        </pc:cxnChg>
        <pc:cxnChg chg="del mod">
          <ac:chgData name="" userId="829f4dfc408e13d2" providerId="LiveId" clId="{B946E3B6-7C35-4EE2-8851-0F327DDD71D1}" dt="2020-03-30T04:13:13.526" v="286" actId="478"/>
          <ac:cxnSpMkLst>
            <pc:docMk/>
            <pc:sldMk cId="3029011819" sldId="298"/>
            <ac:cxnSpMk id="118" creationId="{00000000-0000-0000-0000-000000000000}"/>
          </ac:cxnSpMkLst>
        </pc:cxnChg>
        <pc:cxnChg chg="del mod">
          <ac:chgData name="" userId="829f4dfc408e13d2" providerId="LiveId" clId="{B946E3B6-7C35-4EE2-8851-0F327DDD71D1}" dt="2020-03-30T04:13:13.526" v="286" actId="478"/>
          <ac:cxnSpMkLst>
            <pc:docMk/>
            <pc:sldMk cId="3029011819" sldId="298"/>
            <ac:cxnSpMk id="119" creationId="{00000000-0000-0000-0000-000000000000}"/>
          </ac:cxnSpMkLst>
        </pc:cxnChg>
        <pc:cxnChg chg="del mod">
          <ac:chgData name="" userId="829f4dfc408e13d2" providerId="LiveId" clId="{B946E3B6-7C35-4EE2-8851-0F327DDD71D1}" dt="2020-03-30T04:13:13.526" v="286" actId="478"/>
          <ac:cxnSpMkLst>
            <pc:docMk/>
            <pc:sldMk cId="3029011819" sldId="298"/>
            <ac:cxnSpMk id="120" creationId="{00000000-0000-0000-0000-000000000000}"/>
          </ac:cxnSpMkLst>
        </pc:cxnChg>
        <pc:cxnChg chg="del mod">
          <ac:chgData name="" userId="829f4dfc408e13d2" providerId="LiveId" clId="{B946E3B6-7C35-4EE2-8851-0F327DDD71D1}" dt="2020-03-30T04:13:13.526" v="286" actId="478"/>
          <ac:cxnSpMkLst>
            <pc:docMk/>
            <pc:sldMk cId="3029011819" sldId="298"/>
            <ac:cxnSpMk id="121" creationId="{00000000-0000-0000-0000-000000000000}"/>
          </ac:cxnSpMkLst>
        </pc:cxnChg>
        <pc:cxnChg chg="del mod">
          <ac:chgData name="" userId="829f4dfc408e13d2" providerId="LiveId" clId="{B946E3B6-7C35-4EE2-8851-0F327DDD71D1}" dt="2020-03-30T04:13:13.526" v="286" actId="478"/>
          <ac:cxnSpMkLst>
            <pc:docMk/>
            <pc:sldMk cId="3029011819" sldId="298"/>
            <ac:cxnSpMk id="122" creationId="{00000000-0000-0000-0000-000000000000}"/>
          </ac:cxnSpMkLst>
        </pc:cxnChg>
        <pc:cxnChg chg="del">
          <ac:chgData name="" userId="829f4dfc408e13d2" providerId="LiveId" clId="{B946E3B6-7C35-4EE2-8851-0F327DDD71D1}" dt="2020-03-30T04:13:13.526" v="286" actId="478"/>
          <ac:cxnSpMkLst>
            <pc:docMk/>
            <pc:sldMk cId="3029011819" sldId="298"/>
            <ac:cxnSpMk id="146" creationId="{00000000-0000-0000-0000-000000000000}"/>
          </ac:cxnSpMkLst>
        </pc:cxnChg>
        <pc:cxnChg chg="del">
          <ac:chgData name="" userId="829f4dfc408e13d2" providerId="LiveId" clId="{B946E3B6-7C35-4EE2-8851-0F327DDD71D1}" dt="2020-03-30T04:13:13.526" v="286" actId="478"/>
          <ac:cxnSpMkLst>
            <pc:docMk/>
            <pc:sldMk cId="3029011819" sldId="298"/>
            <ac:cxnSpMk id="147" creationId="{00000000-0000-0000-0000-000000000000}"/>
          </ac:cxnSpMkLst>
        </pc:cxnChg>
        <pc:cxnChg chg="del">
          <ac:chgData name="" userId="829f4dfc408e13d2" providerId="LiveId" clId="{B946E3B6-7C35-4EE2-8851-0F327DDD71D1}" dt="2020-03-30T04:13:13.526" v="286" actId="478"/>
          <ac:cxnSpMkLst>
            <pc:docMk/>
            <pc:sldMk cId="3029011819" sldId="298"/>
            <ac:cxnSpMk id="153" creationId="{00000000-0000-0000-0000-000000000000}"/>
          </ac:cxnSpMkLst>
        </pc:cxnChg>
        <pc:cxnChg chg="del">
          <ac:chgData name="" userId="829f4dfc408e13d2" providerId="LiveId" clId="{B946E3B6-7C35-4EE2-8851-0F327DDD71D1}" dt="2020-03-30T04:13:13.526" v="286" actId="478"/>
          <ac:cxnSpMkLst>
            <pc:docMk/>
            <pc:sldMk cId="3029011819" sldId="298"/>
            <ac:cxnSpMk id="154" creationId="{00000000-0000-0000-0000-000000000000}"/>
          </ac:cxnSpMkLst>
        </pc:cxnChg>
        <pc:cxnChg chg="del">
          <ac:chgData name="" userId="829f4dfc408e13d2" providerId="LiveId" clId="{B946E3B6-7C35-4EE2-8851-0F327DDD71D1}" dt="2020-03-30T04:13:13.526" v="286" actId="478"/>
          <ac:cxnSpMkLst>
            <pc:docMk/>
            <pc:sldMk cId="3029011819" sldId="298"/>
            <ac:cxnSpMk id="159" creationId="{00000000-0000-0000-0000-000000000000}"/>
          </ac:cxnSpMkLst>
        </pc:cxnChg>
        <pc:cxnChg chg="del">
          <ac:chgData name="" userId="829f4dfc408e13d2" providerId="LiveId" clId="{B946E3B6-7C35-4EE2-8851-0F327DDD71D1}" dt="2020-03-30T04:13:13.526" v="286" actId="478"/>
          <ac:cxnSpMkLst>
            <pc:docMk/>
            <pc:sldMk cId="3029011819" sldId="298"/>
            <ac:cxnSpMk id="160" creationId="{00000000-0000-0000-0000-000000000000}"/>
          </ac:cxnSpMkLst>
        </pc:cxnChg>
      </pc:sldChg>
    </pc:docChg>
  </pc:docChgLst>
  <pc:docChgLst>
    <pc:chgData userId="829f4dfc408e13d2" providerId="LiveId" clId="{0E012B0B-B439-4F77-AFCC-8AA75BDCCEFA}"/>
    <pc:docChg chg="undo custSel addSld delSld modSld">
      <pc:chgData name="" userId="829f4dfc408e13d2" providerId="LiveId" clId="{0E012B0B-B439-4F77-AFCC-8AA75BDCCEFA}" dt="2020-05-18T01:51:20.604" v="1004" actId="20577"/>
      <pc:docMkLst>
        <pc:docMk/>
      </pc:docMkLst>
      <pc:sldChg chg="modNotesTx">
        <pc:chgData name="" userId="829f4dfc408e13d2" providerId="LiveId" clId="{0E012B0B-B439-4F77-AFCC-8AA75BDCCEFA}" dt="2020-05-18T01:51:12.601" v="1001" actId="20577"/>
        <pc:sldMkLst>
          <pc:docMk/>
          <pc:sldMk cId="0" sldId="256"/>
        </pc:sldMkLst>
      </pc:sldChg>
      <pc:sldChg chg="modNotesTx">
        <pc:chgData name="" userId="829f4dfc408e13d2" providerId="LiveId" clId="{0E012B0B-B439-4F77-AFCC-8AA75BDCCEFA}" dt="2020-05-18T01:51:18.035" v="1003" actId="20577"/>
        <pc:sldMkLst>
          <pc:docMk/>
          <pc:sldMk cId="0" sldId="258"/>
        </pc:sldMkLst>
      </pc:sldChg>
      <pc:sldChg chg="modNotesTx">
        <pc:chgData name="" userId="829f4dfc408e13d2" providerId="LiveId" clId="{0E012B0B-B439-4F77-AFCC-8AA75BDCCEFA}" dt="2020-05-18T01:51:20.604" v="1004" actId="20577"/>
        <pc:sldMkLst>
          <pc:docMk/>
          <pc:sldMk cId="0" sldId="260"/>
        </pc:sldMkLst>
      </pc:sldChg>
      <pc:sldChg chg="addSp delSp modSp">
        <pc:chgData name="" userId="829f4dfc408e13d2" providerId="LiveId" clId="{0E012B0B-B439-4F77-AFCC-8AA75BDCCEFA}" dt="2020-05-18T01:09:41.559" v="650" actId="20577"/>
        <pc:sldMkLst>
          <pc:docMk/>
          <pc:sldMk cId="0" sldId="270"/>
        </pc:sldMkLst>
        <pc:spChg chg="mod">
          <ac:chgData name="" userId="829f4dfc408e13d2" providerId="LiveId" clId="{0E012B0B-B439-4F77-AFCC-8AA75BDCCEFA}" dt="2020-05-18T00:55:23.312" v="304" actId="1035"/>
          <ac:spMkLst>
            <pc:docMk/>
            <pc:sldMk cId="0" sldId="270"/>
            <ac:spMk id="3" creationId="{D72BB41B-F2CA-0244-B709-31AE366507F5}"/>
          </ac:spMkLst>
        </pc:spChg>
        <pc:spChg chg="mod">
          <ac:chgData name="" userId="829f4dfc408e13d2" providerId="LiveId" clId="{0E012B0B-B439-4F77-AFCC-8AA75BDCCEFA}" dt="2020-05-18T00:55:23.312" v="304" actId="1035"/>
          <ac:spMkLst>
            <pc:docMk/>
            <pc:sldMk cId="0" sldId="270"/>
            <ac:spMk id="4" creationId="{60EAD292-35F8-7940-B7B3-C653FFF6262E}"/>
          </ac:spMkLst>
        </pc:spChg>
        <pc:spChg chg="mod">
          <ac:chgData name="" userId="829f4dfc408e13d2" providerId="LiveId" clId="{0E012B0B-B439-4F77-AFCC-8AA75BDCCEFA}" dt="2020-05-18T00:55:23.312" v="304" actId="1035"/>
          <ac:spMkLst>
            <pc:docMk/>
            <pc:sldMk cId="0" sldId="270"/>
            <ac:spMk id="5" creationId="{7D53460A-62E2-D340-8806-78B1B4A8E63E}"/>
          </ac:spMkLst>
        </pc:spChg>
        <pc:spChg chg="add mod">
          <ac:chgData name="" userId="829f4dfc408e13d2" providerId="LiveId" clId="{0E012B0B-B439-4F77-AFCC-8AA75BDCCEFA}" dt="2020-05-18T01:09:41.559" v="650" actId="20577"/>
          <ac:spMkLst>
            <pc:docMk/>
            <pc:sldMk cId="0" sldId="270"/>
            <ac:spMk id="20" creationId="{926EA0DC-8CA1-4A8D-BAF0-8EA33E0321C5}"/>
          </ac:spMkLst>
        </pc:spChg>
        <pc:spChg chg="add mod">
          <ac:chgData name="" userId="829f4dfc408e13d2" providerId="LiveId" clId="{0E012B0B-B439-4F77-AFCC-8AA75BDCCEFA}" dt="2020-05-18T01:09:39.964" v="649" actId="20577"/>
          <ac:spMkLst>
            <pc:docMk/>
            <pc:sldMk cId="0" sldId="270"/>
            <ac:spMk id="21" creationId="{524B33E5-9B71-4A0C-8702-597DC885DA22}"/>
          </ac:spMkLst>
        </pc:spChg>
        <pc:spChg chg="add mod">
          <ac:chgData name="" userId="829f4dfc408e13d2" providerId="LiveId" clId="{0E012B0B-B439-4F77-AFCC-8AA75BDCCEFA}" dt="2020-05-18T00:55:23.312" v="304" actId="1035"/>
          <ac:spMkLst>
            <pc:docMk/>
            <pc:sldMk cId="0" sldId="270"/>
            <ac:spMk id="23" creationId="{215BCE3E-4005-4403-AD19-DCBB71A1E40A}"/>
          </ac:spMkLst>
        </pc:spChg>
        <pc:spChg chg="add mod">
          <ac:chgData name="" userId="829f4dfc408e13d2" providerId="LiveId" clId="{0E012B0B-B439-4F77-AFCC-8AA75BDCCEFA}" dt="2020-05-18T00:55:23.312" v="304" actId="1035"/>
          <ac:spMkLst>
            <pc:docMk/>
            <pc:sldMk cId="0" sldId="270"/>
            <ac:spMk id="25" creationId="{E3B8AD7E-CD8F-42CA-919B-2FDFD96E546D}"/>
          </ac:spMkLst>
        </pc:spChg>
        <pc:spChg chg="add mod">
          <ac:chgData name="" userId="829f4dfc408e13d2" providerId="LiveId" clId="{0E012B0B-B439-4F77-AFCC-8AA75BDCCEFA}" dt="2020-05-18T00:55:23.312" v="304" actId="1035"/>
          <ac:spMkLst>
            <pc:docMk/>
            <pc:sldMk cId="0" sldId="270"/>
            <ac:spMk id="26" creationId="{3024BEA3-FEA8-4C23-A3F8-FD89FF4E0B22}"/>
          </ac:spMkLst>
        </pc:spChg>
        <pc:spChg chg="add mod">
          <ac:chgData name="" userId="829f4dfc408e13d2" providerId="LiveId" clId="{0E012B0B-B439-4F77-AFCC-8AA75BDCCEFA}" dt="2020-05-18T00:55:23.312" v="304" actId="1035"/>
          <ac:spMkLst>
            <pc:docMk/>
            <pc:sldMk cId="0" sldId="270"/>
            <ac:spMk id="27" creationId="{FBA9D0CC-4B5E-4177-8687-D7102A8DF088}"/>
          </ac:spMkLst>
        </pc:spChg>
        <pc:spChg chg="add mod">
          <ac:chgData name="" userId="829f4dfc408e13d2" providerId="LiveId" clId="{0E012B0B-B439-4F77-AFCC-8AA75BDCCEFA}" dt="2020-05-18T00:55:23.312" v="304" actId="1035"/>
          <ac:spMkLst>
            <pc:docMk/>
            <pc:sldMk cId="0" sldId="270"/>
            <ac:spMk id="28" creationId="{C5C06BD4-0CAB-4DF3-9BF6-50C0046F8094}"/>
          </ac:spMkLst>
        </pc:spChg>
        <pc:spChg chg="add mod">
          <ac:chgData name="" userId="829f4dfc408e13d2" providerId="LiveId" clId="{0E012B0B-B439-4F77-AFCC-8AA75BDCCEFA}" dt="2020-05-18T00:55:23.312" v="304" actId="1035"/>
          <ac:spMkLst>
            <pc:docMk/>
            <pc:sldMk cId="0" sldId="270"/>
            <ac:spMk id="29" creationId="{8733C8A8-B81F-4F03-B01A-85222682835E}"/>
          </ac:spMkLst>
        </pc:spChg>
        <pc:spChg chg="add mod">
          <ac:chgData name="" userId="829f4dfc408e13d2" providerId="LiveId" clId="{0E012B0B-B439-4F77-AFCC-8AA75BDCCEFA}" dt="2020-05-18T00:55:23.312" v="304" actId="1035"/>
          <ac:spMkLst>
            <pc:docMk/>
            <pc:sldMk cId="0" sldId="270"/>
            <ac:spMk id="31" creationId="{55113984-8BC7-4899-A615-53C7663E0889}"/>
          </ac:spMkLst>
        </pc:spChg>
        <pc:spChg chg="mod">
          <ac:chgData name="" userId="829f4dfc408e13d2" providerId="LiveId" clId="{0E012B0B-B439-4F77-AFCC-8AA75BDCCEFA}" dt="2020-05-18T00:55:23.312" v="304" actId="1035"/>
          <ac:spMkLst>
            <pc:docMk/>
            <pc:sldMk cId="0" sldId="270"/>
            <ac:spMk id="47" creationId="{F1A86196-73F5-BC49-997E-46EB3A564EA7}"/>
          </ac:spMkLst>
        </pc:spChg>
        <pc:spChg chg="del">
          <ac:chgData name="" userId="829f4dfc408e13d2" providerId="LiveId" clId="{0E012B0B-B439-4F77-AFCC-8AA75BDCCEFA}" dt="2020-05-18T00:49:42.656" v="163" actId="478"/>
          <ac:spMkLst>
            <pc:docMk/>
            <pc:sldMk cId="0" sldId="270"/>
            <ac:spMk id="49" creationId="{4C52A66E-8996-E84C-A659-CE0A3355EE2D}"/>
          </ac:spMkLst>
        </pc:spChg>
        <pc:spChg chg="mod">
          <ac:chgData name="" userId="829f4dfc408e13d2" providerId="LiveId" clId="{0E012B0B-B439-4F77-AFCC-8AA75BDCCEFA}" dt="2020-05-18T00:55:23.312" v="304" actId="1035"/>
          <ac:spMkLst>
            <pc:docMk/>
            <pc:sldMk cId="0" sldId="270"/>
            <ac:spMk id="50" creationId="{14123D61-31CA-B94B-82BB-EBC1981EC5EE}"/>
          </ac:spMkLst>
        </pc:spChg>
        <pc:spChg chg="mod">
          <ac:chgData name="" userId="829f4dfc408e13d2" providerId="LiveId" clId="{0E012B0B-B439-4F77-AFCC-8AA75BDCCEFA}" dt="2020-05-18T00:55:23.312" v="304" actId="1035"/>
          <ac:spMkLst>
            <pc:docMk/>
            <pc:sldMk cId="0" sldId="270"/>
            <ac:spMk id="51" creationId="{9BA2FB29-37FC-5D40-98C1-8CA35F67F364}"/>
          </ac:spMkLst>
        </pc:spChg>
        <pc:spChg chg="mod">
          <ac:chgData name="" userId="829f4dfc408e13d2" providerId="LiveId" clId="{0E012B0B-B439-4F77-AFCC-8AA75BDCCEFA}" dt="2020-05-18T00:55:23.312" v="304" actId="1035"/>
          <ac:spMkLst>
            <pc:docMk/>
            <pc:sldMk cId="0" sldId="270"/>
            <ac:spMk id="53" creationId="{549A377A-77F3-1047-A594-51E5D14650F6}"/>
          </ac:spMkLst>
        </pc:spChg>
        <pc:spChg chg="add mod">
          <ac:chgData name="" userId="829f4dfc408e13d2" providerId="LiveId" clId="{0E012B0B-B439-4F77-AFCC-8AA75BDCCEFA}" dt="2020-05-18T00:55:23.312" v="304" actId="1035"/>
          <ac:spMkLst>
            <pc:docMk/>
            <pc:sldMk cId="0" sldId="270"/>
            <ac:spMk id="55" creationId="{E4E2DFF5-3168-4ED7-B9FD-89C440320534}"/>
          </ac:spMkLst>
        </pc:spChg>
        <pc:spChg chg="add mod">
          <ac:chgData name="" userId="829f4dfc408e13d2" providerId="LiveId" clId="{0E012B0B-B439-4F77-AFCC-8AA75BDCCEFA}" dt="2020-05-18T00:55:23.312" v="304" actId="1035"/>
          <ac:spMkLst>
            <pc:docMk/>
            <pc:sldMk cId="0" sldId="270"/>
            <ac:spMk id="56" creationId="{2D4F1763-B32B-4BC4-8CCE-AEEFFBAC71EA}"/>
          </ac:spMkLst>
        </pc:spChg>
        <pc:spChg chg="add mod">
          <ac:chgData name="" userId="829f4dfc408e13d2" providerId="LiveId" clId="{0E012B0B-B439-4F77-AFCC-8AA75BDCCEFA}" dt="2020-05-18T00:55:23.312" v="304" actId="1035"/>
          <ac:spMkLst>
            <pc:docMk/>
            <pc:sldMk cId="0" sldId="270"/>
            <ac:spMk id="57" creationId="{2DF9BA30-FB5B-4F13-AE3B-7D5AE20065A0}"/>
          </ac:spMkLst>
        </pc:spChg>
        <pc:spChg chg="add mod">
          <ac:chgData name="" userId="829f4dfc408e13d2" providerId="LiveId" clId="{0E012B0B-B439-4F77-AFCC-8AA75BDCCEFA}" dt="2020-05-18T00:55:23.312" v="304" actId="1035"/>
          <ac:spMkLst>
            <pc:docMk/>
            <pc:sldMk cId="0" sldId="270"/>
            <ac:spMk id="58" creationId="{83ACA4FE-BACE-4E40-8190-F0BC198EDFE4}"/>
          </ac:spMkLst>
        </pc:spChg>
        <pc:spChg chg="add mod">
          <ac:chgData name="" userId="829f4dfc408e13d2" providerId="LiveId" clId="{0E012B0B-B439-4F77-AFCC-8AA75BDCCEFA}" dt="2020-05-18T00:56:09.927" v="328" actId="2711"/>
          <ac:spMkLst>
            <pc:docMk/>
            <pc:sldMk cId="0" sldId="270"/>
            <ac:spMk id="59" creationId="{4A05835C-9115-4439-98A4-3FAB81AAEFE2}"/>
          </ac:spMkLst>
        </pc:spChg>
        <pc:spChg chg="add mod">
          <ac:chgData name="" userId="829f4dfc408e13d2" providerId="LiveId" clId="{0E012B0B-B439-4F77-AFCC-8AA75BDCCEFA}" dt="2020-05-18T00:56:03.351" v="327" actId="2711"/>
          <ac:spMkLst>
            <pc:docMk/>
            <pc:sldMk cId="0" sldId="270"/>
            <ac:spMk id="60" creationId="{43CC2DBD-82C9-4823-A4DA-1953583D18FE}"/>
          </ac:spMkLst>
        </pc:spChg>
        <pc:graphicFrameChg chg="add del mod">
          <ac:chgData name="" userId="829f4dfc408e13d2" providerId="LiveId" clId="{0E012B0B-B439-4F77-AFCC-8AA75BDCCEFA}" dt="2020-05-18T00:38:53.162" v="5" actId="478"/>
          <ac:graphicFrameMkLst>
            <pc:docMk/>
            <pc:sldMk cId="0" sldId="270"/>
            <ac:graphicFrameMk id="2" creationId="{70987695-9D20-474C-B911-CD46CBE29B8F}"/>
          </ac:graphicFrameMkLst>
        </pc:graphicFrameChg>
        <pc:graphicFrameChg chg="add mod modGraphic">
          <ac:chgData name="" userId="829f4dfc408e13d2" providerId="LiveId" clId="{0E012B0B-B439-4F77-AFCC-8AA75BDCCEFA}" dt="2020-05-18T00:55:23.312" v="304" actId="1035"/>
          <ac:graphicFrameMkLst>
            <pc:docMk/>
            <pc:sldMk cId="0" sldId="270"/>
            <ac:graphicFrameMk id="6" creationId="{0C2E5C4B-FBB5-4891-9354-DA15B8057FD7}"/>
          </ac:graphicFrameMkLst>
        </pc:graphicFrameChg>
        <pc:graphicFrameChg chg="add mod modGraphic">
          <ac:chgData name="" userId="829f4dfc408e13d2" providerId="LiveId" clId="{0E012B0B-B439-4F77-AFCC-8AA75BDCCEFA}" dt="2020-05-18T00:55:23.312" v="304" actId="1035"/>
          <ac:graphicFrameMkLst>
            <pc:docMk/>
            <pc:sldMk cId="0" sldId="270"/>
            <ac:graphicFrameMk id="7" creationId="{8280052D-C0D2-4A19-BDE6-2979E9157DBB}"/>
          </ac:graphicFrameMkLst>
        </pc:graphicFrameChg>
        <pc:graphicFrameChg chg="add mod modGraphic">
          <ac:chgData name="" userId="829f4dfc408e13d2" providerId="LiveId" clId="{0E012B0B-B439-4F77-AFCC-8AA75BDCCEFA}" dt="2020-05-18T00:55:23.312" v="304" actId="1035"/>
          <ac:graphicFrameMkLst>
            <pc:docMk/>
            <pc:sldMk cId="0" sldId="270"/>
            <ac:graphicFrameMk id="8" creationId="{3157CE53-E6C4-4297-82FD-673950B758A6}"/>
          </ac:graphicFrameMkLst>
        </pc:graphicFrameChg>
        <pc:graphicFrameChg chg="add mod">
          <ac:chgData name="" userId="829f4dfc408e13d2" providerId="LiveId" clId="{0E012B0B-B439-4F77-AFCC-8AA75BDCCEFA}" dt="2020-05-18T00:55:23.312" v="304" actId="1035"/>
          <ac:graphicFrameMkLst>
            <pc:docMk/>
            <pc:sldMk cId="0" sldId="270"/>
            <ac:graphicFrameMk id="9" creationId="{3427A644-39C3-41CA-8544-4E70784B22C6}"/>
          </ac:graphicFrameMkLst>
        </pc:graphicFrameChg>
        <pc:graphicFrameChg chg="add mod">
          <ac:chgData name="" userId="829f4dfc408e13d2" providerId="LiveId" clId="{0E012B0B-B439-4F77-AFCC-8AA75BDCCEFA}" dt="2020-05-18T00:55:23.312" v="304" actId="1035"/>
          <ac:graphicFrameMkLst>
            <pc:docMk/>
            <pc:sldMk cId="0" sldId="270"/>
            <ac:graphicFrameMk id="10" creationId="{8BB41FDC-6692-4C7B-872D-44C5BBBB22C8}"/>
          </ac:graphicFrameMkLst>
        </pc:graphicFrameChg>
        <pc:graphicFrameChg chg="add mod">
          <ac:chgData name="" userId="829f4dfc408e13d2" providerId="LiveId" clId="{0E012B0B-B439-4F77-AFCC-8AA75BDCCEFA}" dt="2020-05-18T00:55:23.312" v="304" actId="1035"/>
          <ac:graphicFrameMkLst>
            <pc:docMk/>
            <pc:sldMk cId="0" sldId="270"/>
            <ac:graphicFrameMk id="15" creationId="{00FD4753-C438-4030-8B7E-44E52126118E}"/>
          </ac:graphicFrameMkLst>
        </pc:graphicFrameChg>
        <pc:graphicFrameChg chg="add mod">
          <ac:chgData name="" userId="829f4dfc408e13d2" providerId="LiveId" clId="{0E012B0B-B439-4F77-AFCC-8AA75BDCCEFA}" dt="2020-05-18T00:55:23.312" v="304" actId="1035"/>
          <ac:graphicFrameMkLst>
            <pc:docMk/>
            <pc:sldMk cId="0" sldId="270"/>
            <ac:graphicFrameMk id="16" creationId="{B2896A79-A66A-4A6F-BDE6-BE817AD56A5D}"/>
          </ac:graphicFrameMkLst>
        </pc:graphicFrameChg>
        <pc:graphicFrameChg chg="add mod">
          <ac:chgData name="" userId="829f4dfc408e13d2" providerId="LiveId" clId="{0E012B0B-B439-4F77-AFCC-8AA75BDCCEFA}" dt="2020-05-18T00:55:23.312" v="304" actId="1035"/>
          <ac:graphicFrameMkLst>
            <pc:docMk/>
            <pc:sldMk cId="0" sldId="270"/>
            <ac:graphicFrameMk id="17" creationId="{C6A12674-D392-4716-B0F5-F0C7C076ABF6}"/>
          </ac:graphicFrameMkLst>
        </pc:graphicFrameChg>
        <pc:graphicFrameChg chg="add mod modGraphic">
          <ac:chgData name="" userId="829f4dfc408e13d2" providerId="LiveId" clId="{0E012B0B-B439-4F77-AFCC-8AA75BDCCEFA}" dt="2020-05-18T00:55:23.312" v="304" actId="1035"/>
          <ac:graphicFrameMkLst>
            <pc:docMk/>
            <pc:sldMk cId="0" sldId="270"/>
            <ac:graphicFrameMk id="32" creationId="{46863F28-BD4B-48D2-8BF3-1C1D461ADBA6}"/>
          </ac:graphicFrameMkLst>
        </pc:graphicFrameChg>
        <pc:picChg chg="add del">
          <ac:chgData name="" userId="829f4dfc408e13d2" providerId="LiveId" clId="{0E012B0B-B439-4F77-AFCC-8AA75BDCCEFA}" dt="2020-05-18T00:40:08.719" v="7"/>
          <ac:picMkLst>
            <pc:docMk/>
            <pc:sldMk cId="0" sldId="270"/>
            <ac:picMk id="18" creationId="{029B89A2-0D0A-43D9-895B-EB1322B411D3}"/>
          </ac:picMkLst>
        </pc:picChg>
        <pc:picChg chg="del">
          <ac:chgData name="" userId="829f4dfc408e13d2" providerId="LiveId" clId="{0E012B0B-B439-4F77-AFCC-8AA75BDCCEFA}" dt="2020-05-18T00:40:21.343" v="9" actId="478"/>
          <ac:picMkLst>
            <pc:docMk/>
            <pc:sldMk cId="0" sldId="270"/>
            <ac:picMk id="45" creationId="{D83EE88B-342D-F244-A46F-DC1CFB5B29BA}"/>
          </ac:picMkLst>
        </pc:picChg>
        <pc:cxnChg chg="add mod">
          <ac:chgData name="" userId="829f4dfc408e13d2" providerId="LiveId" clId="{0E012B0B-B439-4F77-AFCC-8AA75BDCCEFA}" dt="2020-05-18T00:55:23.312" v="304" actId="1035"/>
          <ac:cxnSpMkLst>
            <pc:docMk/>
            <pc:sldMk cId="0" sldId="270"/>
            <ac:cxnSpMk id="12" creationId="{E597F457-AE0C-43E7-BDD2-322C345C0A12}"/>
          </ac:cxnSpMkLst>
        </pc:cxnChg>
        <pc:cxnChg chg="add mod">
          <ac:chgData name="" userId="829f4dfc408e13d2" providerId="LiveId" clId="{0E012B0B-B439-4F77-AFCC-8AA75BDCCEFA}" dt="2020-05-18T00:55:23.312" v="304" actId="1035"/>
          <ac:cxnSpMkLst>
            <pc:docMk/>
            <pc:sldMk cId="0" sldId="270"/>
            <ac:cxnSpMk id="37" creationId="{4F894B04-1241-4364-812E-3ECB0F3960AE}"/>
          </ac:cxnSpMkLst>
        </pc:cxnChg>
        <pc:cxnChg chg="add mod">
          <ac:chgData name="" userId="829f4dfc408e13d2" providerId="LiveId" clId="{0E012B0B-B439-4F77-AFCC-8AA75BDCCEFA}" dt="2020-05-18T00:55:23.312" v="304" actId="1035"/>
          <ac:cxnSpMkLst>
            <pc:docMk/>
            <pc:sldMk cId="0" sldId="270"/>
            <ac:cxnSpMk id="39" creationId="{9C578DC5-6C21-49F3-A335-55A58FB70E96}"/>
          </ac:cxnSpMkLst>
        </pc:cxnChg>
        <pc:cxnChg chg="add mod">
          <ac:chgData name="" userId="829f4dfc408e13d2" providerId="LiveId" clId="{0E012B0B-B439-4F77-AFCC-8AA75BDCCEFA}" dt="2020-05-18T00:55:23.312" v="304" actId="1035"/>
          <ac:cxnSpMkLst>
            <pc:docMk/>
            <pc:sldMk cId="0" sldId="270"/>
            <ac:cxnSpMk id="40" creationId="{36CDCB91-95EF-40A8-B1E0-04F4775CD5FD}"/>
          </ac:cxnSpMkLst>
        </pc:cxnChg>
        <pc:cxnChg chg="add mod">
          <ac:chgData name="" userId="829f4dfc408e13d2" providerId="LiveId" clId="{0E012B0B-B439-4F77-AFCC-8AA75BDCCEFA}" dt="2020-05-18T00:55:23.312" v="304" actId="1035"/>
          <ac:cxnSpMkLst>
            <pc:docMk/>
            <pc:sldMk cId="0" sldId="270"/>
            <ac:cxnSpMk id="44" creationId="{2B006DF6-71E5-42C5-B6C0-AB2EC87A35A7}"/>
          </ac:cxnSpMkLst>
        </pc:cxnChg>
        <pc:cxnChg chg="add mod">
          <ac:chgData name="" userId="829f4dfc408e13d2" providerId="LiveId" clId="{0E012B0B-B439-4F77-AFCC-8AA75BDCCEFA}" dt="2020-05-18T00:55:23.312" v="304" actId="1035"/>
          <ac:cxnSpMkLst>
            <pc:docMk/>
            <pc:sldMk cId="0" sldId="270"/>
            <ac:cxnSpMk id="46" creationId="{CB96045A-4F98-4532-B160-475E030526F8}"/>
          </ac:cxnSpMkLst>
        </pc:cxnChg>
        <pc:cxnChg chg="add mod">
          <ac:chgData name="" userId="829f4dfc408e13d2" providerId="LiveId" clId="{0E012B0B-B439-4F77-AFCC-8AA75BDCCEFA}" dt="2020-05-18T00:55:23.312" v="304" actId="1035"/>
          <ac:cxnSpMkLst>
            <pc:docMk/>
            <pc:sldMk cId="0" sldId="270"/>
            <ac:cxnSpMk id="48" creationId="{2CB25595-F21A-403B-B7A5-C0FB4D949B63}"/>
          </ac:cxnSpMkLst>
        </pc:cxnChg>
        <pc:cxnChg chg="add del">
          <ac:chgData name="" userId="829f4dfc408e13d2" providerId="LiveId" clId="{0E012B0B-B439-4F77-AFCC-8AA75BDCCEFA}" dt="2020-05-18T00:53:03.863" v="204"/>
          <ac:cxnSpMkLst>
            <pc:docMk/>
            <pc:sldMk cId="0" sldId="270"/>
            <ac:cxnSpMk id="52" creationId="{8A56284C-1796-4FEB-84D2-DAF7B11A20F3}"/>
          </ac:cxnSpMkLst>
        </pc:cxnChg>
        <pc:cxnChg chg="add mod">
          <ac:chgData name="" userId="829f4dfc408e13d2" providerId="LiveId" clId="{0E012B0B-B439-4F77-AFCC-8AA75BDCCEFA}" dt="2020-05-18T00:55:23.312" v="304" actId="1035"/>
          <ac:cxnSpMkLst>
            <pc:docMk/>
            <pc:sldMk cId="0" sldId="270"/>
            <ac:cxnSpMk id="54" creationId="{F70F0559-CDE1-4DEB-B4B9-0F2DAA31B45A}"/>
          </ac:cxnSpMkLst>
        </pc:cxnChg>
      </pc:sldChg>
      <pc:sldChg chg="del">
        <pc:chgData name="" userId="829f4dfc408e13d2" providerId="LiveId" clId="{0E012B0B-B439-4F77-AFCC-8AA75BDCCEFA}" dt="2020-05-18T01:16:28.186" v="700" actId="2696"/>
        <pc:sldMkLst>
          <pc:docMk/>
          <pc:sldMk cId="0" sldId="272"/>
        </pc:sldMkLst>
      </pc:sldChg>
      <pc:sldChg chg="addSp delSp modSp">
        <pc:chgData name="" userId="829f4dfc408e13d2" providerId="LiveId" clId="{0E012B0B-B439-4F77-AFCC-8AA75BDCCEFA}" dt="2020-05-18T01:30:29.836" v="960" actId="1036"/>
        <pc:sldMkLst>
          <pc:docMk/>
          <pc:sldMk cId="0" sldId="275"/>
        </pc:sldMkLst>
        <pc:spChg chg="mod">
          <ac:chgData name="" userId="829f4dfc408e13d2" providerId="LiveId" clId="{0E012B0B-B439-4F77-AFCC-8AA75BDCCEFA}" dt="2020-05-18T01:10:52.949" v="664" actId="1035"/>
          <ac:spMkLst>
            <pc:docMk/>
            <pc:sldMk cId="0" sldId="275"/>
            <ac:spMk id="455" creationId="{00000000-0000-0000-0000-000000000000}"/>
          </ac:spMkLst>
        </pc:spChg>
        <pc:picChg chg="add del mod">
          <ac:chgData name="" userId="829f4dfc408e13d2" providerId="LiveId" clId="{0E012B0B-B439-4F77-AFCC-8AA75BDCCEFA}" dt="2020-05-18T01:13:52.725" v="672" actId="478"/>
          <ac:picMkLst>
            <pc:docMk/>
            <pc:sldMk cId="0" sldId="275"/>
            <ac:picMk id="2" creationId="{01E4F53C-53AF-4C25-B6FC-A2BB5F78AF3A}"/>
          </ac:picMkLst>
        </pc:picChg>
        <pc:picChg chg="add mod">
          <ac:chgData name="" userId="829f4dfc408e13d2" providerId="LiveId" clId="{0E012B0B-B439-4F77-AFCC-8AA75BDCCEFA}" dt="2020-05-18T01:30:29.836" v="960" actId="1036"/>
          <ac:picMkLst>
            <pc:docMk/>
            <pc:sldMk cId="0" sldId="275"/>
            <ac:picMk id="3" creationId="{9A039FA7-C459-4E02-88B3-5CEFE12E3B08}"/>
          </ac:picMkLst>
        </pc:picChg>
      </pc:sldChg>
      <pc:sldChg chg="addSp modSp">
        <pc:chgData name="" userId="829f4dfc408e13d2" providerId="LiveId" clId="{0E012B0B-B439-4F77-AFCC-8AA75BDCCEFA}" dt="2020-05-18T01:31:49.109" v="969" actId="1036"/>
        <pc:sldMkLst>
          <pc:docMk/>
          <pc:sldMk cId="0" sldId="276"/>
        </pc:sldMkLst>
        <pc:picChg chg="add mod">
          <ac:chgData name="" userId="829f4dfc408e13d2" providerId="LiveId" clId="{0E012B0B-B439-4F77-AFCC-8AA75BDCCEFA}" dt="2020-05-18T01:31:49.109" v="969" actId="1036"/>
          <ac:picMkLst>
            <pc:docMk/>
            <pc:sldMk cId="0" sldId="276"/>
            <ac:picMk id="2" creationId="{184778EE-EE3B-43D6-B3B7-D95EDA22F9D9}"/>
          </ac:picMkLst>
        </pc:picChg>
      </pc:sldChg>
      <pc:sldChg chg="modSp del">
        <pc:chgData name="" userId="829f4dfc408e13d2" providerId="LiveId" clId="{0E012B0B-B439-4F77-AFCC-8AA75BDCCEFA}" dt="2020-05-18T01:24:27.551" v="884" actId="2696"/>
        <pc:sldMkLst>
          <pc:docMk/>
          <pc:sldMk cId="0" sldId="277"/>
        </pc:sldMkLst>
        <pc:picChg chg="mod">
          <ac:chgData name="" userId="829f4dfc408e13d2" providerId="LiveId" clId="{0E012B0B-B439-4F77-AFCC-8AA75BDCCEFA}" dt="2020-05-18T01:11:09.337" v="665" actId="1076"/>
          <ac:picMkLst>
            <pc:docMk/>
            <pc:sldMk cId="0" sldId="277"/>
            <ac:picMk id="3" creationId="{68FD5FB6-273F-2644-8BA4-FEE1D8AAA7BC}"/>
          </ac:picMkLst>
        </pc:picChg>
      </pc:sldChg>
      <pc:sldChg chg="addSp modSp">
        <pc:chgData name="" userId="829f4dfc408e13d2" providerId="LiveId" clId="{0E012B0B-B439-4F77-AFCC-8AA75BDCCEFA}" dt="2020-05-18T01:34:08.412" v="985" actId="1038"/>
        <pc:sldMkLst>
          <pc:docMk/>
          <pc:sldMk cId="0" sldId="285"/>
        </pc:sldMkLst>
        <pc:picChg chg="add mod">
          <ac:chgData name="" userId="829f4dfc408e13d2" providerId="LiveId" clId="{0E012B0B-B439-4F77-AFCC-8AA75BDCCEFA}" dt="2020-05-18T01:34:08.412" v="985" actId="1038"/>
          <ac:picMkLst>
            <pc:docMk/>
            <pc:sldMk cId="0" sldId="285"/>
            <ac:picMk id="4" creationId="{916A2FD9-3B63-46EE-BF2E-33DCAE669A14}"/>
          </ac:picMkLst>
        </pc:picChg>
      </pc:sldChg>
      <pc:sldChg chg="addSp delSp modSp">
        <pc:chgData name="" userId="829f4dfc408e13d2" providerId="LiveId" clId="{0E012B0B-B439-4F77-AFCC-8AA75BDCCEFA}" dt="2020-05-18T01:32:27.325" v="972" actId="572"/>
        <pc:sldMkLst>
          <pc:docMk/>
          <pc:sldMk cId="1285366242" sldId="297"/>
        </pc:sldMkLst>
        <pc:spChg chg="add del">
          <ac:chgData name="" userId="829f4dfc408e13d2" providerId="LiveId" clId="{0E012B0B-B439-4F77-AFCC-8AA75BDCCEFA}" dt="2020-05-18T01:24:40.344" v="889"/>
          <ac:spMkLst>
            <pc:docMk/>
            <pc:sldMk cId="1285366242" sldId="297"/>
            <ac:spMk id="13" creationId="{365B7523-5F62-4CF5-BB11-480B25D7FE90}"/>
          </ac:spMkLst>
        </pc:spChg>
        <pc:spChg chg="add del">
          <ac:chgData name="" userId="829f4dfc408e13d2" providerId="LiveId" clId="{0E012B0B-B439-4F77-AFCC-8AA75BDCCEFA}" dt="2020-05-18T01:24:40.344" v="889"/>
          <ac:spMkLst>
            <pc:docMk/>
            <pc:sldMk cId="1285366242" sldId="297"/>
            <ac:spMk id="14" creationId="{51292E26-A891-465E-A72E-D7D1F6A58EA1}"/>
          </ac:spMkLst>
        </pc:spChg>
        <pc:spChg chg="mod">
          <ac:chgData name="" userId="829f4dfc408e13d2" providerId="LiveId" clId="{0E012B0B-B439-4F77-AFCC-8AA75BDCCEFA}" dt="2020-05-18T01:25:02.336" v="909" actId="1076"/>
          <ac:spMkLst>
            <pc:docMk/>
            <pc:sldMk cId="1285366242" sldId="297"/>
            <ac:spMk id="16" creationId="{9632F3D0-6727-A949-AE69-0FBAA971130B}"/>
          </ac:spMkLst>
        </pc:spChg>
        <pc:spChg chg="mod">
          <ac:chgData name="" userId="829f4dfc408e13d2" providerId="LiveId" clId="{0E012B0B-B439-4F77-AFCC-8AA75BDCCEFA}" dt="2020-05-18T01:25:02.336" v="909" actId="1076"/>
          <ac:spMkLst>
            <pc:docMk/>
            <pc:sldMk cId="1285366242" sldId="297"/>
            <ac:spMk id="17" creationId="{04051E01-676D-EC4B-B15F-A1E23948ABF9}"/>
          </ac:spMkLst>
        </pc:spChg>
        <pc:spChg chg="mod">
          <ac:chgData name="" userId="829f4dfc408e13d2" providerId="LiveId" clId="{0E012B0B-B439-4F77-AFCC-8AA75BDCCEFA}" dt="2020-05-18T01:25:02.336" v="909" actId="1076"/>
          <ac:spMkLst>
            <pc:docMk/>
            <pc:sldMk cId="1285366242" sldId="297"/>
            <ac:spMk id="18" creationId="{5C271484-94DC-8C42-BEEF-3FA44DAA50B6}"/>
          </ac:spMkLst>
        </pc:spChg>
        <pc:spChg chg="mod">
          <ac:chgData name="" userId="829f4dfc408e13d2" providerId="LiveId" clId="{0E012B0B-B439-4F77-AFCC-8AA75BDCCEFA}" dt="2020-05-18T01:25:02.336" v="909" actId="1076"/>
          <ac:spMkLst>
            <pc:docMk/>
            <pc:sldMk cId="1285366242" sldId="297"/>
            <ac:spMk id="19" creationId="{CF634740-92FB-D14F-ADAD-5F65444AD010}"/>
          </ac:spMkLst>
        </pc:spChg>
        <pc:spChg chg="mod">
          <ac:chgData name="" userId="829f4dfc408e13d2" providerId="LiveId" clId="{0E012B0B-B439-4F77-AFCC-8AA75BDCCEFA}" dt="2020-05-18T01:25:02.336" v="909" actId="1076"/>
          <ac:spMkLst>
            <pc:docMk/>
            <pc:sldMk cId="1285366242" sldId="297"/>
            <ac:spMk id="20" creationId="{1E25F71B-33DF-7A4F-A914-5C34B87CFB27}"/>
          </ac:spMkLst>
        </pc:spChg>
        <pc:spChg chg="add del">
          <ac:chgData name="" userId="829f4dfc408e13d2" providerId="LiveId" clId="{0E012B0B-B439-4F77-AFCC-8AA75BDCCEFA}" dt="2020-05-18T01:24:40.344" v="889"/>
          <ac:spMkLst>
            <pc:docMk/>
            <pc:sldMk cId="1285366242" sldId="297"/>
            <ac:spMk id="21" creationId="{DCBCC012-3378-4C53-977D-2A5C13B474B0}"/>
          </ac:spMkLst>
        </pc:spChg>
        <pc:spChg chg="add del">
          <ac:chgData name="" userId="829f4dfc408e13d2" providerId="LiveId" clId="{0E012B0B-B439-4F77-AFCC-8AA75BDCCEFA}" dt="2020-05-18T01:24:40.344" v="889"/>
          <ac:spMkLst>
            <pc:docMk/>
            <pc:sldMk cId="1285366242" sldId="297"/>
            <ac:spMk id="22" creationId="{0EAB31E1-EA15-480D-B149-FAF7F01081BA}"/>
          </ac:spMkLst>
        </pc:spChg>
        <pc:spChg chg="add del">
          <ac:chgData name="" userId="829f4dfc408e13d2" providerId="LiveId" clId="{0E012B0B-B439-4F77-AFCC-8AA75BDCCEFA}" dt="2020-05-18T01:24:40.344" v="889"/>
          <ac:spMkLst>
            <pc:docMk/>
            <pc:sldMk cId="1285366242" sldId="297"/>
            <ac:spMk id="24" creationId="{4867EDAC-9B44-45EB-BFFB-3DD31B5DCB18}"/>
          </ac:spMkLst>
        </pc:spChg>
        <pc:spChg chg="add del">
          <ac:chgData name="" userId="829f4dfc408e13d2" providerId="LiveId" clId="{0E012B0B-B439-4F77-AFCC-8AA75BDCCEFA}" dt="2020-05-18T01:24:40.344" v="889"/>
          <ac:spMkLst>
            <pc:docMk/>
            <pc:sldMk cId="1285366242" sldId="297"/>
            <ac:spMk id="25" creationId="{3BA3B6DF-DC98-48E2-8338-93128493B7A4}"/>
          </ac:spMkLst>
        </pc:spChg>
        <pc:spChg chg="add del">
          <ac:chgData name="" userId="829f4dfc408e13d2" providerId="LiveId" clId="{0E012B0B-B439-4F77-AFCC-8AA75BDCCEFA}" dt="2020-05-18T01:24:40.344" v="889"/>
          <ac:spMkLst>
            <pc:docMk/>
            <pc:sldMk cId="1285366242" sldId="297"/>
            <ac:spMk id="33" creationId="{8EAB8218-7916-404C-9787-71CF26ADD4F6}"/>
          </ac:spMkLst>
        </pc:spChg>
        <pc:spChg chg="add del">
          <ac:chgData name="" userId="829f4dfc408e13d2" providerId="LiveId" clId="{0E012B0B-B439-4F77-AFCC-8AA75BDCCEFA}" dt="2020-05-18T01:24:40.344" v="889"/>
          <ac:spMkLst>
            <pc:docMk/>
            <pc:sldMk cId="1285366242" sldId="297"/>
            <ac:spMk id="35" creationId="{64806B36-2368-4DD2-9BB2-FEFFBE190FC8}"/>
          </ac:spMkLst>
        </pc:spChg>
        <pc:spChg chg="add del">
          <ac:chgData name="" userId="829f4dfc408e13d2" providerId="LiveId" clId="{0E012B0B-B439-4F77-AFCC-8AA75BDCCEFA}" dt="2020-05-18T01:24:40.344" v="889"/>
          <ac:spMkLst>
            <pc:docMk/>
            <pc:sldMk cId="1285366242" sldId="297"/>
            <ac:spMk id="36" creationId="{D8CF99CF-FB58-4D63-A4CF-E30B006DD9A7}"/>
          </ac:spMkLst>
        </pc:spChg>
        <pc:spChg chg="add del">
          <ac:chgData name="" userId="829f4dfc408e13d2" providerId="LiveId" clId="{0E012B0B-B439-4F77-AFCC-8AA75BDCCEFA}" dt="2020-05-18T01:24:40.344" v="889"/>
          <ac:spMkLst>
            <pc:docMk/>
            <pc:sldMk cId="1285366242" sldId="297"/>
            <ac:spMk id="39" creationId="{B803C5CB-034F-4F27-ABD1-BFF1943A792F}"/>
          </ac:spMkLst>
        </pc:spChg>
        <pc:spChg chg="add del">
          <ac:chgData name="" userId="829f4dfc408e13d2" providerId="LiveId" clId="{0E012B0B-B439-4F77-AFCC-8AA75BDCCEFA}" dt="2020-05-18T01:24:40.344" v="889"/>
          <ac:spMkLst>
            <pc:docMk/>
            <pc:sldMk cId="1285366242" sldId="297"/>
            <ac:spMk id="40" creationId="{BA4DEB56-949A-42AE-B96C-B2D885607282}"/>
          </ac:spMkLst>
        </pc:spChg>
        <pc:spChg chg="add del">
          <ac:chgData name="" userId="829f4dfc408e13d2" providerId="LiveId" clId="{0E012B0B-B439-4F77-AFCC-8AA75BDCCEFA}" dt="2020-05-18T01:24:40.344" v="889"/>
          <ac:spMkLst>
            <pc:docMk/>
            <pc:sldMk cId="1285366242" sldId="297"/>
            <ac:spMk id="41" creationId="{81B8A9A1-0292-42D2-B9C2-943AD57786B6}"/>
          </ac:spMkLst>
        </pc:spChg>
        <pc:spChg chg="add del">
          <ac:chgData name="" userId="829f4dfc408e13d2" providerId="LiveId" clId="{0E012B0B-B439-4F77-AFCC-8AA75BDCCEFA}" dt="2020-05-18T01:24:40.344" v="889"/>
          <ac:spMkLst>
            <pc:docMk/>
            <pc:sldMk cId="1285366242" sldId="297"/>
            <ac:spMk id="42" creationId="{5C3773D3-33F4-4954-A093-14979DD5E26C}"/>
          </ac:spMkLst>
        </pc:spChg>
        <pc:spChg chg="add del">
          <ac:chgData name="" userId="829f4dfc408e13d2" providerId="LiveId" clId="{0E012B0B-B439-4F77-AFCC-8AA75BDCCEFA}" dt="2020-05-18T01:24:40.344" v="889"/>
          <ac:spMkLst>
            <pc:docMk/>
            <pc:sldMk cId="1285366242" sldId="297"/>
            <ac:spMk id="43" creationId="{FE2742E2-A43E-4272-A61F-9DA566E36FFB}"/>
          </ac:spMkLst>
        </pc:spChg>
        <pc:spChg chg="add del">
          <ac:chgData name="" userId="829f4dfc408e13d2" providerId="LiveId" clId="{0E012B0B-B439-4F77-AFCC-8AA75BDCCEFA}" dt="2020-05-18T01:24:40.344" v="889"/>
          <ac:spMkLst>
            <pc:docMk/>
            <pc:sldMk cId="1285366242" sldId="297"/>
            <ac:spMk id="44" creationId="{AE25974D-C7E0-4C18-94C5-856601B3AF61}"/>
          </ac:spMkLst>
        </pc:spChg>
        <pc:spChg chg="add del">
          <ac:chgData name="" userId="829f4dfc408e13d2" providerId="LiveId" clId="{0E012B0B-B439-4F77-AFCC-8AA75BDCCEFA}" dt="2020-05-18T01:24:40.344" v="889"/>
          <ac:spMkLst>
            <pc:docMk/>
            <pc:sldMk cId="1285366242" sldId="297"/>
            <ac:spMk id="45" creationId="{DEA8B342-01CB-49DB-B143-65B1957E8099}"/>
          </ac:spMkLst>
        </pc:spChg>
        <pc:spChg chg="add del">
          <ac:chgData name="" userId="829f4dfc408e13d2" providerId="LiveId" clId="{0E012B0B-B439-4F77-AFCC-8AA75BDCCEFA}" dt="2020-05-18T01:24:40.344" v="889"/>
          <ac:spMkLst>
            <pc:docMk/>
            <pc:sldMk cId="1285366242" sldId="297"/>
            <ac:spMk id="46" creationId="{05C82136-6439-4CF3-B4B6-02240C3A3603}"/>
          </ac:spMkLst>
        </pc:spChg>
        <pc:spChg chg="add del">
          <ac:chgData name="" userId="829f4dfc408e13d2" providerId="LiveId" clId="{0E012B0B-B439-4F77-AFCC-8AA75BDCCEFA}" dt="2020-05-18T01:24:40.344" v="889"/>
          <ac:spMkLst>
            <pc:docMk/>
            <pc:sldMk cId="1285366242" sldId="297"/>
            <ac:spMk id="47" creationId="{5664D9DB-F8FD-4A33-A2B8-FD8E52040FE5}"/>
          </ac:spMkLst>
        </pc:spChg>
        <pc:spChg chg="add del">
          <ac:chgData name="" userId="829f4dfc408e13d2" providerId="LiveId" clId="{0E012B0B-B439-4F77-AFCC-8AA75BDCCEFA}" dt="2020-05-18T01:24:40.344" v="889"/>
          <ac:spMkLst>
            <pc:docMk/>
            <pc:sldMk cId="1285366242" sldId="297"/>
            <ac:spMk id="48" creationId="{16BC3B10-4D60-4C17-AD8E-9EC4DDF39005}"/>
          </ac:spMkLst>
        </pc:spChg>
        <pc:spChg chg="add del">
          <ac:chgData name="" userId="829f4dfc408e13d2" providerId="LiveId" clId="{0E012B0B-B439-4F77-AFCC-8AA75BDCCEFA}" dt="2020-05-18T01:24:40.344" v="889"/>
          <ac:spMkLst>
            <pc:docMk/>
            <pc:sldMk cId="1285366242" sldId="297"/>
            <ac:spMk id="49" creationId="{3BB1C4D1-309D-46DC-85A1-51900DA547BE}"/>
          </ac:spMkLst>
        </pc:spChg>
        <pc:spChg chg="add del">
          <ac:chgData name="" userId="829f4dfc408e13d2" providerId="LiveId" clId="{0E012B0B-B439-4F77-AFCC-8AA75BDCCEFA}" dt="2020-05-18T01:24:40.344" v="889"/>
          <ac:spMkLst>
            <pc:docMk/>
            <pc:sldMk cId="1285366242" sldId="297"/>
            <ac:spMk id="50" creationId="{6E496813-96E1-4413-995F-1A50074C4AB7}"/>
          </ac:spMkLst>
        </pc:spChg>
        <pc:spChg chg="add del">
          <ac:chgData name="" userId="829f4dfc408e13d2" providerId="LiveId" clId="{0E012B0B-B439-4F77-AFCC-8AA75BDCCEFA}" dt="2020-05-18T01:24:40.344" v="889"/>
          <ac:spMkLst>
            <pc:docMk/>
            <pc:sldMk cId="1285366242" sldId="297"/>
            <ac:spMk id="51" creationId="{FBED9F2F-A641-4240-A494-F6B64B13140B}"/>
          </ac:spMkLst>
        </pc:spChg>
        <pc:spChg chg="add del">
          <ac:chgData name="" userId="829f4dfc408e13d2" providerId="LiveId" clId="{0E012B0B-B439-4F77-AFCC-8AA75BDCCEFA}" dt="2020-05-18T01:24:40.344" v="889"/>
          <ac:spMkLst>
            <pc:docMk/>
            <pc:sldMk cId="1285366242" sldId="297"/>
            <ac:spMk id="52" creationId="{F0B7BAAF-2D11-4473-8EF1-F009E5046E1D}"/>
          </ac:spMkLst>
        </pc:spChg>
        <pc:spChg chg="add del">
          <ac:chgData name="" userId="829f4dfc408e13d2" providerId="LiveId" clId="{0E012B0B-B439-4F77-AFCC-8AA75BDCCEFA}" dt="2020-05-18T01:24:40.344" v="889"/>
          <ac:spMkLst>
            <pc:docMk/>
            <pc:sldMk cId="1285366242" sldId="297"/>
            <ac:spMk id="53" creationId="{2824566E-1A57-4F5D-AE58-3427BDAAE81C}"/>
          </ac:spMkLst>
        </pc:spChg>
        <pc:spChg chg="add del">
          <ac:chgData name="" userId="829f4dfc408e13d2" providerId="LiveId" clId="{0E012B0B-B439-4F77-AFCC-8AA75BDCCEFA}" dt="2020-05-18T01:24:40.344" v="889"/>
          <ac:spMkLst>
            <pc:docMk/>
            <pc:sldMk cId="1285366242" sldId="297"/>
            <ac:spMk id="54" creationId="{85981734-4148-4E6B-87AB-6F53CA8D6C0D}"/>
          </ac:spMkLst>
        </pc:spChg>
        <pc:spChg chg="add del">
          <ac:chgData name="" userId="829f4dfc408e13d2" providerId="LiveId" clId="{0E012B0B-B439-4F77-AFCC-8AA75BDCCEFA}" dt="2020-05-18T01:24:40.344" v="889"/>
          <ac:spMkLst>
            <pc:docMk/>
            <pc:sldMk cId="1285366242" sldId="297"/>
            <ac:spMk id="55" creationId="{452E3B29-992E-4BDB-8C5B-6B7BE1E49C10}"/>
          </ac:spMkLst>
        </pc:spChg>
        <pc:spChg chg="add del">
          <ac:chgData name="" userId="829f4dfc408e13d2" providerId="LiveId" clId="{0E012B0B-B439-4F77-AFCC-8AA75BDCCEFA}" dt="2020-05-18T01:24:40.344" v="889"/>
          <ac:spMkLst>
            <pc:docMk/>
            <pc:sldMk cId="1285366242" sldId="297"/>
            <ac:spMk id="56" creationId="{38B618D9-2701-4F9B-B37E-EDED9154CE08}"/>
          </ac:spMkLst>
        </pc:spChg>
        <pc:spChg chg="add del">
          <ac:chgData name="" userId="829f4dfc408e13d2" providerId="LiveId" clId="{0E012B0B-B439-4F77-AFCC-8AA75BDCCEFA}" dt="2020-05-18T01:24:40.344" v="889"/>
          <ac:spMkLst>
            <pc:docMk/>
            <pc:sldMk cId="1285366242" sldId="297"/>
            <ac:spMk id="57" creationId="{1D31750E-CBF2-4FE2-A46A-2D234AE6819E}"/>
          </ac:spMkLst>
        </pc:spChg>
        <pc:spChg chg="add del">
          <ac:chgData name="" userId="829f4dfc408e13d2" providerId="LiveId" clId="{0E012B0B-B439-4F77-AFCC-8AA75BDCCEFA}" dt="2020-05-18T01:24:40.344" v="889"/>
          <ac:spMkLst>
            <pc:docMk/>
            <pc:sldMk cId="1285366242" sldId="297"/>
            <ac:spMk id="58" creationId="{BA826E0B-9BA7-464F-9CBE-AB691E0BB7CC}"/>
          </ac:spMkLst>
        </pc:spChg>
        <pc:spChg chg="add del">
          <ac:chgData name="" userId="829f4dfc408e13d2" providerId="LiveId" clId="{0E012B0B-B439-4F77-AFCC-8AA75BDCCEFA}" dt="2020-05-18T01:24:40.344" v="889"/>
          <ac:spMkLst>
            <pc:docMk/>
            <pc:sldMk cId="1285366242" sldId="297"/>
            <ac:spMk id="59" creationId="{8D2C8633-3911-44D2-A776-7DDB1EB9119B}"/>
          </ac:spMkLst>
        </pc:spChg>
        <pc:spChg chg="add del">
          <ac:chgData name="" userId="829f4dfc408e13d2" providerId="LiveId" clId="{0E012B0B-B439-4F77-AFCC-8AA75BDCCEFA}" dt="2020-05-18T01:24:40.344" v="889"/>
          <ac:spMkLst>
            <pc:docMk/>
            <pc:sldMk cId="1285366242" sldId="297"/>
            <ac:spMk id="60" creationId="{D68E5699-D95C-419B-8F97-A2AE219C460B}"/>
          </ac:spMkLst>
        </pc:spChg>
        <pc:spChg chg="add mod">
          <ac:chgData name="" userId="829f4dfc408e13d2" providerId="LiveId" clId="{0E012B0B-B439-4F77-AFCC-8AA75BDCCEFA}" dt="2020-05-18T01:25:02.336" v="909" actId="1076"/>
          <ac:spMkLst>
            <pc:docMk/>
            <pc:sldMk cId="1285366242" sldId="297"/>
            <ac:spMk id="61" creationId="{CCF6EF2B-E4AE-4B1B-AA5D-D42469818D29}"/>
          </ac:spMkLst>
        </pc:spChg>
        <pc:spChg chg="add mod">
          <ac:chgData name="" userId="829f4dfc408e13d2" providerId="LiveId" clId="{0E012B0B-B439-4F77-AFCC-8AA75BDCCEFA}" dt="2020-05-18T01:26:57.265" v="924" actId="113"/>
          <ac:spMkLst>
            <pc:docMk/>
            <pc:sldMk cId="1285366242" sldId="297"/>
            <ac:spMk id="62" creationId="{FD3A54B7-3249-4363-BC86-B7E937AB83B0}"/>
          </ac:spMkLst>
        </pc:spChg>
        <pc:spChg chg="add mod">
          <ac:chgData name="" userId="829f4dfc408e13d2" providerId="LiveId" clId="{0E012B0B-B439-4F77-AFCC-8AA75BDCCEFA}" dt="2020-05-18T01:32:09.173" v="970" actId="1076"/>
          <ac:spMkLst>
            <pc:docMk/>
            <pc:sldMk cId="1285366242" sldId="297"/>
            <ac:spMk id="64" creationId="{ED7B2972-56A8-48B7-8F29-BCDA6AD5AE8B}"/>
          </ac:spMkLst>
        </pc:spChg>
        <pc:spChg chg="add mod">
          <ac:chgData name="" userId="829f4dfc408e13d2" providerId="LiveId" clId="{0E012B0B-B439-4F77-AFCC-8AA75BDCCEFA}" dt="2020-05-18T01:32:09.173" v="970" actId="1076"/>
          <ac:spMkLst>
            <pc:docMk/>
            <pc:sldMk cId="1285366242" sldId="297"/>
            <ac:spMk id="65" creationId="{275A8193-CD3F-480B-87DF-1DAFF2A429FD}"/>
          </ac:spMkLst>
        </pc:spChg>
        <pc:spChg chg="add mod">
          <ac:chgData name="" userId="829f4dfc408e13d2" providerId="LiveId" clId="{0E012B0B-B439-4F77-AFCC-8AA75BDCCEFA}" dt="2020-05-18T01:32:09.173" v="970" actId="1076"/>
          <ac:spMkLst>
            <pc:docMk/>
            <pc:sldMk cId="1285366242" sldId="297"/>
            <ac:spMk id="67" creationId="{471D4BBE-D27F-48AD-A4EF-6080130A4DD5}"/>
          </ac:spMkLst>
        </pc:spChg>
        <pc:spChg chg="add mod">
          <ac:chgData name="" userId="829f4dfc408e13d2" providerId="LiveId" clId="{0E012B0B-B439-4F77-AFCC-8AA75BDCCEFA}" dt="2020-05-18T01:32:09.173" v="970" actId="1076"/>
          <ac:spMkLst>
            <pc:docMk/>
            <pc:sldMk cId="1285366242" sldId="297"/>
            <ac:spMk id="68" creationId="{4F15F1B9-60B4-449E-AF26-C08AB023E8CD}"/>
          </ac:spMkLst>
        </pc:spChg>
        <pc:spChg chg="add mod">
          <ac:chgData name="" userId="829f4dfc408e13d2" providerId="LiveId" clId="{0E012B0B-B439-4F77-AFCC-8AA75BDCCEFA}" dt="2020-05-18T01:25:02.336" v="909" actId="1076"/>
          <ac:spMkLst>
            <pc:docMk/>
            <pc:sldMk cId="1285366242" sldId="297"/>
            <ac:spMk id="76" creationId="{2358B78F-C22D-46DB-8BCA-B0C8FF9B50C4}"/>
          </ac:spMkLst>
        </pc:spChg>
        <pc:spChg chg="add mod">
          <ac:chgData name="" userId="829f4dfc408e13d2" providerId="LiveId" clId="{0E012B0B-B439-4F77-AFCC-8AA75BDCCEFA}" dt="2020-05-18T01:25:02.336" v="909" actId="1076"/>
          <ac:spMkLst>
            <pc:docMk/>
            <pc:sldMk cId="1285366242" sldId="297"/>
            <ac:spMk id="78" creationId="{2192DB2F-B71A-4FC9-B1D8-4601BAF7109F}"/>
          </ac:spMkLst>
        </pc:spChg>
        <pc:spChg chg="add mod">
          <ac:chgData name="" userId="829f4dfc408e13d2" providerId="LiveId" clId="{0E012B0B-B439-4F77-AFCC-8AA75BDCCEFA}" dt="2020-05-18T01:25:02.336" v="909" actId="1076"/>
          <ac:spMkLst>
            <pc:docMk/>
            <pc:sldMk cId="1285366242" sldId="297"/>
            <ac:spMk id="79" creationId="{609EF24B-E857-4D31-954E-77B414022D58}"/>
          </ac:spMkLst>
        </pc:spChg>
        <pc:spChg chg="add mod">
          <ac:chgData name="" userId="829f4dfc408e13d2" providerId="LiveId" clId="{0E012B0B-B439-4F77-AFCC-8AA75BDCCEFA}" dt="2020-05-18T01:25:02.336" v="909" actId="1076"/>
          <ac:spMkLst>
            <pc:docMk/>
            <pc:sldMk cId="1285366242" sldId="297"/>
            <ac:spMk id="82" creationId="{8C787BE0-21AB-4C09-AF67-D61F95B71366}"/>
          </ac:spMkLst>
        </pc:spChg>
        <pc:spChg chg="add mod">
          <ac:chgData name="" userId="829f4dfc408e13d2" providerId="LiveId" clId="{0E012B0B-B439-4F77-AFCC-8AA75BDCCEFA}" dt="2020-05-18T01:25:02.336" v="909" actId="1076"/>
          <ac:spMkLst>
            <pc:docMk/>
            <pc:sldMk cId="1285366242" sldId="297"/>
            <ac:spMk id="83" creationId="{2A78D60D-B076-47F8-BDDB-63228E208C67}"/>
          </ac:spMkLst>
        </pc:spChg>
        <pc:spChg chg="add mod">
          <ac:chgData name="" userId="829f4dfc408e13d2" providerId="LiveId" clId="{0E012B0B-B439-4F77-AFCC-8AA75BDCCEFA}" dt="2020-05-18T01:28:39.645" v="951" actId="1076"/>
          <ac:spMkLst>
            <pc:docMk/>
            <pc:sldMk cId="1285366242" sldId="297"/>
            <ac:spMk id="84" creationId="{D481E25E-BB8C-4B71-8863-562679DBA5FB}"/>
          </ac:spMkLst>
        </pc:spChg>
        <pc:spChg chg="add mod">
          <ac:chgData name="" userId="829f4dfc408e13d2" providerId="LiveId" clId="{0E012B0B-B439-4F77-AFCC-8AA75BDCCEFA}" dt="2020-05-18T01:25:02.336" v="909" actId="1076"/>
          <ac:spMkLst>
            <pc:docMk/>
            <pc:sldMk cId="1285366242" sldId="297"/>
            <ac:spMk id="85" creationId="{1B35185A-30C5-4884-8795-3BD8415F6CCE}"/>
          </ac:spMkLst>
        </pc:spChg>
        <pc:spChg chg="add mod">
          <ac:chgData name="" userId="829f4dfc408e13d2" providerId="LiveId" clId="{0E012B0B-B439-4F77-AFCC-8AA75BDCCEFA}" dt="2020-05-18T01:25:02.336" v="909" actId="1076"/>
          <ac:spMkLst>
            <pc:docMk/>
            <pc:sldMk cId="1285366242" sldId="297"/>
            <ac:spMk id="86" creationId="{9832C011-A106-47A2-8B93-089C9C04881F}"/>
          </ac:spMkLst>
        </pc:spChg>
        <pc:spChg chg="add mod">
          <ac:chgData name="" userId="829f4dfc408e13d2" providerId="LiveId" clId="{0E012B0B-B439-4F77-AFCC-8AA75BDCCEFA}" dt="2020-05-18T01:25:02.336" v="909" actId="1076"/>
          <ac:spMkLst>
            <pc:docMk/>
            <pc:sldMk cId="1285366242" sldId="297"/>
            <ac:spMk id="87" creationId="{F7D68D77-BF11-4A5D-9842-1A475545FF21}"/>
          </ac:spMkLst>
        </pc:spChg>
        <pc:spChg chg="add mod">
          <ac:chgData name="" userId="829f4dfc408e13d2" providerId="LiveId" clId="{0E012B0B-B439-4F77-AFCC-8AA75BDCCEFA}" dt="2020-05-18T01:28:37.789" v="950" actId="1076"/>
          <ac:spMkLst>
            <pc:docMk/>
            <pc:sldMk cId="1285366242" sldId="297"/>
            <ac:spMk id="88" creationId="{D4BBBFCE-F329-4ABD-AFAF-CA6F993C8D24}"/>
          </ac:spMkLst>
        </pc:spChg>
        <pc:spChg chg="add mod">
          <ac:chgData name="" userId="829f4dfc408e13d2" providerId="LiveId" clId="{0E012B0B-B439-4F77-AFCC-8AA75BDCCEFA}" dt="2020-05-18T01:25:02.336" v="909" actId="1076"/>
          <ac:spMkLst>
            <pc:docMk/>
            <pc:sldMk cId="1285366242" sldId="297"/>
            <ac:spMk id="89" creationId="{5D84742E-F259-4478-824E-EC91364A3800}"/>
          </ac:spMkLst>
        </pc:spChg>
        <pc:spChg chg="add del mod">
          <ac:chgData name="" userId="829f4dfc408e13d2" providerId="LiveId" clId="{0E012B0B-B439-4F77-AFCC-8AA75BDCCEFA}" dt="2020-05-18T01:27:46.909" v="932" actId="478"/>
          <ac:spMkLst>
            <pc:docMk/>
            <pc:sldMk cId="1285366242" sldId="297"/>
            <ac:spMk id="90" creationId="{1B78E8E8-E8D1-4F67-986E-84102E503AD1}"/>
          </ac:spMkLst>
        </pc:spChg>
        <pc:spChg chg="add del mod">
          <ac:chgData name="" userId="829f4dfc408e13d2" providerId="LiveId" clId="{0E012B0B-B439-4F77-AFCC-8AA75BDCCEFA}" dt="2020-05-18T01:27:42.616" v="930" actId="478"/>
          <ac:spMkLst>
            <pc:docMk/>
            <pc:sldMk cId="1285366242" sldId="297"/>
            <ac:spMk id="91" creationId="{114F0FF6-9755-41F9-81DB-D46199FDF79E}"/>
          </ac:spMkLst>
        </pc:spChg>
        <pc:spChg chg="add mod">
          <ac:chgData name="" userId="829f4dfc408e13d2" providerId="LiveId" clId="{0E012B0B-B439-4F77-AFCC-8AA75BDCCEFA}" dt="2020-05-18T01:25:02.336" v="909" actId="1076"/>
          <ac:spMkLst>
            <pc:docMk/>
            <pc:sldMk cId="1285366242" sldId="297"/>
            <ac:spMk id="92" creationId="{CC402C7C-4639-4BF3-9979-7F689D47C306}"/>
          </ac:spMkLst>
        </pc:spChg>
        <pc:spChg chg="add del mod">
          <ac:chgData name="" userId="829f4dfc408e13d2" providerId="LiveId" clId="{0E012B0B-B439-4F77-AFCC-8AA75BDCCEFA}" dt="2020-05-18T01:27:46.465" v="931" actId="478"/>
          <ac:spMkLst>
            <pc:docMk/>
            <pc:sldMk cId="1285366242" sldId="297"/>
            <ac:spMk id="93" creationId="{52774C6A-A2B8-4EE8-B450-683C04CCF572}"/>
          </ac:spMkLst>
        </pc:spChg>
        <pc:spChg chg="add del mod">
          <ac:chgData name="" userId="829f4dfc408e13d2" providerId="LiveId" clId="{0E012B0B-B439-4F77-AFCC-8AA75BDCCEFA}" dt="2020-05-18T01:28:11.757" v="941" actId="478"/>
          <ac:spMkLst>
            <pc:docMk/>
            <pc:sldMk cId="1285366242" sldId="297"/>
            <ac:spMk id="94" creationId="{3AFB5E62-0ABD-459C-835E-67FFDC264159}"/>
          </ac:spMkLst>
        </pc:spChg>
        <pc:spChg chg="add mod">
          <ac:chgData name="" userId="829f4dfc408e13d2" providerId="LiveId" clId="{0E012B0B-B439-4F77-AFCC-8AA75BDCCEFA}" dt="2020-05-18T01:25:02.336" v="909" actId="1076"/>
          <ac:spMkLst>
            <pc:docMk/>
            <pc:sldMk cId="1285366242" sldId="297"/>
            <ac:spMk id="95" creationId="{13CCF6C2-AE3E-47C5-9687-ED415855281E}"/>
          </ac:spMkLst>
        </pc:spChg>
        <pc:spChg chg="add del mod">
          <ac:chgData name="" userId="829f4dfc408e13d2" providerId="LiveId" clId="{0E012B0B-B439-4F77-AFCC-8AA75BDCCEFA}" dt="2020-05-18T01:27:40.149" v="929" actId="478"/>
          <ac:spMkLst>
            <pc:docMk/>
            <pc:sldMk cId="1285366242" sldId="297"/>
            <ac:spMk id="96" creationId="{5C7A7CBF-B935-4358-B2A9-382E6A2C2B48}"/>
          </ac:spMkLst>
        </pc:spChg>
        <pc:spChg chg="add del mod">
          <ac:chgData name="" userId="829f4dfc408e13d2" providerId="LiveId" clId="{0E012B0B-B439-4F77-AFCC-8AA75BDCCEFA}" dt="2020-05-18T01:27:36.649" v="927" actId="478"/>
          <ac:spMkLst>
            <pc:docMk/>
            <pc:sldMk cId="1285366242" sldId="297"/>
            <ac:spMk id="97" creationId="{0ED7122C-9450-4AE3-915E-B6B9AE257D5A}"/>
          </ac:spMkLst>
        </pc:spChg>
        <pc:spChg chg="add del mod">
          <ac:chgData name="" userId="829f4dfc408e13d2" providerId="LiveId" clId="{0E012B0B-B439-4F77-AFCC-8AA75BDCCEFA}" dt="2020-05-18T01:27:32.517" v="926" actId="478"/>
          <ac:spMkLst>
            <pc:docMk/>
            <pc:sldMk cId="1285366242" sldId="297"/>
            <ac:spMk id="98" creationId="{1F50040A-0BE4-44EB-B794-B2F838343BA1}"/>
          </ac:spMkLst>
        </pc:spChg>
        <pc:spChg chg="add mod">
          <ac:chgData name="" userId="829f4dfc408e13d2" providerId="LiveId" clId="{0E012B0B-B439-4F77-AFCC-8AA75BDCCEFA}" dt="2020-05-18T01:25:02.336" v="909" actId="1076"/>
          <ac:spMkLst>
            <pc:docMk/>
            <pc:sldMk cId="1285366242" sldId="297"/>
            <ac:spMk id="99" creationId="{CBE256A9-AB46-4892-89D5-332FD1054DCF}"/>
          </ac:spMkLst>
        </pc:spChg>
        <pc:spChg chg="add mod">
          <ac:chgData name="" userId="829f4dfc408e13d2" providerId="LiveId" clId="{0E012B0B-B439-4F77-AFCC-8AA75BDCCEFA}" dt="2020-05-18T01:25:02.336" v="909" actId="1076"/>
          <ac:spMkLst>
            <pc:docMk/>
            <pc:sldMk cId="1285366242" sldId="297"/>
            <ac:spMk id="100" creationId="{2B826112-9633-4395-A393-D334D8812828}"/>
          </ac:spMkLst>
        </pc:spChg>
        <pc:spChg chg="add del mod">
          <ac:chgData name="" userId="829f4dfc408e13d2" providerId="LiveId" clId="{0E012B0B-B439-4F77-AFCC-8AA75BDCCEFA}" dt="2020-05-18T01:28:25.469" v="947" actId="478"/>
          <ac:spMkLst>
            <pc:docMk/>
            <pc:sldMk cId="1285366242" sldId="297"/>
            <ac:spMk id="101" creationId="{E11840BD-C234-4DBD-A211-0B707CBF7B59}"/>
          </ac:spMkLst>
        </pc:spChg>
        <pc:spChg chg="add mod">
          <ac:chgData name="" userId="829f4dfc408e13d2" providerId="LiveId" clId="{0E012B0B-B439-4F77-AFCC-8AA75BDCCEFA}" dt="2020-05-18T01:25:02.336" v="909" actId="1076"/>
          <ac:spMkLst>
            <pc:docMk/>
            <pc:sldMk cId="1285366242" sldId="297"/>
            <ac:spMk id="102" creationId="{0AB3D3BE-7705-44CD-A906-D6196FBECD10}"/>
          </ac:spMkLst>
        </pc:spChg>
        <pc:spChg chg="add del mod">
          <ac:chgData name="" userId="829f4dfc408e13d2" providerId="LiveId" clId="{0E012B0B-B439-4F77-AFCC-8AA75BDCCEFA}" dt="2020-05-18T01:27:38.717" v="928" actId="478"/>
          <ac:spMkLst>
            <pc:docMk/>
            <pc:sldMk cId="1285366242" sldId="297"/>
            <ac:spMk id="103" creationId="{A0EF0F87-83B2-49E3-8EF6-5F554C8FA7C2}"/>
          </ac:spMkLst>
        </pc:spChg>
        <pc:graphicFrameChg chg="add del">
          <ac:chgData name="" userId="829f4dfc408e13d2" providerId="LiveId" clId="{0E012B0B-B439-4F77-AFCC-8AA75BDCCEFA}" dt="2020-05-18T01:24:40.344" v="889"/>
          <ac:graphicFrameMkLst>
            <pc:docMk/>
            <pc:sldMk cId="1285366242" sldId="297"/>
            <ac:graphicFrameMk id="15" creationId="{C210A780-6980-4883-9EDC-BCE99D902371}"/>
          </ac:graphicFrameMkLst>
        </pc:graphicFrameChg>
        <pc:graphicFrameChg chg="add del">
          <ac:chgData name="" userId="829f4dfc408e13d2" providerId="LiveId" clId="{0E012B0B-B439-4F77-AFCC-8AA75BDCCEFA}" dt="2020-05-18T01:24:40.344" v="889"/>
          <ac:graphicFrameMkLst>
            <pc:docMk/>
            <pc:sldMk cId="1285366242" sldId="297"/>
            <ac:graphicFrameMk id="23" creationId="{F96487FB-CE2E-4B7A-8E3E-B36511E26AAE}"/>
          </ac:graphicFrameMkLst>
        </pc:graphicFrameChg>
        <pc:graphicFrameChg chg="add del">
          <ac:chgData name="" userId="829f4dfc408e13d2" providerId="LiveId" clId="{0E012B0B-B439-4F77-AFCC-8AA75BDCCEFA}" dt="2020-05-18T01:24:40.344" v="889"/>
          <ac:graphicFrameMkLst>
            <pc:docMk/>
            <pc:sldMk cId="1285366242" sldId="297"/>
            <ac:graphicFrameMk id="26" creationId="{8AEE9BFE-CB5F-4D22-8D67-A900F186B03E}"/>
          </ac:graphicFrameMkLst>
        </pc:graphicFrameChg>
        <pc:graphicFrameChg chg="add del">
          <ac:chgData name="" userId="829f4dfc408e13d2" providerId="LiveId" clId="{0E012B0B-B439-4F77-AFCC-8AA75BDCCEFA}" dt="2020-05-18T01:24:40.344" v="889"/>
          <ac:graphicFrameMkLst>
            <pc:docMk/>
            <pc:sldMk cId="1285366242" sldId="297"/>
            <ac:graphicFrameMk id="27" creationId="{00FF6B6B-0559-4759-A324-B949D1CF3DBF}"/>
          </ac:graphicFrameMkLst>
        </pc:graphicFrameChg>
        <pc:graphicFrameChg chg="add del">
          <ac:chgData name="" userId="829f4dfc408e13d2" providerId="LiveId" clId="{0E012B0B-B439-4F77-AFCC-8AA75BDCCEFA}" dt="2020-05-18T01:24:40.344" v="889"/>
          <ac:graphicFrameMkLst>
            <pc:docMk/>
            <pc:sldMk cId="1285366242" sldId="297"/>
            <ac:graphicFrameMk id="28" creationId="{5222EBBB-DBC5-4E64-8CA3-B4DE821D939A}"/>
          </ac:graphicFrameMkLst>
        </pc:graphicFrameChg>
        <pc:graphicFrameChg chg="add mod">
          <ac:chgData name="" userId="829f4dfc408e13d2" providerId="LiveId" clId="{0E012B0B-B439-4F77-AFCC-8AA75BDCCEFA}" dt="2020-05-18T01:32:18.230" v="971" actId="572"/>
          <ac:graphicFrameMkLst>
            <pc:docMk/>
            <pc:sldMk cId="1285366242" sldId="297"/>
            <ac:graphicFrameMk id="63" creationId="{ED7F19E0-7B1A-4CFF-9D87-ABF0493503EC}"/>
          </ac:graphicFrameMkLst>
        </pc:graphicFrameChg>
        <pc:graphicFrameChg chg="add mod">
          <ac:chgData name="" userId="829f4dfc408e13d2" providerId="LiveId" clId="{0E012B0B-B439-4F77-AFCC-8AA75BDCCEFA}" dt="2020-05-18T01:32:27.325" v="972" actId="572"/>
          <ac:graphicFrameMkLst>
            <pc:docMk/>
            <pc:sldMk cId="1285366242" sldId="297"/>
            <ac:graphicFrameMk id="66" creationId="{790960A3-98F5-4F47-9129-3CBB5CFCCB75}"/>
          </ac:graphicFrameMkLst>
        </pc:graphicFrameChg>
        <pc:graphicFrameChg chg="add mod">
          <ac:chgData name="" userId="829f4dfc408e13d2" providerId="LiveId" clId="{0E012B0B-B439-4F77-AFCC-8AA75BDCCEFA}" dt="2020-05-18T01:25:02.336" v="909" actId="1076"/>
          <ac:graphicFrameMkLst>
            <pc:docMk/>
            <pc:sldMk cId="1285366242" sldId="297"/>
            <ac:graphicFrameMk id="69" creationId="{2DE7A521-56F9-4CF8-B892-085A0892538A}"/>
          </ac:graphicFrameMkLst>
        </pc:graphicFrameChg>
        <pc:graphicFrameChg chg="add mod">
          <ac:chgData name="" userId="829f4dfc408e13d2" providerId="LiveId" clId="{0E012B0B-B439-4F77-AFCC-8AA75BDCCEFA}" dt="2020-05-18T01:25:02.336" v="909" actId="1076"/>
          <ac:graphicFrameMkLst>
            <pc:docMk/>
            <pc:sldMk cId="1285366242" sldId="297"/>
            <ac:graphicFrameMk id="70" creationId="{7186431F-89F0-4F89-8607-54B64D5574F7}"/>
          </ac:graphicFrameMkLst>
        </pc:graphicFrameChg>
        <pc:graphicFrameChg chg="add mod">
          <ac:chgData name="" userId="829f4dfc408e13d2" providerId="LiveId" clId="{0E012B0B-B439-4F77-AFCC-8AA75BDCCEFA}" dt="2020-05-18T01:25:02.336" v="909" actId="1076"/>
          <ac:graphicFrameMkLst>
            <pc:docMk/>
            <pc:sldMk cId="1285366242" sldId="297"/>
            <ac:graphicFrameMk id="71" creationId="{142AE4EB-CF80-4B9D-8CE8-676AE12B0671}"/>
          </ac:graphicFrameMkLst>
        </pc:graphicFrameChg>
        <pc:picChg chg="del">
          <ac:chgData name="" userId="829f4dfc408e13d2" providerId="LiveId" clId="{0E012B0B-B439-4F77-AFCC-8AA75BDCCEFA}" dt="2020-05-18T01:24:36.020" v="885" actId="478"/>
          <ac:picMkLst>
            <pc:docMk/>
            <pc:sldMk cId="1285366242" sldId="297"/>
            <ac:picMk id="8" creationId="{FF6F0A8A-B78D-A442-8D5F-95F59DFB3D85}"/>
          </ac:picMkLst>
        </pc:picChg>
        <pc:cxnChg chg="add mod">
          <ac:chgData name="" userId="829f4dfc408e13d2" providerId="LiveId" clId="{0E012B0B-B439-4F77-AFCC-8AA75BDCCEFA}" dt="2020-05-18T01:27:52.774" v="933" actId="13822"/>
          <ac:cxnSpMkLst>
            <pc:docMk/>
            <pc:sldMk cId="1285366242" sldId="297"/>
            <ac:cxnSpMk id="3" creationId="{C52C8D71-81B2-4F45-87AA-99BDCE8A9701}"/>
          </ac:cxnSpMkLst>
        </pc:cxnChg>
        <pc:cxnChg chg="add del">
          <ac:chgData name="" userId="829f4dfc408e13d2" providerId="LiveId" clId="{0E012B0B-B439-4F77-AFCC-8AA75BDCCEFA}" dt="2020-05-18T01:24:40.344" v="889"/>
          <ac:cxnSpMkLst>
            <pc:docMk/>
            <pc:sldMk cId="1285366242" sldId="297"/>
            <ac:cxnSpMk id="29" creationId="{B8D735AD-450F-43BD-8CF5-CB8F92DDF863}"/>
          </ac:cxnSpMkLst>
        </pc:cxnChg>
        <pc:cxnChg chg="add del">
          <ac:chgData name="" userId="829f4dfc408e13d2" providerId="LiveId" clId="{0E012B0B-B439-4F77-AFCC-8AA75BDCCEFA}" dt="2020-05-18T01:24:40.344" v="889"/>
          <ac:cxnSpMkLst>
            <pc:docMk/>
            <pc:sldMk cId="1285366242" sldId="297"/>
            <ac:cxnSpMk id="30" creationId="{F8203090-161A-44F7-83DD-9F22E3613FC9}"/>
          </ac:cxnSpMkLst>
        </pc:cxnChg>
        <pc:cxnChg chg="add del">
          <ac:chgData name="" userId="829f4dfc408e13d2" providerId="LiveId" clId="{0E012B0B-B439-4F77-AFCC-8AA75BDCCEFA}" dt="2020-05-18T01:24:40.344" v="889"/>
          <ac:cxnSpMkLst>
            <pc:docMk/>
            <pc:sldMk cId="1285366242" sldId="297"/>
            <ac:cxnSpMk id="31" creationId="{E4ACB7EE-762A-460E-B115-A55E0FB94CEB}"/>
          </ac:cxnSpMkLst>
        </pc:cxnChg>
        <pc:cxnChg chg="add del">
          <ac:chgData name="" userId="829f4dfc408e13d2" providerId="LiveId" clId="{0E012B0B-B439-4F77-AFCC-8AA75BDCCEFA}" dt="2020-05-18T01:24:40.344" v="889"/>
          <ac:cxnSpMkLst>
            <pc:docMk/>
            <pc:sldMk cId="1285366242" sldId="297"/>
            <ac:cxnSpMk id="32" creationId="{431EAEEF-E9E7-4E79-92BC-59BB3A01C204}"/>
          </ac:cxnSpMkLst>
        </pc:cxnChg>
        <pc:cxnChg chg="add del">
          <ac:chgData name="" userId="829f4dfc408e13d2" providerId="LiveId" clId="{0E012B0B-B439-4F77-AFCC-8AA75BDCCEFA}" dt="2020-05-18T01:24:40.344" v="889"/>
          <ac:cxnSpMkLst>
            <pc:docMk/>
            <pc:sldMk cId="1285366242" sldId="297"/>
            <ac:cxnSpMk id="34" creationId="{43BC3F8A-0EAD-4F17-827B-A3302723C60B}"/>
          </ac:cxnSpMkLst>
        </pc:cxnChg>
        <pc:cxnChg chg="add del">
          <ac:chgData name="" userId="829f4dfc408e13d2" providerId="LiveId" clId="{0E012B0B-B439-4F77-AFCC-8AA75BDCCEFA}" dt="2020-05-18T01:24:40.344" v="889"/>
          <ac:cxnSpMkLst>
            <pc:docMk/>
            <pc:sldMk cId="1285366242" sldId="297"/>
            <ac:cxnSpMk id="37" creationId="{F9A5D6C8-8F99-4F0F-9843-471406B5ADA7}"/>
          </ac:cxnSpMkLst>
        </pc:cxnChg>
        <pc:cxnChg chg="add del">
          <ac:chgData name="" userId="829f4dfc408e13d2" providerId="LiveId" clId="{0E012B0B-B439-4F77-AFCC-8AA75BDCCEFA}" dt="2020-05-18T01:24:40.344" v="889"/>
          <ac:cxnSpMkLst>
            <pc:docMk/>
            <pc:sldMk cId="1285366242" sldId="297"/>
            <ac:cxnSpMk id="38" creationId="{99213C86-A00F-45EE-8473-EFEB66BCAAAC}"/>
          </ac:cxnSpMkLst>
        </pc:cxnChg>
        <pc:cxnChg chg="add mod">
          <ac:chgData name="" userId="829f4dfc408e13d2" providerId="LiveId" clId="{0E012B0B-B439-4F77-AFCC-8AA75BDCCEFA}" dt="2020-05-18T01:25:02.336" v="909" actId="1076"/>
          <ac:cxnSpMkLst>
            <pc:docMk/>
            <pc:sldMk cId="1285366242" sldId="297"/>
            <ac:cxnSpMk id="72" creationId="{F3F17DCD-B792-4D97-A943-862DC5AB5646}"/>
          </ac:cxnSpMkLst>
        </pc:cxnChg>
        <pc:cxnChg chg="add mod">
          <ac:chgData name="" userId="829f4dfc408e13d2" providerId="LiveId" clId="{0E012B0B-B439-4F77-AFCC-8AA75BDCCEFA}" dt="2020-05-18T01:25:02.336" v="909" actId="1076"/>
          <ac:cxnSpMkLst>
            <pc:docMk/>
            <pc:sldMk cId="1285366242" sldId="297"/>
            <ac:cxnSpMk id="73" creationId="{E6796656-C912-46B6-934D-3E59CB0106A2}"/>
          </ac:cxnSpMkLst>
        </pc:cxnChg>
        <pc:cxnChg chg="add mod">
          <ac:chgData name="" userId="829f4dfc408e13d2" providerId="LiveId" clId="{0E012B0B-B439-4F77-AFCC-8AA75BDCCEFA}" dt="2020-05-18T01:25:02.336" v="909" actId="1076"/>
          <ac:cxnSpMkLst>
            <pc:docMk/>
            <pc:sldMk cId="1285366242" sldId="297"/>
            <ac:cxnSpMk id="74" creationId="{82331453-A0E5-4668-A54D-00A436EB2F7D}"/>
          </ac:cxnSpMkLst>
        </pc:cxnChg>
        <pc:cxnChg chg="add mod">
          <ac:chgData name="" userId="829f4dfc408e13d2" providerId="LiveId" clId="{0E012B0B-B439-4F77-AFCC-8AA75BDCCEFA}" dt="2020-05-18T01:25:02.336" v="909" actId="1076"/>
          <ac:cxnSpMkLst>
            <pc:docMk/>
            <pc:sldMk cId="1285366242" sldId="297"/>
            <ac:cxnSpMk id="75" creationId="{391AC3A0-475E-4506-B5C8-8D0C87B4B09C}"/>
          </ac:cxnSpMkLst>
        </pc:cxnChg>
        <pc:cxnChg chg="add mod">
          <ac:chgData name="" userId="829f4dfc408e13d2" providerId="LiveId" clId="{0E012B0B-B439-4F77-AFCC-8AA75BDCCEFA}" dt="2020-05-18T01:25:02.336" v="909" actId="1076"/>
          <ac:cxnSpMkLst>
            <pc:docMk/>
            <pc:sldMk cId="1285366242" sldId="297"/>
            <ac:cxnSpMk id="77" creationId="{90D4A054-EF50-4E77-B169-C9F1FB0BDDEC}"/>
          </ac:cxnSpMkLst>
        </pc:cxnChg>
        <pc:cxnChg chg="add mod">
          <ac:chgData name="" userId="829f4dfc408e13d2" providerId="LiveId" clId="{0E012B0B-B439-4F77-AFCC-8AA75BDCCEFA}" dt="2020-05-18T01:25:02.336" v="909" actId="1076"/>
          <ac:cxnSpMkLst>
            <pc:docMk/>
            <pc:sldMk cId="1285366242" sldId="297"/>
            <ac:cxnSpMk id="80" creationId="{52140A0E-4E5E-44F7-B96F-177A07878386}"/>
          </ac:cxnSpMkLst>
        </pc:cxnChg>
        <pc:cxnChg chg="add mod">
          <ac:chgData name="" userId="829f4dfc408e13d2" providerId="LiveId" clId="{0E012B0B-B439-4F77-AFCC-8AA75BDCCEFA}" dt="2020-05-18T01:25:02.336" v="909" actId="1076"/>
          <ac:cxnSpMkLst>
            <pc:docMk/>
            <pc:sldMk cId="1285366242" sldId="297"/>
            <ac:cxnSpMk id="81" creationId="{A7BF7743-DF04-4F94-B628-305F2BDCE699}"/>
          </ac:cxnSpMkLst>
        </pc:cxnChg>
        <pc:cxnChg chg="add mod">
          <ac:chgData name="" userId="829f4dfc408e13d2" providerId="LiveId" clId="{0E012B0B-B439-4F77-AFCC-8AA75BDCCEFA}" dt="2020-05-18T01:27:59.981" v="936" actId="14100"/>
          <ac:cxnSpMkLst>
            <pc:docMk/>
            <pc:sldMk cId="1285366242" sldId="297"/>
            <ac:cxnSpMk id="104" creationId="{543322AC-C549-4CD7-AA7A-22A02F381912}"/>
          </ac:cxnSpMkLst>
        </pc:cxnChg>
        <pc:cxnChg chg="add mod">
          <ac:chgData name="" userId="829f4dfc408e13d2" providerId="LiveId" clId="{0E012B0B-B439-4F77-AFCC-8AA75BDCCEFA}" dt="2020-05-18T01:28:07.270" v="939" actId="14100"/>
          <ac:cxnSpMkLst>
            <pc:docMk/>
            <pc:sldMk cId="1285366242" sldId="297"/>
            <ac:cxnSpMk id="105" creationId="{3FF97147-A011-4DA3-8499-7BE4CCD62967}"/>
          </ac:cxnSpMkLst>
        </pc:cxnChg>
        <pc:cxnChg chg="add mod">
          <ac:chgData name="" userId="829f4dfc408e13d2" providerId="LiveId" clId="{0E012B0B-B439-4F77-AFCC-8AA75BDCCEFA}" dt="2020-05-18T01:28:17.837" v="944" actId="14100"/>
          <ac:cxnSpMkLst>
            <pc:docMk/>
            <pc:sldMk cId="1285366242" sldId="297"/>
            <ac:cxnSpMk id="106" creationId="{5CABF884-8602-4AE9-841C-209F096F4E87}"/>
          </ac:cxnSpMkLst>
        </pc:cxnChg>
        <pc:cxnChg chg="add mod">
          <ac:chgData name="" userId="829f4dfc408e13d2" providerId="LiveId" clId="{0E012B0B-B439-4F77-AFCC-8AA75BDCCEFA}" dt="2020-05-18T01:28:28.957" v="948" actId="14100"/>
          <ac:cxnSpMkLst>
            <pc:docMk/>
            <pc:sldMk cId="1285366242" sldId="297"/>
            <ac:cxnSpMk id="108" creationId="{F7D58CD0-F6C0-4FE7-BD4C-1FA0B00AAA4C}"/>
          </ac:cxnSpMkLst>
        </pc:cxnChg>
      </pc:sldChg>
      <pc:sldChg chg="modSp modNotesTx">
        <pc:chgData name="" userId="829f4dfc408e13d2" providerId="LiveId" clId="{0E012B0B-B439-4F77-AFCC-8AA75BDCCEFA}" dt="2020-05-18T01:51:15.467" v="1002" actId="20577"/>
        <pc:sldMkLst>
          <pc:docMk/>
          <pc:sldMk cId="3029011819" sldId="298"/>
        </pc:sldMkLst>
        <pc:spChg chg="mod">
          <ac:chgData name="" userId="829f4dfc408e13d2" providerId="LiveId" clId="{0E012B0B-B439-4F77-AFCC-8AA75BDCCEFA}" dt="2020-05-18T01:35:45.571" v="1000" actId="20577"/>
          <ac:spMkLst>
            <pc:docMk/>
            <pc:sldMk cId="3029011819" sldId="298"/>
            <ac:spMk id="72" creationId="{F94C51A0-BBDE-463E-AA12-8A0E6EDD8749}"/>
          </ac:spMkLst>
        </pc:spChg>
      </pc:sldChg>
      <pc:sldChg chg="addSp delSp modSp add">
        <pc:chgData name="" userId="829f4dfc408e13d2" providerId="LiveId" clId="{0E012B0B-B439-4F77-AFCC-8AA75BDCCEFA}" dt="2020-05-18T01:16:24.632" v="699" actId="1076"/>
        <pc:sldMkLst>
          <pc:docMk/>
          <pc:sldMk cId="3283591274" sldId="299"/>
        </pc:sldMkLst>
        <pc:spChg chg="add mod">
          <ac:chgData name="" userId="829f4dfc408e13d2" providerId="LiveId" clId="{0E012B0B-B439-4F77-AFCC-8AA75BDCCEFA}" dt="2020-05-18T01:16:24.632" v="699" actId="1076"/>
          <ac:spMkLst>
            <pc:docMk/>
            <pc:sldMk cId="3283591274" sldId="299"/>
            <ac:spMk id="14" creationId="{CD5E9DBA-EB76-49D7-BE58-3ED1B10C1C85}"/>
          </ac:spMkLst>
        </pc:spChg>
        <pc:spChg chg="add mod">
          <ac:chgData name="" userId="829f4dfc408e13d2" providerId="LiveId" clId="{0E012B0B-B439-4F77-AFCC-8AA75BDCCEFA}" dt="2020-05-18T01:16:24.632" v="699" actId="1076"/>
          <ac:spMkLst>
            <pc:docMk/>
            <pc:sldMk cId="3283591274" sldId="299"/>
            <ac:spMk id="17" creationId="{9F372C84-ABB1-4B66-96B6-F62DB304CE63}"/>
          </ac:spMkLst>
        </pc:spChg>
        <pc:spChg chg="add mod">
          <ac:chgData name="" userId="829f4dfc408e13d2" providerId="LiveId" clId="{0E012B0B-B439-4F77-AFCC-8AA75BDCCEFA}" dt="2020-05-18T01:16:24.632" v="699" actId="1076"/>
          <ac:spMkLst>
            <pc:docMk/>
            <pc:sldMk cId="3283591274" sldId="299"/>
            <ac:spMk id="18" creationId="{8CBCA443-8AE6-446B-957D-2956C5DB07D1}"/>
          </ac:spMkLst>
        </pc:spChg>
        <pc:spChg chg="add del">
          <ac:chgData name="" userId="829f4dfc408e13d2" providerId="LiveId" clId="{0E012B0B-B439-4F77-AFCC-8AA75BDCCEFA}" dt="2020-05-18T00:58:35.159" v="333" actId="478"/>
          <ac:spMkLst>
            <pc:docMk/>
            <pc:sldMk cId="3283591274" sldId="299"/>
            <ac:spMk id="19" creationId="{237A4554-C769-4DBF-9EA1-AEA8D94F3DA8}"/>
          </ac:spMkLst>
        </pc:spChg>
        <pc:spChg chg="add del">
          <ac:chgData name="" userId="829f4dfc408e13d2" providerId="LiveId" clId="{0E012B0B-B439-4F77-AFCC-8AA75BDCCEFA}" dt="2020-05-18T00:58:35.159" v="333" actId="478"/>
          <ac:spMkLst>
            <pc:docMk/>
            <pc:sldMk cId="3283591274" sldId="299"/>
            <ac:spMk id="20" creationId="{F5B6BB4B-E080-458F-8A20-92051E395826}"/>
          </ac:spMkLst>
        </pc:spChg>
        <pc:spChg chg="add del">
          <ac:chgData name="" userId="829f4dfc408e13d2" providerId="LiveId" clId="{0E012B0B-B439-4F77-AFCC-8AA75BDCCEFA}" dt="2020-05-18T01:06:46.142" v="562" actId="478"/>
          <ac:spMkLst>
            <pc:docMk/>
            <pc:sldMk cId="3283591274" sldId="299"/>
            <ac:spMk id="21" creationId="{ABA0A79C-7F9D-4740-9977-8F5340C852AD}"/>
          </ac:spMkLst>
        </pc:spChg>
        <pc:spChg chg="add del mod">
          <ac:chgData name="" userId="829f4dfc408e13d2" providerId="LiveId" clId="{0E012B0B-B439-4F77-AFCC-8AA75BDCCEFA}" dt="2020-05-18T01:08:58.366" v="632" actId="478"/>
          <ac:spMkLst>
            <pc:docMk/>
            <pc:sldMk cId="3283591274" sldId="299"/>
            <ac:spMk id="22" creationId="{59E6E205-6B28-459C-BFD7-ED91DC835F20}"/>
          </ac:spMkLst>
        </pc:spChg>
        <pc:spChg chg="add del">
          <ac:chgData name="" userId="829f4dfc408e13d2" providerId="LiveId" clId="{0E012B0B-B439-4F77-AFCC-8AA75BDCCEFA}" dt="2020-05-18T01:06:46.142" v="562" actId="478"/>
          <ac:spMkLst>
            <pc:docMk/>
            <pc:sldMk cId="3283591274" sldId="299"/>
            <ac:spMk id="23" creationId="{E9C96A9D-F6FB-4A6A-82F4-27B3EC42CD4F}"/>
          </ac:spMkLst>
        </pc:spChg>
        <pc:spChg chg="add del">
          <ac:chgData name="" userId="829f4dfc408e13d2" providerId="LiveId" clId="{0E012B0B-B439-4F77-AFCC-8AA75BDCCEFA}" dt="2020-05-18T00:58:35.159" v="333" actId="478"/>
          <ac:spMkLst>
            <pc:docMk/>
            <pc:sldMk cId="3283591274" sldId="299"/>
            <ac:spMk id="25" creationId="{F0E8FABB-D42C-472D-AD11-4ADC1CA64346}"/>
          </ac:spMkLst>
        </pc:spChg>
        <pc:spChg chg="add del">
          <ac:chgData name="" userId="829f4dfc408e13d2" providerId="LiveId" clId="{0E012B0B-B439-4F77-AFCC-8AA75BDCCEFA}" dt="2020-05-18T00:58:35.159" v="333" actId="478"/>
          <ac:spMkLst>
            <pc:docMk/>
            <pc:sldMk cId="3283591274" sldId="299"/>
            <ac:spMk id="26" creationId="{73E6D31C-A545-41EE-9E7E-E7B08ABFE022}"/>
          </ac:spMkLst>
        </pc:spChg>
        <pc:spChg chg="add del">
          <ac:chgData name="" userId="829f4dfc408e13d2" providerId="LiveId" clId="{0E012B0B-B439-4F77-AFCC-8AA75BDCCEFA}" dt="2020-05-18T00:58:35.159" v="333" actId="478"/>
          <ac:spMkLst>
            <pc:docMk/>
            <pc:sldMk cId="3283591274" sldId="299"/>
            <ac:spMk id="28" creationId="{E7D25795-65B9-422E-B823-D3BDEA89C4F4}"/>
          </ac:spMkLst>
        </pc:spChg>
        <pc:spChg chg="add del">
          <ac:chgData name="" userId="829f4dfc408e13d2" providerId="LiveId" clId="{0E012B0B-B439-4F77-AFCC-8AA75BDCCEFA}" dt="2020-05-18T00:58:35.159" v="333" actId="478"/>
          <ac:spMkLst>
            <pc:docMk/>
            <pc:sldMk cId="3283591274" sldId="299"/>
            <ac:spMk id="30" creationId="{ECB15814-BB13-4196-932E-CF4026022245}"/>
          </ac:spMkLst>
        </pc:spChg>
        <pc:spChg chg="add del">
          <ac:chgData name="" userId="829f4dfc408e13d2" providerId="LiveId" clId="{0E012B0B-B439-4F77-AFCC-8AA75BDCCEFA}" dt="2020-05-18T00:58:35.159" v="333" actId="478"/>
          <ac:spMkLst>
            <pc:docMk/>
            <pc:sldMk cId="3283591274" sldId="299"/>
            <ac:spMk id="31" creationId="{780AA25E-7987-4485-8434-A6E6B6A48D0D}"/>
          </ac:spMkLst>
        </pc:spChg>
        <pc:spChg chg="add del">
          <ac:chgData name="" userId="829f4dfc408e13d2" providerId="LiveId" clId="{0E012B0B-B439-4F77-AFCC-8AA75BDCCEFA}" dt="2020-05-18T00:58:35.159" v="333" actId="478"/>
          <ac:spMkLst>
            <pc:docMk/>
            <pc:sldMk cId="3283591274" sldId="299"/>
            <ac:spMk id="32" creationId="{7B312222-71C3-4F20-800A-4F689E5C80BF}"/>
          </ac:spMkLst>
        </pc:spChg>
        <pc:spChg chg="add del">
          <ac:chgData name="" userId="829f4dfc408e13d2" providerId="LiveId" clId="{0E012B0B-B439-4F77-AFCC-8AA75BDCCEFA}" dt="2020-05-18T00:58:35.159" v="333" actId="478"/>
          <ac:spMkLst>
            <pc:docMk/>
            <pc:sldMk cId="3283591274" sldId="299"/>
            <ac:spMk id="33" creationId="{3011A70A-5DFE-40B5-9CC7-7CEB36DECB78}"/>
          </ac:spMkLst>
        </pc:spChg>
        <pc:spChg chg="add del">
          <ac:chgData name="" userId="829f4dfc408e13d2" providerId="LiveId" clId="{0E012B0B-B439-4F77-AFCC-8AA75BDCCEFA}" dt="2020-05-18T00:58:35.159" v="333" actId="478"/>
          <ac:spMkLst>
            <pc:docMk/>
            <pc:sldMk cId="3283591274" sldId="299"/>
            <ac:spMk id="34" creationId="{076E1D6C-9DE0-4162-AD44-F1517EDAD955}"/>
          </ac:spMkLst>
        </pc:spChg>
        <pc:spChg chg="add del mod">
          <ac:chgData name="" userId="829f4dfc408e13d2" providerId="LiveId" clId="{0E012B0B-B439-4F77-AFCC-8AA75BDCCEFA}" dt="2020-05-18T01:08:58.366" v="632" actId="478"/>
          <ac:spMkLst>
            <pc:docMk/>
            <pc:sldMk cId="3283591274" sldId="299"/>
            <ac:spMk id="36" creationId="{0869AA1B-8DCB-4B22-B0ED-D8C3C5673609}"/>
          </ac:spMkLst>
        </pc:spChg>
        <pc:spChg chg="del">
          <ac:chgData name="" userId="829f4dfc408e13d2" providerId="LiveId" clId="{0E012B0B-B439-4F77-AFCC-8AA75BDCCEFA}" dt="2020-05-18T00:58:16.990" v="331" actId="478"/>
          <ac:spMkLst>
            <pc:docMk/>
            <pc:sldMk cId="3283591274" sldId="299"/>
            <ac:spMk id="43" creationId="{C81B7E41-45C1-7B4B-81F7-5746539F0A80}"/>
          </ac:spMkLst>
        </pc:spChg>
        <pc:spChg chg="del">
          <ac:chgData name="" userId="829f4dfc408e13d2" providerId="LiveId" clId="{0E012B0B-B439-4F77-AFCC-8AA75BDCCEFA}" dt="2020-05-18T00:58:16.990" v="331" actId="478"/>
          <ac:spMkLst>
            <pc:docMk/>
            <pc:sldMk cId="3283591274" sldId="299"/>
            <ac:spMk id="44" creationId="{A4C617B0-A7E3-5A44-869D-8B561AE6B116}"/>
          </ac:spMkLst>
        </pc:spChg>
        <pc:spChg chg="del">
          <ac:chgData name="" userId="829f4dfc408e13d2" providerId="LiveId" clId="{0E012B0B-B439-4F77-AFCC-8AA75BDCCEFA}" dt="2020-05-18T00:58:16.990" v="331" actId="478"/>
          <ac:spMkLst>
            <pc:docMk/>
            <pc:sldMk cId="3283591274" sldId="299"/>
            <ac:spMk id="45" creationId="{BDB22F77-58D1-424F-94D0-78FADBC11FE6}"/>
          </ac:spMkLst>
        </pc:spChg>
        <pc:spChg chg="del">
          <ac:chgData name="" userId="829f4dfc408e13d2" providerId="LiveId" clId="{0E012B0B-B439-4F77-AFCC-8AA75BDCCEFA}" dt="2020-05-18T00:58:16.990" v="331" actId="478"/>
          <ac:spMkLst>
            <pc:docMk/>
            <pc:sldMk cId="3283591274" sldId="299"/>
            <ac:spMk id="46" creationId="{E54A0AF4-314A-8949-9E8C-366F5C20EC5D}"/>
          </ac:spMkLst>
        </pc:spChg>
        <pc:spChg chg="add del">
          <ac:chgData name="" userId="829f4dfc408e13d2" providerId="LiveId" clId="{0E012B0B-B439-4F77-AFCC-8AA75BDCCEFA}" dt="2020-05-18T01:06:46.142" v="562" actId="478"/>
          <ac:spMkLst>
            <pc:docMk/>
            <pc:sldMk cId="3283591274" sldId="299"/>
            <ac:spMk id="54" creationId="{6F3F8F8B-0E55-41C0-9C3E-3201AA4A9E0E}"/>
          </ac:spMkLst>
        </pc:spChg>
        <pc:spChg chg="add del mod">
          <ac:chgData name="" userId="829f4dfc408e13d2" providerId="LiveId" clId="{0E012B0B-B439-4F77-AFCC-8AA75BDCCEFA}" dt="2020-05-18T01:08:58.366" v="632" actId="478"/>
          <ac:spMkLst>
            <pc:docMk/>
            <pc:sldMk cId="3283591274" sldId="299"/>
            <ac:spMk id="55" creationId="{05699162-E94B-4303-9597-D7A1D9F69839}"/>
          </ac:spMkLst>
        </pc:spChg>
        <pc:spChg chg="add del mod">
          <ac:chgData name="" userId="829f4dfc408e13d2" providerId="LiveId" clId="{0E012B0B-B439-4F77-AFCC-8AA75BDCCEFA}" dt="2020-05-18T01:08:58.366" v="632" actId="478"/>
          <ac:spMkLst>
            <pc:docMk/>
            <pc:sldMk cId="3283591274" sldId="299"/>
            <ac:spMk id="56" creationId="{B419E985-1A12-4E29-994E-C3F88AF010E2}"/>
          </ac:spMkLst>
        </pc:spChg>
        <pc:spChg chg="add del">
          <ac:chgData name="" userId="829f4dfc408e13d2" providerId="LiveId" clId="{0E012B0B-B439-4F77-AFCC-8AA75BDCCEFA}" dt="2020-05-18T01:06:46.142" v="562" actId="478"/>
          <ac:spMkLst>
            <pc:docMk/>
            <pc:sldMk cId="3283591274" sldId="299"/>
            <ac:spMk id="57" creationId="{6DB9ED3D-190F-4CC2-BCF1-36B992F571E1}"/>
          </ac:spMkLst>
        </pc:spChg>
        <pc:spChg chg="add mod">
          <ac:chgData name="" userId="829f4dfc408e13d2" providerId="LiveId" clId="{0E012B0B-B439-4F77-AFCC-8AA75BDCCEFA}" dt="2020-05-18T01:16:24.632" v="699" actId="1076"/>
          <ac:spMkLst>
            <pc:docMk/>
            <pc:sldMk cId="3283591274" sldId="299"/>
            <ac:spMk id="58" creationId="{C96C0992-3C41-48C2-B816-055629095D10}"/>
          </ac:spMkLst>
        </pc:spChg>
        <pc:spChg chg="add mod">
          <ac:chgData name="" userId="829f4dfc408e13d2" providerId="LiveId" clId="{0E012B0B-B439-4F77-AFCC-8AA75BDCCEFA}" dt="2020-05-18T01:16:24.632" v="699" actId="1076"/>
          <ac:spMkLst>
            <pc:docMk/>
            <pc:sldMk cId="3283591274" sldId="299"/>
            <ac:spMk id="59" creationId="{24DB8D94-03F0-46A0-AF8A-C190A8B576CD}"/>
          </ac:spMkLst>
        </pc:spChg>
        <pc:spChg chg="add del mod">
          <ac:chgData name="" userId="829f4dfc408e13d2" providerId="LiveId" clId="{0E012B0B-B439-4F77-AFCC-8AA75BDCCEFA}" dt="2020-05-18T01:09:45.951" v="651" actId="478"/>
          <ac:spMkLst>
            <pc:docMk/>
            <pc:sldMk cId="3283591274" sldId="299"/>
            <ac:spMk id="61" creationId="{50A98C76-D833-416E-B205-E7BB5E7F552F}"/>
          </ac:spMkLst>
        </pc:spChg>
        <pc:spChg chg="add mod">
          <ac:chgData name="" userId="829f4dfc408e13d2" providerId="LiveId" clId="{0E012B0B-B439-4F77-AFCC-8AA75BDCCEFA}" dt="2020-05-18T01:16:24.632" v="699" actId="1076"/>
          <ac:spMkLst>
            <pc:docMk/>
            <pc:sldMk cId="3283591274" sldId="299"/>
            <ac:spMk id="68" creationId="{2DDE0B8B-174F-47B7-AF57-2E335FB1E42A}"/>
          </ac:spMkLst>
        </pc:spChg>
        <pc:spChg chg="add mod">
          <ac:chgData name="" userId="829f4dfc408e13d2" providerId="LiveId" clId="{0E012B0B-B439-4F77-AFCC-8AA75BDCCEFA}" dt="2020-05-18T01:16:24.632" v="699" actId="1076"/>
          <ac:spMkLst>
            <pc:docMk/>
            <pc:sldMk cId="3283591274" sldId="299"/>
            <ac:spMk id="69" creationId="{B721E79A-D814-48B9-B802-7D5CA1CEEBB4}"/>
          </ac:spMkLst>
        </pc:spChg>
        <pc:spChg chg="add mod">
          <ac:chgData name="" userId="829f4dfc408e13d2" providerId="LiveId" clId="{0E012B0B-B439-4F77-AFCC-8AA75BDCCEFA}" dt="2020-05-18T01:16:24.632" v="699" actId="1076"/>
          <ac:spMkLst>
            <pc:docMk/>
            <pc:sldMk cId="3283591274" sldId="299"/>
            <ac:spMk id="76" creationId="{AC14968F-209A-44AC-9FD7-C2D68B8B702D}"/>
          </ac:spMkLst>
        </pc:spChg>
        <pc:spChg chg="add mod">
          <ac:chgData name="" userId="829f4dfc408e13d2" providerId="LiveId" clId="{0E012B0B-B439-4F77-AFCC-8AA75BDCCEFA}" dt="2020-05-18T01:16:24.632" v="699" actId="1076"/>
          <ac:spMkLst>
            <pc:docMk/>
            <pc:sldMk cId="3283591274" sldId="299"/>
            <ac:spMk id="77" creationId="{82D269D4-00DF-4838-870A-16BC346CE565}"/>
          </ac:spMkLst>
        </pc:spChg>
        <pc:spChg chg="add mod">
          <ac:chgData name="" userId="829f4dfc408e13d2" providerId="LiveId" clId="{0E012B0B-B439-4F77-AFCC-8AA75BDCCEFA}" dt="2020-05-18T01:16:24.632" v="699" actId="1076"/>
          <ac:spMkLst>
            <pc:docMk/>
            <pc:sldMk cId="3283591274" sldId="299"/>
            <ac:spMk id="86" creationId="{EB6355A9-28A2-436C-909C-88F286F8A223}"/>
          </ac:spMkLst>
        </pc:spChg>
        <pc:spChg chg="add mod">
          <ac:chgData name="" userId="829f4dfc408e13d2" providerId="LiveId" clId="{0E012B0B-B439-4F77-AFCC-8AA75BDCCEFA}" dt="2020-05-18T01:16:24.632" v="699" actId="1076"/>
          <ac:spMkLst>
            <pc:docMk/>
            <pc:sldMk cId="3283591274" sldId="299"/>
            <ac:spMk id="88" creationId="{B787C867-6881-4078-824E-1C6F475EFBCB}"/>
          </ac:spMkLst>
        </pc:spChg>
        <pc:spChg chg="add mod">
          <ac:chgData name="" userId="829f4dfc408e13d2" providerId="LiveId" clId="{0E012B0B-B439-4F77-AFCC-8AA75BDCCEFA}" dt="2020-05-18T01:16:24.632" v="699" actId="1076"/>
          <ac:spMkLst>
            <pc:docMk/>
            <pc:sldMk cId="3283591274" sldId="299"/>
            <ac:spMk id="89" creationId="{E60F5F8C-E546-4BB0-819F-1C4F35EEC00A}"/>
          </ac:spMkLst>
        </pc:spChg>
        <pc:spChg chg="add mod">
          <ac:chgData name="" userId="829f4dfc408e13d2" providerId="LiveId" clId="{0E012B0B-B439-4F77-AFCC-8AA75BDCCEFA}" dt="2020-05-18T01:16:24.632" v="699" actId="1076"/>
          <ac:spMkLst>
            <pc:docMk/>
            <pc:sldMk cId="3283591274" sldId="299"/>
            <ac:spMk id="91" creationId="{A2E30968-2B89-4498-B05A-4FA002F1F7BE}"/>
          </ac:spMkLst>
        </pc:spChg>
        <pc:spChg chg="add mod">
          <ac:chgData name="" userId="829f4dfc408e13d2" providerId="LiveId" clId="{0E012B0B-B439-4F77-AFCC-8AA75BDCCEFA}" dt="2020-05-18T01:16:24.632" v="699" actId="1076"/>
          <ac:spMkLst>
            <pc:docMk/>
            <pc:sldMk cId="3283591274" sldId="299"/>
            <ac:spMk id="92" creationId="{B9D2C222-FF98-4D0C-A249-8B570384B5B3}"/>
          </ac:spMkLst>
        </pc:spChg>
        <pc:spChg chg="add mod">
          <ac:chgData name="" userId="829f4dfc408e13d2" providerId="LiveId" clId="{0E012B0B-B439-4F77-AFCC-8AA75BDCCEFA}" dt="2020-05-18T01:16:24.632" v="699" actId="1076"/>
          <ac:spMkLst>
            <pc:docMk/>
            <pc:sldMk cId="3283591274" sldId="299"/>
            <ac:spMk id="99" creationId="{F31B1048-71F5-4082-A2C9-C45A45A60F6D}"/>
          </ac:spMkLst>
        </pc:spChg>
        <pc:spChg chg="add mod">
          <ac:chgData name="" userId="829f4dfc408e13d2" providerId="LiveId" clId="{0E012B0B-B439-4F77-AFCC-8AA75BDCCEFA}" dt="2020-05-18T01:16:24.632" v="699" actId="1076"/>
          <ac:spMkLst>
            <pc:docMk/>
            <pc:sldMk cId="3283591274" sldId="299"/>
            <ac:spMk id="100" creationId="{AFB46F0B-67D4-47D6-8040-D8FA1E1EA432}"/>
          </ac:spMkLst>
        </pc:spChg>
        <pc:spChg chg="add mod">
          <ac:chgData name="" userId="829f4dfc408e13d2" providerId="LiveId" clId="{0E012B0B-B439-4F77-AFCC-8AA75BDCCEFA}" dt="2020-05-18T01:16:24.632" v="699" actId="1076"/>
          <ac:spMkLst>
            <pc:docMk/>
            <pc:sldMk cId="3283591274" sldId="299"/>
            <ac:spMk id="104" creationId="{039FC0CB-A235-4F3F-A3EE-EEAA6653A46B}"/>
          </ac:spMkLst>
        </pc:spChg>
        <pc:spChg chg="add mod">
          <ac:chgData name="" userId="829f4dfc408e13d2" providerId="LiveId" clId="{0E012B0B-B439-4F77-AFCC-8AA75BDCCEFA}" dt="2020-05-18T01:16:24.632" v="699" actId="1076"/>
          <ac:spMkLst>
            <pc:docMk/>
            <pc:sldMk cId="3283591274" sldId="299"/>
            <ac:spMk id="105" creationId="{A9946B47-F06D-4B7B-ADA6-FCB8514F67FA}"/>
          </ac:spMkLst>
        </pc:spChg>
        <pc:spChg chg="add mod">
          <ac:chgData name="" userId="829f4dfc408e13d2" providerId="LiveId" clId="{0E012B0B-B439-4F77-AFCC-8AA75BDCCEFA}" dt="2020-05-18T01:16:24.632" v="699" actId="1076"/>
          <ac:spMkLst>
            <pc:docMk/>
            <pc:sldMk cId="3283591274" sldId="299"/>
            <ac:spMk id="106" creationId="{A7008757-CC98-4455-9609-746753C81C53}"/>
          </ac:spMkLst>
        </pc:spChg>
        <pc:spChg chg="del">
          <ac:chgData name="" userId="829f4dfc408e13d2" providerId="LiveId" clId="{0E012B0B-B439-4F77-AFCC-8AA75BDCCEFA}" dt="2020-05-18T00:58:16.990" v="331" actId="478"/>
          <ac:spMkLst>
            <pc:docMk/>
            <pc:sldMk cId="3283591274" sldId="299"/>
            <ac:spMk id="119" creationId="{1A9D7FC2-CC84-9747-851A-AAFC9484C773}"/>
          </ac:spMkLst>
        </pc:spChg>
        <pc:spChg chg="del">
          <ac:chgData name="" userId="829f4dfc408e13d2" providerId="LiveId" clId="{0E012B0B-B439-4F77-AFCC-8AA75BDCCEFA}" dt="2020-05-18T00:58:16.990" v="331" actId="478"/>
          <ac:spMkLst>
            <pc:docMk/>
            <pc:sldMk cId="3283591274" sldId="299"/>
            <ac:spMk id="120" creationId="{2E253A6D-27C4-C143-B8AF-EB8F3497F2B7}"/>
          </ac:spMkLst>
        </pc:spChg>
        <pc:spChg chg="del">
          <ac:chgData name="" userId="829f4dfc408e13d2" providerId="LiveId" clId="{0E012B0B-B439-4F77-AFCC-8AA75BDCCEFA}" dt="2020-05-18T00:58:16.990" v="331" actId="478"/>
          <ac:spMkLst>
            <pc:docMk/>
            <pc:sldMk cId="3283591274" sldId="299"/>
            <ac:spMk id="121" creationId="{D81CD1C2-1FC8-7D43-963A-8EDA3982FABF}"/>
          </ac:spMkLst>
        </pc:spChg>
        <pc:spChg chg="del">
          <ac:chgData name="" userId="829f4dfc408e13d2" providerId="LiveId" clId="{0E012B0B-B439-4F77-AFCC-8AA75BDCCEFA}" dt="2020-05-18T00:58:16.990" v="331" actId="478"/>
          <ac:spMkLst>
            <pc:docMk/>
            <pc:sldMk cId="3283591274" sldId="299"/>
            <ac:spMk id="122" creationId="{DE6AE4C2-562A-4940-B038-B4E1D0D92F3C}"/>
          </ac:spMkLst>
        </pc:spChg>
        <pc:graphicFrameChg chg="add del">
          <ac:chgData name="" userId="829f4dfc408e13d2" providerId="LiveId" clId="{0E012B0B-B439-4F77-AFCC-8AA75BDCCEFA}" dt="2020-05-18T00:58:35.159" v="333" actId="478"/>
          <ac:graphicFrameMkLst>
            <pc:docMk/>
            <pc:sldMk cId="3283591274" sldId="299"/>
            <ac:graphicFrameMk id="24" creationId="{87A73859-D852-4654-989F-5473DA35EB99}"/>
          </ac:graphicFrameMkLst>
        </pc:graphicFrameChg>
        <pc:graphicFrameChg chg="add del">
          <ac:chgData name="" userId="829f4dfc408e13d2" providerId="LiveId" clId="{0E012B0B-B439-4F77-AFCC-8AA75BDCCEFA}" dt="2020-05-18T00:58:35.159" v="333" actId="478"/>
          <ac:graphicFrameMkLst>
            <pc:docMk/>
            <pc:sldMk cId="3283591274" sldId="299"/>
            <ac:graphicFrameMk id="27" creationId="{E988B753-DB43-4E94-A3F7-711731FE22BD}"/>
          </ac:graphicFrameMkLst>
        </pc:graphicFrameChg>
        <pc:graphicFrameChg chg="add del">
          <ac:chgData name="" userId="829f4dfc408e13d2" providerId="LiveId" clId="{0E012B0B-B439-4F77-AFCC-8AA75BDCCEFA}" dt="2020-05-18T00:58:35.159" v="333" actId="478"/>
          <ac:graphicFrameMkLst>
            <pc:docMk/>
            <pc:sldMk cId="3283591274" sldId="299"/>
            <ac:graphicFrameMk id="29" creationId="{2540A93D-2A33-4574-9037-DBDF4328CB09}"/>
          </ac:graphicFrameMkLst>
        </pc:graphicFrameChg>
        <pc:graphicFrameChg chg="add del mod">
          <ac:chgData name="" userId="829f4dfc408e13d2" providerId="LiveId" clId="{0E012B0B-B439-4F77-AFCC-8AA75BDCCEFA}" dt="2020-05-18T01:08:58.366" v="632" actId="478"/>
          <ac:graphicFrameMkLst>
            <pc:docMk/>
            <pc:sldMk cId="3283591274" sldId="299"/>
            <ac:graphicFrameMk id="35" creationId="{8F60E4C2-533A-456E-8296-C95363307D5E}"/>
          </ac:graphicFrameMkLst>
        </pc:graphicFrameChg>
        <pc:graphicFrameChg chg="add del mod">
          <ac:chgData name="" userId="829f4dfc408e13d2" providerId="LiveId" clId="{0E012B0B-B439-4F77-AFCC-8AA75BDCCEFA}" dt="2020-05-18T01:08:58.366" v="632" actId="478"/>
          <ac:graphicFrameMkLst>
            <pc:docMk/>
            <pc:sldMk cId="3283591274" sldId="299"/>
            <ac:graphicFrameMk id="37" creationId="{C90D86A9-CA19-4E7B-BDF6-AEBE5AEDB73F}"/>
          </ac:graphicFrameMkLst>
        </pc:graphicFrameChg>
        <pc:graphicFrameChg chg="add del mod">
          <ac:chgData name="" userId="829f4dfc408e13d2" providerId="LiveId" clId="{0E012B0B-B439-4F77-AFCC-8AA75BDCCEFA}" dt="2020-05-18T01:08:58.366" v="632" actId="478"/>
          <ac:graphicFrameMkLst>
            <pc:docMk/>
            <pc:sldMk cId="3283591274" sldId="299"/>
            <ac:graphicFrameMk id="38" creationId="{1C8106D1-ACA7-44D5-AF39-160C91B8235A}"/>
          </ac:graphicFrameMkLst>
        </pc:graphicFrameChg>
        <pc:graphicFrameChg chg="add del">
          <ac:chgData name="" userId="829f4dfc408e13d2" providerId="LiveId" clId="{0E012B0B-B439-4F77-AFCC-8AA75BDCCEFA}" dt="2020-05-18T01:06:46.142" v="562" actId="478"/>
          <ac:graphicFrameMkLst>
            <pc:docMk/>
            <pc:sldMk cId="3283591274" sldId="299"/>
            <ac:graphicFrameMk id="47" creationId="{F799852B-3934-4BBC-806E-8E16A3F89964}"/>
          </ac:graphicFrameMkLst>
        </pc:graphicFrameChg>
        <pc:graphicFrameChg chg="add del">
          <ac:chgData name="" userId="829f4dfc408e13d2" providerId="LiveId" clId="{0E012B0B-B439-4F77-AFCC-8AA75BDCCEFA}" dt="2020-05-18T01:06:46.142" v="562" actId="478"/>
          <ac:graphicFrameMkLst>
            <pc:docMk/>
            <pc:sldMk cId="3283591274" sldId="299"/>
            <ac:graphicFrameMk id="48" creationId="{06485989-C2FB-42B5-9180-4F668F6CC5CA}"/>
          </ac:graphicFrameMkLst>
        </pc:graphicFrameChg>
        <pc:graphicFrameChg chg="add del">
          <ac:chgData name="" userId="829f4dfc408e13d2" providerId="LiveId" clId="{0E012B0B-B439-4F77-AFCC-8AA75BDCCEFA}" dt="2020-05-18T01:06:46.142" v="562" actId="478"/>
          <ac:graphicFrameMkLst>
            <pc:docMk/>
            <pc:sldMk cId="3283591274" sldId="299"/>
            <ac:graphicFrameMk id="49" creationId="{C32C033E-D6D6-476C-B3D3-FAC3F18FCAC1}"/>
          </ac:graphicFrameMkLst>
        </pc:graphicFrameChg>
        <pc:graphicFrameChg chg="add mod modGraphic">
          <ac:chgData name="" userId="829f4dfc408e13d2" providerId="LiveId" clId="{0E012B0B-B439-4F77-AFCC-8AA75BDCCEFA}" dt="2020-05-18T01:16:24.632" v="699" actId="1076"/>
          <ac:graphicFrameMkLst>
            <pc:docMk/>
            <pc:sldMk cId="3283591274" sldId="299"/>
            <ac:graphicFrameMk id="60" creationId="{C69DB322-0DF8-4A95-A114-CD04CE834DE6}"/>
          </ac:graphicFrameMkLst>
        </pc:graphicFrameChg>
        <pc:graphicFrameChg chg="add mod modGraphic">
          <ac:chgData name="" userId="829f4dfc408e13d2" providerId="LiveId" clId="{0E012B0B-B439-4F77-AFCC-8AA75BDCCEFA}" dt="2020-05-18T01:16:24.632" v="699" actId="1076"/>
          <ac:graphicFrameMkLst>
            <pc:docMk/>
            <pc:sldMk cId="3283591274" sldId="299"/>
            <ac:graphicFrameMk id="62" creationId="{EEBBC741-88EC-4905-BD53-5467CE4A87D4}"/>
          </ac:graphicFrameMkLst>
        </pc:graphicFrameChg>
        <pc:graphicFrameChg chg="add mod">
          <ac:chgData name="" userId="829f4dfc408e13d2" providerId="LiveId" clId="{0E012B0B-B439-4F77-AFCC-8AA75BDCCEFA}" dt="2020-05-18T01:16:24.632" v="699" actId="1076"/>
          <ac:graphicFrameMkLst>
            <pc:docMk/>
            <pc:sldMk cId="3283591274" sldId="299"/>
            <ac:graphicFrameMk id="63" creationId="{C3CDC9AF-F82F-476A-A601-8F11E3E89EEC}"/>
          </ac:graphicFrameMkLst>
        </pc:graphicFrameChg>
        <pc:graphicFrameChg chg="add mod modGraphic">
          <ac:chgData name="" userId="829f4dfc408e13d2" providerId="LiveId" clId="{0E012B0B-B439-4F77-AFCC-8AA75BDCCEFA}" dt="2020-05-18T01:16:24.632" v="699" actId="1076"/>
          <ac:graphicFrameMkLst>
            <pc:docMk/>
            <pc:sldMk cId="3283591274" sldId="299"/>
            <ac:graphicFrameMk id="74" creationId="{1987B78B-3E96-4527-A951-DDE63DA97421}"/>
          </ac:graphicFrameMkLst>
        </pc:graphicFrameChg>
        <pc:graphicFrameChg chg="add mod modGraphic">
          <ac:chgData name="" userId="829f4dfc408e13d2" providerId="LiveId" clId="{0E012B0B-B439-4F77-AFCC-8AA75BDCCEFA}" dt="2020-05-18T01:16:24.632" v="699" actId="1076"/>
          <ac:graphicFrameMkLst>
            <pc:docMk/>
            <pc:sldMk cId="3283591274" sldId="299"/>
            <ac:graphicFrameMk id="75" creationId="{0F3C5974-167D-4DC3-A01F-D69885070F31}"/>
          </ac:graphicFrameMkLst>
        </pc:graphicFrameChg>
        <pc:graphicFrameChg chg="add mod modGraphic">
          <ac:chgData name="" userId="829f4dfc408e13d2" providerId="LiveId" clId="{0E012B0B-B439-4F77-AFCC-8AA75BDCCEFA}" dt="2020-05-18T01:16:24.632" v="699" actId="1076"/>
          <ac:graphicFrameMkLst>
            <pc:docMk/>
            <pc:sldMk cId="3283591274" sldId="299"/>
            <ac:graphicFrameMk id="90" creationId="{AECC2808-4BE8-4D53-BA86-021BE269C29E}"/>
          </ac:graphicFrameMkLst>
        </pc:graphicFrameChg>
        <pc:graphicFrameChg chg="add mod">
          <ac:chgData name="" userId="829f4dfc408e13d2" providerId="LiveId" clId="{0E012B0B-B439-4F77-AFCC-8AA75BDCCEFA}" dt="2020-05-18T01:16:24.632" v="699" actId="1076"/>
          <ac:graphicFrameMkLst>
            <pc:docMk/>
            <pc:sldMk cId="3283591274" sldId="299"/>
            <ac:graphicFrameMk id="93" creationId="{8731D639-981C-40E3-AF6D-2A9445ECA32B}"/>
          </ac:graphicFrameMkLst>
        </pc:graphicFrameChg>
        <pc:graphicFrameChg chg="add mod">
          <ac:chgData name="" userId="829f4dfc408e13d2" providerId="LiveId" clId="{0E012B0B-B439-4F77-AFCC-8AA75BDCCEFA}" dt="2020-05-18T01:16:24.632" v="699" actId="1076"/>
          <ac:graphicFrameMkLst>
            <pc:docMk/>
            <pc:sldMk cId="3283591274" sldId="299"/>
            <ac:graphicFrameMk id="94" creationId="{70AD5ECA-F0BD-47C7-8AAA-C17A44CE5CE7}"/>
          </ac:graphicFrameMkLst>
        </pc:graphicFrameChg>
        <pc:graphicFrameChg chg="add mod">
          <ac:chgData name="" userId="829f4dfc408e13d2" providerId="LiveId" clId="{0E012B0B-B439-4F77-AFCC-8AA75BDCCEFA}" dt="2020-05-18T01:16:24.632" v="699" actId="1076"/>
          <ac:graphicFrameMkLst>
            <pc:docMk/>
            <pc:sldMk cId="3283591274" sldId="299"/>
            <ac:graphicFrameMk id="95" creationId="{3B8FF0C6-80CE-4973-B809-2B8BAF844ADC}"/>
          </ac:graphicFrameMkLst>
        </pc:graphicFrameChg>
        <pc:picChg chg="del">
          <ac:chgData name="" userId="829f4dfc408e13d2" providerId="LiveId" clId="{0E012B0B-B439-4F77-AFCC-8AA75BDCCEFA}" dt="2020-05-18T00:58:16.990" v="331" actId="478"/>
          <ac:picMkLst>
            <pc:docMk/>
            <pc:sldMk cId="3283591274" sldId="299"/>
            <ac:picMk id="4" creationId="{9A7742C7-6644-C343-86DE-67DFD31AA612}"/>
          </ac:picMkLst>
        </pc:picChg>
        <pc:cxnChg chg="add del mod">
          <ac:chgData name="" userId="829f4dfc408e13d2" providerId="LiveId" clId="{0E012B0B-B439-4F77-AFCC-8AA75BDCCEFA}" dt="2020-05-18T01:08:58.366" v="632" actId="478"/>
          <ac:cxnSpMkLst>
            <pc:docMk/>
            <pc:sldMk cId="3283591274" sldId="299"/>
            <ac:cxnSpMk id="39" creationId="{EB017130-612D-49B9-8839-C3906D847E92}"/>
          </ac:cxnSpMkLst>
        </pc:cxnChg>
        <pc:cxnChg chg="add del mod">
          <ac:chgData name="" userId="829f4dfc408e13d2" providerId="LiveId" clId="{0E012B0B-B439-4F77-AFCC-8AA75BDCCEFA}" dt="2020-05-18T01:08:58.366" v="632" actId="478"/>
          <ac:cxnSpMkLst>
            <pc:docMk/>
            <pc:sldMk cId="3283591274" sldId="299"/>
            <ac:cxnSpMk id="40" creationId="{D374C2AD-3E68-46EF-AF50-0DFABA8709F3}"/>
          </ac:cxnSpMkLst>
        </pc:cxnChg>
        <pc:cxnChg chg="add del mod">
          <ac:chgData name="" userId="829f4dfc408e13d2" providerId="LiveId" clId="{0E012B0B-B439-4F77-AFCC-8AA75BDCCEFA}" dt="2020-05-18T01:08:58.366" v="632" actId="478"/>
          <ac:cxnSpMkLst>
            <pc:docMk/>
            <pc:sldMk cId="3283591274" sldId="299"/>
            <ac:cxnSpMk id="41" creationId="{519DE5A2-8892-4995-8C2D-4D8605B4893B}"/>
          </ac:cxnSpMkLst>
        </pc:cxnChg>
        <pc:cxnChg chg="add del mod">
          <ac:chgData name="" userId="829f4dfc408e13d2" providerId="LiveId" clId="{0E012B0B-B439-4F77-AFCC-8AA75BDCCEFA}" dt="2020-05-18T01:08:58.366" v="632" actId="478"/>
          <ac:cxnSpMkLst>
            <pc:docMk/>
            <pc:sldMk cId="3283591274" sldId="299"/>
            <ac:cxnSpMk id="42" creationId="{979808D8-7160-4A22-8CD9-D8CFA72D9D98}"/>
          </ac:cxnSpMkLst>
        </pc:cxnChg>
        <pc:cxnChg chg="add del">
          <ac:chgData name="" userId="829f4dfc408e13d2" providerId="LiveId" clId="{0E012B0B-B439-4F77-AFCC-8AA75BDCCEFA}" dt="2020-05-18T01:06:46.142" v="562" actId="478"/>
          <ac:cxnSpMkLst>
            <pc:docMk/>
            <pc:sldMk cId="3283591274" sldId="299"/>
            <ac:cxnSpMk id="50" creationId="{C79CE36C-90A7-4A22-ADD8-43F82C12F99A}"/>
          </ac:cxnSpMkLst>
        </pc:cxnChg>
        <pc:cxnChg chg="add del">
          <ac:chgData name="" userId="829f4dfc408e13d2" providerId="LiveId" clId="{0E012B0B-B439-4F77-AFCC-8AA75BDCCEFA}" dt="2020-05-18T01:06:46.142" v="562" actId="478"/>
          <ac:cxnSpMkLst>
            <pc:docMk/>
            <pc:sldMk cId="3283591274" sldId="299"/>
            <ac:cxnSpMk id="51" creationId="{3B5E4757-92CD-4976-81D2-97D988F3D9EB}"/>
          </ac:cxnSpMkLst>
        </pc:cxnChg>
        <pc:cxnChg chg="add del">
          <ac:chgData name="" userId="829f4dfc408e13d2" providerId="LiveId" clId="{0E012B0B-B439-4F77-AFCC-8AA75BDCCEFA}" dt="2020-05-18T01:06:46.142" v="562" actId="478"/>
          <ac:cxnSpMkLst>
            <pc:docMk/>
            <pc:sldMk cId="3283591274" sldId="299"/>
            <ac:cxnSpMk id="52" creationId="{A43B919D-B28B-4017-B94E-498476C99527}"/>
          </ac:cxnSpMkLst>
        </pc:cxnChg>
        <pc:cxnChg chg="add del">
          <ac:chgData name="" userId="829f4dfc408e13d2" providerId="LiveId" clId="{0E012B0B-B439-4F77-AFCC-8AA75BDCCEFA}" dt="2020-05-18T01:06:46.142" v="562" actId="478"/>
          <ac:cxnSpMkLst>
            <pc:docMk/>
            <pc:sldMk cId="3283591274" sldId="299"/>
            <ac:cxnSpMk id="53" creationId="{9B6E9A3F-694D-4F10-A6C1-13850FA22203}"/>
          </ac:cxnSpMkLst>
        </pc:cxnChg>
        <pc:cxnChg chg="add del mod">
          <ac:chgData name="" userId="829f4dfc408e13d2" providerId="LiveId" clId="{0E012B0B-B439-4F77-AFCC-8AA75BDCCEFA}" dt="2020-05-18T01:00:20.949" v="352" actId="478"/>
          <ac:cxnSpMkLst>
            <pc:docMk/>
            <pc:sldMk cId="3283591274" sldId="299"/>
            <ac:cxnSpMk id="64" creationId="{22CB5AF7-8725-4F6C-BB53-8AC04BA09FD8}"/>
          </ac:cxnSpMkLst>
        </pc:cxnChg>
        <pc:cxnChg chg="add mod">
          <ac:chgData name="" userId="829f4dfc408e13d2" providerId="LiveId" clId="{0E012B0B-B439-4F77-AFCC-8AA75BDCCEFA}" dt="2020-05-18T01:16:24.632" v="699" actId="1076"/>
          <ac:cxnSpMkLst>
            <pc:docMk/>
            <pc:sldMk cId="3283591274" sldId="299"/>
            <ac:cxnSpMk id="65" creationId="{D31CBED4-7674-49AE-86FA-1DB4B3EB7E00}"/>
          </ac:cxnSpMkLst>
        </pc:cxnChg>
        <pc:cxnChg chg="add mod">
          <ac:chgData name="" userId="829f4dfc408e13d2" providerId="LiveId" clId="{0E012B0B-B439-4F77-AFCC-8AA75BDCCEFA}" dt="2020-05-18T01:16:24.632" v="699" actId="1076"/>
          <ac:cxnSpMkLst>
            <pc:docMk/>
            <pc:sldMk cId="3283591274" sldId="299"/>
            <ac:cxnSpMk id="66" creationId="{305A3794-11E2-4FF7-ADC6-E23EBCCA0478}"/>
          </ac:cxnSpMkLst>
        </pc:cxnChg>
        <pc:cxnChg chg="add mod">
          <ac:chgData name="" userId="829f4dfc408e13d2" providerId="LiveId" clId="{0E012B0B-B439-4F77-AFCC-8AA75BDCCEFA}" dt="2020-05-18T01:16:24.632" v="699" actId="1076"/>
          <ac:cxnSpMkLst>
            <pc:docMk/>
            <pc:sldMk cId="3283591274" sldId="299"/>
            <ac:cxnSpMk id="67" creationId="{49E13D56-1BBC-4787-8E0F-E0A8A0D6C0E1}"/>
          </ac:cxnSpMkLst>
        </pc:cxnChg>
        <pc:cxnChg chg="add mod">
          <ac:chgData name="" userId="829f4dfc408e13d2" providerId="LiveId" clId="{0E012B0B-B439-4F77-AFCC-8AA75BDCCEFA}" dt="2020-05-18T01:16:24.632" v="699" actId="1076"/>
          <ac:cxnSpMkLst>
            <pc:docMk/>
            <pc:sldMk cId="3283591274" sldId="299"/>
            <ac:cxnSpMk id="72" creationId="{729B4A63-FFD6-4932-8267-3D6C52DED372}"/>
          </ac:cxnSpMkLst>
        </pc:cxnChg>
        <pc:cxnChg chg="add mod">
          <ac:chgData name="" userId="829f4dfc408e13d2" providerId="LiveId" clId="{0E012B0B-B439-4F77-AFCC-8AA75BDCCEFA}" dt="2020-05-18T01:16:24.632" v="699" actId="1076"/>
          <ac:cxnSpMkLst>
            <pc:docMk/>
            <pc:sldMk cId="3283591274" sldId="299"/>
            <ac:cxnSpMk id="78" creationId="{DA67841C-5426-4720-9696-74BFF5EA779F}"/>
          </ac:cxnSpMkLst>
        </pc:cxnChg>
        <pc:cxnChg chg="add mod">
          <ac:chgData name="" userId="829f4dfc408e13d2" providerId="LiveId" clId="{0E012B0B-B439-4F77-AFCC-8AA75BDCCEFA}" dt="2020-05-18T01:16:24.632" v="699" actId="1076"/>
          <ac:cxnSpMkLst>
            <pc:docMk/>
            <pc:sldMk cId="3283591274" sldId="299"/>
            <ac:cxnSpMk id="80" creationId="{BD8D9B5F-FF20-4371-B2E7-24B4148FD7AB}"/>
          </ac:cxnSpMkLst>
        </pc:cxnChg>
        <pc:cxnChg chg="add mod">
          <ac:chgData name="" userId="829f4dfc408e13d2" providerId="LiveId" clId="{0E012B0B-B439-4F77-AFCC-8AA75BDCCEFA}" dt="2020-05-18T01:16:24.632" v="699" actId="1076"/>
          <ac:cxnSpMkLst>
            <pc:docMk/>
            <pc:sldMk cId="3283591274" sldId="299"/>
            <ac:cxnSpMk id="82" creationId="{7B15D42E-5789-4AAD-90CF-766F8C9AEFC2}"/>
          </ac:cxnSpMkLst>
        </pc:cxnChg>
        <pc:cxnChg chg="add mod">
          <ac:chgData name="" userId="829f4dfc408e13d2" providerId="LiveId" clId="{0E012B0B-B439-4F77-AFCC-8AA75BDCCEFA}" dt="2020-05-18T01:16:24.632" v="699" actId="1076"/>
          <ac:cxnSpMkLst>
            <pc:docMk/>
            <pc:sldMk cId="3283591274" sldId="299"/>
            <ac:cxnSpMk id="84" creationId="{B4103820-AB10-4542-A78C-E1EA6CC1E6AE}"/>
          </ac:cxnSpMkLst>
        </pc:cxnChg>
        <pc:cxnChg chg="add mod">
          <ac:chgData name="" userId="829f4dfc408e13d2" providerId="LiveId" clId="{0E012B0B-B439-4F77-AFCC-8AA75BDCCEFA}" dt="2020-05-18T01:16:24.632" v="699" actId="1076"/>
          <ac:cxnSpMkLst>
            <pc:docMk/>
            <pc:sldMk cId="3283591274" sldId="299"/>
            <ac:cxnSpMk id="96" creationId="{28EE1ED7-D767-4FD6-A9EE-49508493054F}"/>
          </ac:cxnSpMkLst>
        </pc:cxnChg>
        <pc:cxnChg chg="add mod">
          <ac:chgData name="" userId="829f4dfc408e13d2" providerId="LiveId" clId="{0E012B0B-B439-4F77-AFCC-8AA75BDCCEFA}" dt="2020-05-18T01:16:24.632" v="699" actId="1076"/>
          <ac:cxnSpMkLst>
            <pc:docMk/>
            <pc:sldMk cId="3283591274" sldId="299"/>
            <ac:cxnSpMk id="97" creationId="{32772E22-1D11-4325-A8FC-D0F879B80EE5}"/>
          </ac:cxnSpMkLst>
        </pc:cxnChg>
        <pc:cxnChg chg="add mod">
          <ac:chgData name="" userId="829f4dfc408e13d2" providerId="LiveId" clId="{0E012B0B-B439-4F77-AFCC-8AA75BDCCEFA}" dt="2020-05-18T01:16:24.632" v="699" actId="1076"/>
          <ac:cxnSpMkLst>
            <pc:docMk/>
            <pc:sldMk cId="3283591274" sldId="299"/>
            <ac:cxnSpMk id="98" creationId="{FE7E6FFC-F75F-40E5-AA75-0A7277D319CB}"/>
          </ac:cxnSpMkLst>
        </pc:cxnChg>
        <pc:cxnChg chg="add mod">
          <ac:chgData name="" userId="829f4dfc408e13d2" providerId="LiveId" clId="{0E012B0B-B439-4F77-AFCC-8AA75BDCCEFA}" dt="2020-05-18T01:16:24.632" v="699" actId="1076"/>
          <ac:cxnSpMkLst>
            <pc:docMk/>
            <pc:sldMk cId="3283591274" sldId="299"/>
            <ac:cxnSpMk id="101" creationId="{4B5D6FBF-81CE-4496-9743-2FCAFC879585}"/>
          </ac:cxnSpMkLst>
        </pc:cxnChg>
        <pc:cxnChg chg="add del mod">
          <ac:chgData name="" userId="829f4dfc408e13d2" providerId="LiveId" clId="{0E012B0B-B439-4F77-AFCC-8AA75BDCCEFA}" dt="2020-05-18T01:09:01.278" v="634" actId="478"/>
          <ac:cxnSpMkLst>
            <pc:docMk/>
            <pc:sldMk cId="3283591274" sldId="299"/>
            <ac:cxnSpMk id="102" creationId="{30FFC886-F20A-432A-88CB-AA589770CC35}"/>
          </ac:cxnSpMkLst>
        </pc:cxnChg>
        <pc:cxnChg chg="add del mod">
          <ac:chgData name="" userId="829f4dfc408e13d2" providerId="LiveId" clId="{0E012B0B-B439-4F77-AFCC-8AA75BDCCEFA}" dt="2020-05-18T01:08:59.879" v="633" actId="478"/>
          <ac:cxnSpMkLst>
            <pc:docMk/>
            <pc:sldMk cId="3283591274" sldId="299"/>
            <ac:cxnSpMk id="103" creationId="{D3146DC9-DF7E-4D70-9F25-795110F8B19E}"/>
          </ac:cxnSpMkLst>
        </pc:cxnChg>
        <pc:cxnChg chg="mod">
          <ac:chgData name="" userId="829f4dfc408e13d2" providerId="LiveId" clId="{0E012B0B-B439-4F77-AFCC-8AA75BDCCEFA}" dt="2020-05-18T01:16:18.734" v="698" actId="1076"/>
          <ac:cxnSpMkLst>
            <pc:docMk/>
            <pc:sldMk cId="3283591274" sldId="299"/>
            <ac:cxnSpMk id="424" creationId="{00000000-0000-0000-0000-000000000000}"/>
          </ac:cxnSpMkLst>
        </pc:cxnChg>
      </pc:sldChg>
      <pc:sldChg chg="add del">
        <pc:chgData name="" userId="829f4dfc408e13d2" providerId="LiveId" clId="{0E012B0B-B439-4F77-AFCC-8AA75BDCCEFA}" dt="2020-05-18T00:57:53.363" v="329" actId="2696"/>
        <pc:sldMkLst>
          <pc:docMk/>
          <pc:sldMk cId="3470259584" sldId="299"/>
        </pc:sldMkLst>
      </pc:sldChg>
      <pc:sldChg chg="addSp delSp modSp add">
        <pc:chgData name="" userId="829f4dfc408e13d2" providerId="LiveId" clId="{0E012B0B-B439-4F77-AFCC-8AA75BDCCEFA}" dt="2020-05-18T01:24:05.302" v="883" actId="1076"/>
        <pc:sldMkLst>
          <pc:docMk/>
          <pc:sldMk cId="208075747" sldId="300"/>
        </pc:sldMkLst>
        <pc:spChg chg="mod">
          <ac:chgData name="" userId="829f4dfc408e13d2" providerId="LiveId" clId="{0E012B0B-B439-4F77-AFCC-8AA75BDCCEFA}" dt="2020-05-18T01:17:03.243" v="710"/>
          <ac:spMkLst>
            <pc:docMk/>
            <pc:sldMk cId="208075747" sldId="300"/>
            <ac:spMk id="4" creationId="{C83DB245-BC58-CC45-A29E-43C336A57DEB}"/>
          </ac:spMkLst>
        </pc:spChg>
        <pc:spChg chg="add mod">
          <ac:chgData name="" userId="829f4dfc408e13d2" providerId="LiveId" clId="{0E012B0B-B439-4F77-AFCC-8AA75BDCCEFA}" dt="2020-05-18T01:18:30.694" v="764" actId="1076"/>
          <ac:spMkLst>
            <pc:docMk/>
            <pc:sldMk cId="208075747" sldId="300"/>
            <ac:spMk id="5" creationId="{95B2A8E1-4A74-4676-A978-9CEAA3B356D6}"/>
          </ac:spMkLst>
        </pc:spChg>
        <pc:spChg chg="add mod">
          <ac:chgData name="" userId="829f4dfc408e13d2" providerId="LiveId" clId="{0E012B0B-B439-4F77-AFCC-8AA75BDCCEFA}" dt="2020-05-18T01:18:30.694" v="764" actId="1076"/>
          <ac:spMkLst>
            <pc:docMk/>
            <pc:sldMk cId="208075747" sldId="300"/>
            <ac:spMk id="7" creationId="{36E0A8E7-7115-4D3F-8247-E9B723FF8067}"/>
          </ac:spMkLst>
        </pc:spChg>
        <pc:spChg chg="add mod">
          <ac:chgData name="" userId="829f4dfc408e13d2" providerId="LiveId" clId="{0E012B0B-B439-4F77-AFCC-8AA75BDCCEFA}" dt="2020-05-18T01:24:05.302" v="883" actId="1076"/>
          <ac:spMkLst>
            <pc:docMk/>
            <pc:sldMk cId="208075747" sldId="300"/>
            <ac:spMk id="15" creationId="{60387D5D-DA3B-4C82-A249-4519B8458957}"/>
          </ac:spMkLst>
        </pc:spChg>
        <pc:spChg chg="add mod">
          <ac:chgData name="" userId="829f4dfc408e13d2" providerId="LiveId" clId="{0E012B0B-B439-4F77-AFCC-8AA75BDCCEFA}" dt="2020-05-18T01:18:30.694" v="764" actId="1076"/>
          <ac:spMkLst>
            <pc:docMk/>
            <pc:sldMk cId="208075747" sldId="300"/>
            <ac:spMk id="18" creationId="{7E99468E-5089-4B7C-A785-8371115439B5}"/>
          </ac:spMkLst>
        </pc:spChg>
        <pc:spChg chg="add mod">
          <ac:chgData name="" userId="829f4dfc408e13d2" providerId="LiveId" clId="{0E012B0B-B439-4F77-AFCC-8AA75BDCCEFA}" dt="2020-05-18T01:18:30.694" v="764" actId="1076"/>
          <ac:spMkLst>
            <pc:docMk/>
            <pc:sldMk cId="208075747" sldId="300"/>
            <ac:spMk id="21" creationId="{231880B0-EBB3-441C-892A-A5C4BF95E309}"/>
          </ac:spMkLst>
        </pc:spChg>
        <pc:spChg chg="add del mod">
          <ac:chgData name="" userId="829f4dfc408e13d2" providerId="LiveId" clId="{0E012B0B-B439-4F77-AFCC-8AA75BDCCEFA}" dt="2020-05-18T01:19:13.398" v="770" actId="478"/>
          <ac:spMkLst>
            <pc:docMk/>
            <pc:sldMk cId="208075747" sldId="300"/>
            <ac:spMk id="22" creationId="{15AE95B8-9515-4E38-ADB5-BC2FE29582F7}"/>
          </ac:spMkLst>
        </pc:spChg>
        <pc:spChg chg="add del mod">
          <ac:chgData name="" userId="829f4dfc408e13d2" providerId="LiveId" clId="{0E012B0B-B439-4F77-AFCC-8AA75BDCCEFA}" dt="2020-05-18T01:19:53.022" v="777" actId="478"/>
          <ac:spMkLst>
            <pc:docMk/>
            <pc:sldMk cId="208075747" sldId="300"/>
            <ac:spMk id="23" creationId="{D424ED33-331B-4B74-BC68-FA830A5CCEFD}"/>
          </ac:spMkLst>
        </pc:spChg>
        <pc:spChg chg="add mod">
          <ac:chgData name="" userId="829f4dfc408e13d2" providerId="LiveId" clId="{0E012B0B-B439-4F77-AFCC-8AA75BDCCEFA}" dt="2020-05-18T01:24:05.302" v="883" actId="1076"/>
          <ac:spMkLst>
            <pc:docMk/>
            <pc:sldMk cId="208075747" sldId="300"/>
            <ac:spMk id="31" creationId="{1BA88A6E-87F1-44CA-8773-C30068D55546}"/>
          </ac:spMkLst>
        </pc:spChg>
        <pc:spChg chg="add del mod">
          <ac:chgData name="" userId="829f4dfc408e13d2" providerId="LiveId" clId="{0E012B0B-B439-4F77-AFCC-8AA75BDCCEFA}" dt="2020-05-18T01:19:17.181" v="771" actId="478"/>
          <ac:spMkLst>
            <pc:docMk/>
            <pc:sldMk cId="208075747" sldId="300"/>
            <ac:spMk id="32" creationId="{90C227A6-722A-4F6D-99A5-6D65DCE3339B}"/>
          </ac:spMkLst>
        </pc:spChg>
        <pc:spChg chg="add mod">
          <ac:chgData name="" userId="829f4dfc408e13d2" providerId="LiveId" clId="{0E012B0B-B439-4F77-AFCC-8AA75BDCCEFA}" dt="2020-05-18T01:22:39.373" v="837" actId="1076"/>
          <ac:spMkLst>
            <pc:docMk/>
            <pc:sldMk cId="208075747" sldId="300"/>
            <ac:spMk id="34" creationId="{E2B18770-1498-4EC7-BB0A-E8A5434D1085}"/>
          </ac:spMkLst>
        </pc:spChg>
        <pc:spChg chg="add mod">
          <ac:chgData name="" userId="829f4dfc408e13d2" providerId="LiveId" clId="{0E012B0B-B439-4F77-AFCC-8AA75BDCCEFA}" dt="2020-05-18T01:24:05.302" v="883" actId="1076"/>
          <ac:spMkLst>
            <pc:docMk/>
            <pc:sldMk cId="208075747" sldId="300"/>
            <ac:spMk id="41" creationId="{E9B09741-5258-46C3-AB9B-F4809AB1E7CD}"/>
          </ac:spMkLst>
        </pc:spChg>
        <pc:spChg chg="add mod">
          <ac:chgData name="" userId="829f4dfc408e13d2" providerId="LiveId" clId="{0E012B0B-B439-4F77-AFCC-8AA75BDCCEFA}" dt="2020-05-18T01:22:08.990" v="829" actId="1076"/>
          <ac:spMkLst>
            <pc:docMk/>
            <pc:sldMk cId="208075747" sldId="300"/>
            <ac:spMk id="49" creationId="{F59388B8-B154-47D3-9E0E-740AE245ECE5}"/>
          </ac:spMkLst>
        </pc:spChg>
        <pc:spChg chg="add mod">
          <ac:chgData name="" userId="829f4dfc408e13d2" providerId="LiveId" clId="{0E012B0B-B439-4F77-AFCC-8AA75BDCCEFA}" dt="2020-05-18T01:22:14.255" v="833" actId="20577"/>
          <ac:spMkLst>
            <pc:docMk/>
            <pc:sldMk cId="208075747" sldId="300"/>
            <ac:spMk id="50" creationId="{4AAC4BE6-6A21-4512-8909-FB341C9DCDA0}"/>
          </ac:spMkLst>
        </pc:spChg>
        <pc:spChg chg="add mod">
          <ac:chgData name="" userId="829f4dfc408e13d2" providerId="LiveId" clId="{0E012B0B-B439-4F77-AFCC-8AA75BDCCEFA}" dt="2020-05-18T01:22:41.805" v="839" actId="1076"/>
          <ac:spMkLst>
            <pc:docMk/>
            <pc:sldMk cId="208075747" sldId="300"/>
            <ac:spMk id="52" creationId="{B645803A-7360-4114-8353-4404891BEAF7}"/>
          </ac:spMkLst>
        </pc:spChg>
        <pc:spChg chg="add mod">
          <ac:chgData name="" userId="829f4dfc408e13d2" providerId="LiveId" clId="{0E012B0B-B439-4F77-AFCC-8AA75BDCCEFA}" dt="2020-05-18T01:22:43.837" v="841" actId="1076"/>
          <ac:spMkLst>
            <pc:docMk/>
            <pc:sldMk cId="208075747" sldId="300"/>
            <ac:spMk id="53" creationId="{29B2F0D1-9F3E-4B96-B3C6-869D5C596BBB}"/>
          </ac:spMkLst>
        </pc:spChg>
        <pc:spChg chg="add mod">
          <ac:chgData name="" userId="829f4dfc408e13d2" providerId="LiveId" clId="{0E012B0B-B439-4F77-AFCC-8AA75BDCCEFA}" dt="2020-05-18T01:22:46.085" v="843" actId="1076"/>
          <ac:spMkLst>
            <pc:docMk/>
            <pc:sldMk cId="208075747" sldId="300"/>
            <ac:spMk id="54" creationId="{9631DD6B-07E8-4150-AF25-559157AE92A5}"/>
          </ac:spMkLst>
        </pc:spChg>
        <pc:spChg chg="add mod">
          <ac:chgData name="" userId="829f4dfc408e13d2" providerId="LiveId" clId="{0E012B0B-B439-4F77-AFCC-8AA75BDCCEFA}" dt="2020-05-18T01:22:48.461" v="845" actId="1076"/>
          <ac:spMkLst>
            <pc:docMk/>
            <pc:sldMk cId="208075747" sldId="300"/>
            <ac:spMk id="55" creationId="{36659C1B-E235-4CA2-86E3-B74615E47E5C}"/>
          </ac:spMkLst>
        </pc:spChg>
        <pc:spChg chg="add mod">
          <ac:chgData name="" userId="829f4dfc408e13d2" providerId="LiveId" clId="{0E012B0B-B439-4F77-AFCC-8AA75BDCCEFA}" dt="2020-05-18T01:22:50.837" v="847" actId="1076"/>
          <ac:spMkLst>
            <pc:docMk/>
            <pc:sldMk cId="208075747" sldId="300"/>
            <ac:spMk id="56" creationId="{F7F6270D-B90E-48D6-8885-76D4E42002C3}"/>
          </ac:spMkLst>
        </pc:spChg>
        <pc:spChg chg="add mod">
          <ac:chgData name="" userId="829f4dfc408e13d2" providerId="LiveId" clId="{0E012B0B-B439-4F77-AFCC-8AA75BDCCEFA}" dt="2020-05-18T01:22:52.629" v="849" actId="1076"/>
          <ac:spMkLst>
            <pc:docMk/>
            <pc:sldMk cId="208075747" sldId="300"/>
            <ac:spMk id="57" creationId="{47D73D25-67A4-4054-819B-B12FAB4EEF04}"/>
          </ac:spMkLst>
        </pc:spChg>
        <pc:spChg chg="add mod">
          <ac:chgData name="" userId="829f4dfc408e13d2" providerId="LiveId" clId="{0E012B0B-B439-4F77-AFCC-8AA75BDCCEFA}" dt="2020-05-18T01:23:20.574" v="864" actId="1076"/>
          <ac:spMkLst>
            <pc:docMk/>
            <pc:sldMk cId="208075747" sldId="300"/>
            <ac:spMk id="58" creationId="{9737082F-6C2B-4C1C-BA8D-702A7BA28B56}"/>
          </ac:spMkLst>
        </pc:spChg>
        <pc:spChg chg="add mod">
          <ac:chgData name="" userId="829f4dfc408e13d2" providerId="LiveId" clId="{0E012B0B-B439-4F77-AFCC-8AA75BDCCEFA}" dt="2020-05-18T01:23:19.333" v="863" actId="1076"/>
          <ac:spMkLst>
            <pc:docMk/>
            <pc:sldMk cId="208075747" sldId="300"/>
            <ac:spMk id="59" creationId="{2AC85D5C-6D35-437F-BF1A-F71C9782A43A}"/>
          </ac:spMkLst>
        </pc:spChg>
        <pc:spChg chg="add mod">
          <ac:chgData name="" userId="829f4dfc408e13d2" providerId="LiveId" clId="{0E012B0B-B439-4F77-AFCC-8AA75BDCCEFA}" dt="2020-05-18T01:23:09.942" v="855" actId="1076"/>
          <ac:spMkLst>
            <pc:docMk/>
            <pc:sldMk cId="208075747" sldId="300"/>
            <ac:spMk id="60" creationId="{E7A10DD4-7624-4CB8-917C-788C8068E6DA}"/>
          </ac:spMkLst>
        </pc:spChg>
        <pc:spChg chg="add">
          <ac:chgData name="" userId="829f4dfc408e13d2" providerId="LiveId" clId="{0E012B0B-B439-4F77-AFCC-8AA75BDCCEFA}" dt="2020-05-18T01:23:10.129" v="856"/>
          <ac:spMkLst>
            <pc:docMk/>
            <pc:sldMk cId="208075747" sldId="300"/>
            <ac:spMk id="61" creationId="{F988491A-B793-4207-8EF0-F722CD8D54F4}"/>
          </ac:spMkLst>
        </pc:spChg>
        <pc:spChg chg="mod">
          <ac:chgData name="" userId="829f4dfc408e13d2" providerId="LiveId" clId="{0E012B0B-B439-4F77-AFCC-8AA75BDCCEFA}" dt="2020-05-18T01:24:05.302" v="883" actId="1076"/>
          <ac:spMkLst>
            <pc:docMk/>
            <pc:sldMk cId="208075747" sldId="300"/>
            <ac:spMk id="63" creationId="{8511357B-2D7B-BA4C-B07C-47FB43AF1876}"/>
          </ac:spMkLst>
        </pc:spChg>
        <pc:spChg chg="mod">
          <ac:chgData name="" userId="829f4dfc408e13d2" providerId="LiveId" clId="{0E012B0B-B439-4F77-AFCC-8AA75BDCCEFA}" dt="2020-05-18T01:24:05.302" v="883" actId="1076"/>
          <ac:spMkLst>
            <pc:docMk/>
            <pc:sldMk cId="208075747" sldId="300"/>
            <ac:spMk id="64" creationId="{B86329C2-C1C7-D94D-8028-796F9FDBB71E}"/>
          </ac:spMkLst>
        </pc:spChg>
        <pc:spChg chg="add mod">
          <ac:chgData name="" userId="829f4dfc408e13d2" providerId="LiveId" clId="{0E012B0B-B439-4F77-AFCC-8AA75BDCCEFA}" dt="2020-05-18T01:23:45.606" v="878" actId="1076"/>
          <ac:spMkLst>
            <pc:docMk/>
            <pc:sldMk cId="208075747" sldId="300"/>
            <ac:spMk id="65" creationId="{22D35A90-4703-4A5E-900D-46AA35083D6D}"/>
          </ac:spMkLst>
        </pc:spChg>
        <pc:spChg chg="add mod">
          <ac:chgData name="" userId="829f4dfc408e13d2" providerId="LiveId" clId="{0E012B0B-B439-4F77-AFCC-8AA75BDCCEFA}" dt="2020-05-18T01:23:15.358" v="860" actId="1076"/>
          <ac:spMkLst>
            <pc:docMk/>
            <pc:sldMk cId="208075747" sldId="300"/>
            <ac:spMk id="66" creationId="{34913DC2-CE7B-4F01-9BAF-6D99F14666F8}"/>
          </ac:spMkLst>
        </pc:spChg>
        <pc:spChg chg="add mod">
          <ac:chgData name="" userId="829f4dfc408e13d2" providerId="LiveId" clId="{0E012B0B-B439-4F77-AFCC-8AA75BDCCEFA}" dt="2020-05-18T01:23:18.157" v="862" actId="1076"/>
          <ac:spMkLst>
            <pc:docMk/>
            <pc:sldMk cId="208075747" sldId="300"/>
            <ac:spMk id="67" creationId="{10C328BC-EA1C-4FD4-9389-23D1CFA2BFCC}"/>
          </ac:spMkLst>
        </pc:spChg>
        <pc:spChg chg="add mod">
          <ac:chgData name="" userId="829f4dfc408e13d2" providerId="LiveId" clId="{0E012B0B-B439-4F77-AFCC-8AA75BDCCEFA}" dt="2020-05-18T01:23:26.014" v="866" actId="1076"/>
          <ac:spMkLst>
            <pc:docMk/>
            <pc:sldMk cId="208075747" sldId="300"/>
            <ac:spMk id="68" creationId="{3373262D-4290-4C5A-B341-471CE560044D}"/>
          </ac:spMkLst>
        </pc:spChg>
        <pc:spChg chg="add mod">
          <ac:chgData name="" userId="829f4dfc408e13d2" providerId="LiveId" clId="{0E012B0B-B439-4F77-AFCC-8AA75BDCCEFA}" dt="2020-05-18T01:23:42.421" v="877" actId="1076"/>
          <ac:spMkLst>
            <pc:docMk/>
            <pc:sldMk cId="208075747" sldId="300"/>
            <ac:spMk id="69" creationId="{0C15C0FD-45F4-4D5B-A430-CE2B1E36F806}"/>
          </ac:spMkLst>
        </pc:spChg>
        <pc:spChg chg="add mod">
          <ac:chgData name="" userId="829f4dfc408e13d2" providerId="LiveId" clId="{0E012B0B-B439-4F77-AFCC-8AA75BDCCEFA}" dt="2020-05-18T01:23:28.798" v="869" actId="1076"/>
          <ac:spMkLst>
            <pc:docMk/>
            <pc:sldMk cId="208075747" sldId="300"/>
            <ac:spMk id="70" creationId="{BEEDC8F8-646F-4705-9BEB-5FE9729629A1}"/>
          </ac:spMkLst>
        </pc:spChg>
        <pc:spChg chg="add mod">
          <ac:chgData name="" userId="829f4dfc408e13d2" providerId="LiveId" clId="{0E012B0B-B439-4F77-AFCC-8AA75BDCCEFA}" dt="2020-05-18T01:23:30.381" v="871" actId="1076"/>
          <ac:spMkLst>
            <pc:docMk/>
            <pc:sldMk cId="208075747" sldId="300"/>
            <ac:spMk id="71" creationId="{983E897A-A0E8-4785-A14A-93157FBFCA2E}"/>
          </ac:spMkLst>
        </pc:spChg>
        <pc:spChg chg="add mod">
          <ac:chgData name="" userId="829f4dfc408e13d2" providerId="LiveId" clId="{0E012B0B-B439-4F77-AFCC-8AA75BDCCEFA}" dt="2020-05-18T01:23:36.262" v="874" actId="1076"/>
          <ac:spMkLst>
            <pc:docMk/>
            <pc:sldMk cId="208075747" sldId="300"/>
            <ac:spMk id="72" creationId="{92E01ACD-A46E-49E0-8DD5-307275CEC813}"/>
          </ac:spMkLst>
        </pc:spChg>
        <pc:spChg chg="add mod">
          <ac:chgData name="" userId="829f4dfc408e13d2" providerId="LiveId" clId="{0E012B0B-B439-4F77-AFCC-8AA75BDCCEFA}" dt="2020-05-18T01:23:38.925" v="876" actId="1076"/>
          <ac:spMkLst>
            <pc:docMk/>
            <pc:sldMk cId="208075747" sldId="300"/>
            <ac:spMk id="73" creationId="{366E2C6C-1DCF-4E01-8EAE-63FD3615489C}"/>
          </ac:spMkLst>
        </pc:spChg>
        <pc:spChg chg="add mod">
          <ac:chgData name="" userId="829f4dfc408e13d2" providerId="LiveId" clId="{0E012B0B-B439-4F77-AFCC-8AA75BDCCEFA}" dt="2020-05-18T01:23:52.485" v="880" actId="1076"/>
          <ac:spMkLst>
            <pc:docMk/>
            <pc:sldMk cId="208075747" sldId="300"/>
            <ac:spMk id="74" creationId="{7DFE9B7F-DB94-4AED-BC4E-5A2A7C46FAA8}"/>
          </ac:spMkLst>
        </pc:spChg>
        <pc:spChg chg="mod">
          <ac:chgData name="" userId="829f4dfc408e13d2" providerId="LiveId" clId="{0E012B0B-B439-4F77-AFCC-8AA75BDCCEFA}" dt="2020-05-18T01:23:59.677" v="882" actId="1076"/>
          <ac:spMkLst>
            <pc:docMk/>
            <pc:sldMk cId="208075747" sldId="300"/>
            <ac:spMk id="482" creationId="{00000000-0000-0000-0000-000000000000}"/>
          </ac:spMkLst>
        </pc:spChg>
        <pc:graphicFrameChg chg="add mod modGraphic">
          <ac:chgData name="" userId="829f4dfc408e13d2" providerId="LiveId" clId="{0E012B0B-B439-4F77-AFCC-8AA75BDCCEFA}" dt="2020-05-18T01:18:30.694" v="764" actId="1076"/>
          <ac:graphicFrameMkLst>
            <pc:docMk/>
            <pc:sldMk cId="208075747" sldId="300"/>
            <ac:graphicFrameMk id="2" creationId="{F4F8F429-13FB-4F56-B63D-E7C43CD13573}"/>
          </ac:graphicFrameMkLst>
        </pc:graphicFrameChg>
        <pc:graphicFrameChg chg="add mod modGraphic">
          <ac:chgData name="" userId="829f4dfc408e13d2" providerId="LiveId" clId="{0E012B0B-B439-4F77-AFCC-8AA75BDCCEFA}" dt="2020-05-18T01:18:30.694" v="764" actId="1076"/>
          <ac:graphicFrameMkLst>
            <pc:docMk/>
            <pc:sldMk cId="208075747" sldId="300"/>
            <ac:graphicFrameMk id="6" creationId="{C58058A9-14DA-472A-857E-C939E9964BF4}"/>
          </ac:graphicFrameMkLst>
        </pc:graphicFrameChg>
        <pc:graphicFrameChg chg="add del mod modGraphic">
          <ac:chgData name="" userId="829f4dfc408e13d2" providerId="LiveId" clId="{0E012B0B-B439-4F77-AFCC-8AA75BDCCEFA}" dt="2020-05-18T01:24:05.302" v="883" actId="1076"/>
          <ac:graphicFrameMkLst>
            <pc:docMk/>
            <pc:sldMk cId="208075747" sldId="300"/>
            <ac:graphicFrameMk id="24" creationId="{94531E69-89DF-4E96-9AE3-5CC8965A3B35}"/>
          </ac:graphicFrameMkLst>
        </pc:graphicFrameChg>
        <pc:graphicFrameChg chg="add mod modGraphic">
          <ac:chgData name="" userId="829f4dfc408e13d2" providerId="LiveId" clId="{0E012B0B-B439-4F77-AFCC-8AA75BDCCEFA}" dt="2020-05-18T01:24:05.302" v="883" actId="1076"/>
          <ac:graphicFrameMkLst>
            <pc:docMk/>
            <pc:sldMk cId="208075747" sldId="300"/>
            <ac:graphicFrameMk id="25" creationId="{65135970-2268-4703-8B63-FFE68F91BA93}"/>
          </ac:graphicFrameMkLst>
        </pc:graphicFrameChg>
        <pc:graphicFrameChg chg="add mod">
          <ac:chgData name="" userId="829f4dfc408e13d2" providerId="LiveId" clId="{0E012B0B-B439-4F77-AFCC-8AA75BDCCEFA}" dt="2020-05-18T01:24:05.302" v="883" actId="1076"/>
          <ac:graphicFrameMkLst>
            <pc:docMk/>
            <pc:sldMk cId="208075747" sldId="300"/>
            <ac:graphicFrameMk id="26" creationId="{D58A62F8-3655-48B6-B70F-21A64D870565}"/>
          </ac:graphicFrameMkLst>
        </pc:graphicFrameChg>
        <pc:picChg chg="del">
          <ac:chgData name="" userId="829f4dfc408e13d2" providerId="LiveId" clId="{0E012B0B-B439-4F77-AFCC-8AA75BDCCEFA}" dt="2020-05-18T01:16:47.397" v="701" actId="478"/>
          <ac:picMkLst>
            <pc:docMk/>
            <pc:sldMk cId="208075747" sldId="300"/>
            <ac:picMk id="3" creationId="{68FD5FB6-273F-2644-8BA4-FEE1D8AAA7BC}"/>
          </ac:picMkLst>
        </pc:picChg>
        <pc:cxnChg chg="add mod">
          <ac:chgData name="" userId="829f4dfc408e13d2" providerId="LiveId" clId="{0E012B0B-B439-4F77-AFCC-8AA75BDCCEFA}" dt="2020-05-18T01:24:05.302" v="883" actId="1076"/>
          <ac:cxnSpMkLst>
            <pc:docMk/>
            <pc:sldMk cId="208075747" sldId="300"/>
            <ac:cxnSpMk id="9" creationId="{89294FC9-90AE-4160-BC39-4973D4ECF186}"/>
          </ac:cxnSpMkLst>
        </pc:cxnChg>
        <pc:cxnChg chg="add mod">
          <ac:chgData name="" userId="829f4dfc408e13d2" providerId="LiveId" clId="{0E012B0B-B439-4F77-AFCC-8AA75BDCCEFA}" dt="2020-05-18T01:24:05.302" v="883" actId="1076"/>
          <ac:cxnSpMkLst>
            <pc:docMk/>
            <pc:sldMk cId="208075747" sldId="300"/>
            <ac:cxnSpMk id="27" creationId="{6ADC5FD7-2884-435F-A6C0-9FD5CF43ED62}"/>
          </ac:cxnSpMkLst>
        </pc:cxnChg>
        <pc:cxnChg chg="add mod">
          <ac:chgData name="" userId="829f4dfc408e13d2" providerId="LiveId" clId="{0E012B0B-B439-4F77-AFCC-8AA75BDCCEFA}" dt="2020-05-18T01:24:05.302" v="883" actId="1076"/>
          <ac:cxnSpMkLst>
            <pc:docMk/>
            <pc:sldMk cId="208075747" sldId="300"/>
            <ac:cxnSpMk id="28" creationId="{19ABCB17-3EA3-48B4-9097-CBF84F988038}"/>
          </ac:cxnSpMkLst>
        </pc:cxnChg>
        <pc:cxnChg chg="add mod">
          <ac:chgData name="" userId="829f4dfc408e13d2" providerId="LiveId" clId="{0E012B0B-B439-4F77-AFCC-8AA75BDCCEFA}" dt="2020-05-18T01:24:05.302" v="883" actId="1076"/>
          <ac:cxnSpMkLst>
            <pc:docMk/>
            <pc:sldMk cId="208075747" sldId="300"/>
            <ac:cxnSpMk id="29" creationId="{D80D48B5-21C6-4AB3-BADE-E67A84C6FCA6}"/>
          </ac:cxnSpMkLst>
        </pc:cxnChg>
        <pc:cxnChg chg="add mod">
          <ac:chgData name="" userId="829f4dfc408e13d2" providerId="LiveId" clId="{0E012B0B-B439-4F77-AFCC-8AA75BDCCEFA}" dt="2020-05-18T01:24:05.302" v="883" actId="1076"/>
          <ac:cxnSpMkLst>
            <pc:docMk/>
            <pc:sldMk cId="208075747" sldId="300"/>
            <ac:cxnSpMk id="30" creationId="{5CF04762-0DC0-492F-9CC9-40FECA7A49A7}"/>
          </ac:cxnSpMkLst>
        </pc:cxnChg>
        <pc:cxnChg chg="add del mod">
          <ac:chgData name="" userId="829f4dfc408e13d2" providerId="LiveId" clId="{0E012B0B-B439-4F77-AFCC-8AA75BDCCEFA}" dt="2020-05-18T01:21:33.149" v="819" actId="478"/>
          <ac:cxnSpMkLst>
            <pc:docMk/>
            <pc:sldMk cId="208075747" sldId="300"/>
            <ac:cxnSpMk id="42" creationId="{E055D1E4-487B-44EE-BD11-F719E70FC3C3}"/>
          </ac:cxnSpMkLst>
        </pc:cxnChg>
        <pc:cxnChg chg="add mod">
          <ac:chgData name="" userId="829f4dfc408e13d2" providerId="LiveId" clId="{0E012B0B-B439-4F77-AFCC-8AA75BDCCEFA}" dt="2020-05-18T01:22:01.715" v="827" actId="208"/>
          <ac:cxnSpMkLst>
            <pc:docMk/>
            <pc:sldMk cId="208075747" sldId="300"/>
            <ac:cxnSpMk id="45" creationId="{689C9602-A759-4CD2-A06F-1A3E0319C78B}"/>
          </ac:cxnSpMkLst>
        </pc:cxnChg>
        <pc:cxnChg chg="add mod">
          <ac:chgData name="" userId="829f4dfc408e13d2" providerId="LiveId" clId="{0E012B0B-B439-4F77-AFCC-8AA75BDCCEFA}" dt="2020-05-18T01:22:01.715" v="827" actId="208"/>
          <ac:cxnSpMkLst>
            <pc:docMk/>
            <pc:sldMk cId="208075747" sldId="300"/>
            <ac:cxnSpMk id="47" creationId="{9F7CEA69-0838-4A22-B02C-3D9E64B9CD7F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7a526e607e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7a526e607e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7a526e607e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7a526e607e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7a526e607e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7a526e607e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7362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7a526e607e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7a526e607e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7a526e607e_0_6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7a526e607e_0_6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7a526e607e_0_5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7a526e607e_0_5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7a526e607e_0_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7a526e607e_0_6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78549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7a526e607e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7a526e607e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7a526e607e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7a526e607e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7a526e607e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7a526e607e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a526e607e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a526e607e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3984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7a526e607e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7a526e607e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87076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7a526e607e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7a526e607e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7a526e607e_0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7a526e607e_0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7a526e607e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7a526e607e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18883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7a526e607e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7a526e607e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7a526e607e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7a526e607e_0_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7a526e607e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7a526e607e_0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12366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7a526e607e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7a526e607e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7a526e607e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7a526e607e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7a526e607e_0_7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7a526e607e_0_7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209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a526e607e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7a526e607e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7a526e607e_0_7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7a526e607e_0_7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7a526e607e_0_8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7a526e607e_0_8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7a526e607e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7a526e607e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7a526e607e_0_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7a526e607e_0_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7a526e607e_0_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7a526e607e_0_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4233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7a526e607e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7a526e607e_0_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7a526e607e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7a526e607e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7a526e607e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7a526e607e_0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a526e607e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a526e607e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a526e607e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a526e607e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7a526e607e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7a526e607e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7a526e607e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7a526e607e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7a526e607e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7a526e607e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7a526e607e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7a526e607e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p11"/>
          <p:cNvSpPr txBox="1">
            <a:spLocks noGrp="1"/>
          </p:cNvSpPr>
          <p:nvPr>
            <p:ph type="title" hasCustomPrompt="1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sites.google.com/view/dongmin" TargetMode="External"/><Relationship Id="rId3" Type="http://schemas.openxmlformats.org/officeDocument/2006/relationships/image" Target="../media/image3.jpg"/><Relationship Id="rId7" Type="http://schemas.openxmlformats.org/officeDocument/2006/relationships/hyperlink" Target="mailto:dongminpark@kaist.ac.kr" TargetMode="External"/><Relationship Id="rId12" Type="http://schemas.openxmlformats.org/officeDocument/2006/relationships/hyperlink" Target="https://dm.kaist.ac.kr/jaegil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tiff"/><Relationship Id="rId11" Type="http://schemas.openxmlformats.org/officeDocument/2006/relationships/hyperlink" Target="mailto:minseokkim@kaist.ac.kr" TargetMode="External"/><Relationship Id="rId5" Type="http://schemas.openxmlformats.org/officeDocument/2006/relationships/image" Target="../media/image5.jpg"/><Relationship Id="rId10" Type="http://schemas.openxmlformats.org/officeDocument/2006/relationships/hyperlink" Target="http://hwanjun.me/" TargetMode="External"/><Relationship Id="rId4" Type="http://schemas.openxmlformats.org/officeDocument/2006/relationships/image" Target="../media/image4.tiff"/><Relationship Id="rId9" Type="http://schemas.openxmlformats.org/officeDocument/2006/relationships/hyperlink" Target="mailto:songhwanjun@kaist.ac.kr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1.png"/><Relationship Id="rId13" Type="http://schemas.openxmlformats.org/officeDocument/2006/relationships/image" Target="../media/image58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0.pn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image" Target="../media/image370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png"/><Relationship Id="rId4" Type="http://schemas.openxmlformats.org/officeDocument/2006/relationships/image" Target="../media/image52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0.png"/><Relationship Id="rId5" Type="http://schemas.openxmlformats.org/officeDocument/2006/relationships/image" Target="../media/image480.png"/><Relationship Id="rId4" Type="http://schemas.openxmlformats.org/officeDocument/2006/relationships/image" Target="../media/image4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0.png"/><Relationship Id="rId11" Type="http://schemas.openxmlformats.org/officeDocument/2006/relationships/image" Target="../media/image70.png"/><Relationship Id="rId10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0.png"/><Relationship Id="rId5" Type="http://schemas.openxmlformats.org/officeDocument/2006/relationships/image" Target="../media/image560.png"/><Relationship Id="rId4" Type="http://schemas.openxmlformats.org/officeDocument/2006/relationships/image" Target="../media/image5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3.emf"/><Relationship Id="rId7" Type="http://schemas.openxmlformats.org/officeDocument/2006/relationships/image" Target="../media/image6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0.png"/><Relationship Id="rId5" Type="http://schemas.openxmlformats.org/officeDocument/2006/relationships/image" Target="../media/image590.png"/><Relationship Id="rId4" Type="http://schemas.openxmlformats.org/officeDocument/2006/relationships/image" Target="../media/image580.png"/><Relationship Id="rId9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7CD4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>
            <a:spLocks noGrp="1"/>
          </p:cNvSpPr>
          <p:nvPr>
            <p:ph type="ctrTitle"/>
          </p:nvPr>
        </p:nvSpPr>
        <p:spPr>
          <a:xfrm>
            <a:off x="419595" y="959668"/>
            <a:ext cx="8073600" cy="1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" sz="4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TRAP:</a:t>
            </a:r>
            <a:r>
              <a:rPr lang="ko-KR" altLang="en-US" sz="4000" dirty="0">
                <a:solidFill>
                  <a:srgbClr val="FFE599"/>
                </a:solidFill>
              </a:rPr>
              <a:t> </a:t>
            </a:r>
            <a:r>
              <a:rPr lang="en-US" altLang="ko-KR" sz="4000" u="sng" dirty="0">
                <a:solidFill>
                  <a:schemeClr val="bg1"/>
                </a:solidFill>
              </a:rPr>
              <a:t>T</a:t>
            </a:r>
            <a:r>
              <a:rPr lang="en-US" altLang="ko-KR" sz="4000" dirty="0">
                <a:solidFill>
                  <a:schemeClr val="bg1"/>
                </a:solidFill>
              </a:rPr>
              <a:t>wo-level</a:t>
            </a:r>
            <a:r>
              <a:rPr lang="ko-KR" altLang="en-US" sz="4000" dirty="0">
                <a:solidFill>
                  <a:schemeClr val="bg1"/>
                </a:solidFill>
              </a:rPr>
              <a:t> </a:t>
            </a:r>
            <a:r>
              <a:rPr lang="en-US" altLang="ko-KR" sz="4000" u="sng" dirty="0">
                <a:solidFill>
                  <a:schemeClr val="bg1"/>
                </a:solidFill>
              </a:rPr>
              <a:t>R</a:t>
            </a:r>
            <a:r>
              <a:rPr lang="en-US" altLang="ko-KR" sz="4000" dirty="0">
                <a:solidFill>
                  <a:schemeClr val="bg1"/>
                </a:solidFill>
              </a:rPr>
              <a:t>egularized </a:t>
            </a:r>
            <a:r>
              <a:rPr lang="ko" sz="4000" u="sng" dirty="0">
                <a:solidFill>
                  <a:srgbClr val="FFE599"/>
                </a:solidFill>
              </a:rPr>
              <a:t>A</a:t>
            </a:r>
            <a:r>
              <a:rPr lang="ko" sz="4000" dirty="0">
                <a:solidFill>
                  <a:srgbClr val="FFE599"/>
                </a:solidFill>
              </a:rPr>
              <a:t>utoencoder</a:t>
            </a:r>
            <a:r>
              <a:rPr lang="ko" sz="4000" dirty="0"/>
              <a:t>-based </a:t>
            </a:r>
            <a:r>
              <a:rPr lang="en-US" altLang="ko" sz="4000" dirty="0">
                <a:solidFill>
                  <a:srgbClr val="FFFFFF"/>
                </a:solidFill>
              </a:rPr>
              <a:t>E</a:t>
            </a:r>
            <a:r>
              <a:rPr lang="ko" sz="4000" dirty="0">
                <a:solidFill>
                  <a:srgbClr val="FFFFFF"/>
                </a:solidFill>
              </a:rPr>
              <a:t>mbedding</a:t>
            </a:r>
            <a:r>
              <a:rPr lang="ko" sz="4000" dirty="0"/>
              <a:t> for </a:t>
            </a:r>
            <a:r>
              <a:rPr lang="en-US" altLang="ko" sz="4000" u="sng" dirty="0">
                <a:solidFill>
                  <a:srgbClr val="EA9999"/>
                </a:solidFill>
              </a:rPr>
              <a:t>P</a:t>
            </a:r>
            <a:r>
              <a:rPr lang="ko" sz="4000" dirty="0">
                <a:solidFill>
                  <a:srgbClr val="EA9999"/>
                </a:solidFill>
              </a:rPr>
              <a:t>ower-law</a:t>
            </a:r>
            <a:r>
              <a:rPr lang="ko" sz="4000" dirty="0"/>
              <a:t> </a:t>
            </a:r>
            <a:r>
              <a:rPr lang="en-US" altLang="ko" sz="4000" dirty="0"/>
              <a:t>Distributed</a:t>
            </a:r>
            <a:r>
              <a:rPr lang="ko" sz="4000" dirty="0"/>
              <a:t> </a:t>
            </a:r>
            <a:r>
              <a:rPr lang="en-US" altLang="ko" sz="4000" dirty="0"/>
              <a:t>D</a:t>
            </a:r>
            <a:r>
              <a:rPr lang="ko" sz="4000" dirty="0"/>
              <a:t>ata</a:t>
            </a:r>
            <a:endParaRPr sz="4000" dirty="0"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1"/>
          </p:nvPr>
        </p:nvSpPr>
        <p:spPr>
          <a:xfrm>
            <a:off x="2342732" y="3361750"/>
            <a:ext cx="6538233" cy="12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lnSpc>
                <a:spcPts val="3000"/>
              </a:lnSpc>
            </a:pPr>
            <a:r>
              <a:rPr lang="ko" sz="2000" b="1" dirty="0"/>
              <a:t>Dongmin</a:t>
            </a:r>
            <a:r>
              <a:rPr lang="en-US" altLang="ko" sz="2000" b="1" dirty="0"/>
              <a:t> Park, </a:t>
            </a:r>
            <a:r>
              <a:rPr lang="en-US" altLang="ko" sz="2000" dirty="0" err="1"/>
              <a:t>Hwanjun</a:t>
            </a:r>
            <a:r>
              <a:rPr lang="en-US" altLang="ko" sz="2000" dirty="0"/>
              <a:t> Song, </a:t>
            </a:r>
            <a:r>
              <a:rPr lang="en-US" altLang="ko" sz="2000" dirty="0" err="1"/>
              <a:t>Minseok</a:t>
            </a:r>
            <a:r>
              <a:rPr lang="en-US" altLang="ko" sz="2000" dirty="0"/>
              <a:t> Kim, Jae-Gil Lee*</a:t>
            </a:r>
            <a:br>
              <a:rPr lang="ko" dirty="0"/>
            </a:br>
            <a:r>
              <a:rPr lang="en-US" altLang="ko" sz="1500" dirty="0"/>
              <a:t>Data Mining Lab, </a:t>
            </a:r>
            <a:r>
              <a:rPr lang="ko" sz="1500" dirty="0"/>
              <a:t>Graduate School of Knowledge Service Engineering</a:t>
            </a:r>
            <a:br>
              <a:rPr lang="ko" sz="1500" dirty="0"/>
            </a:br>
            <a:r>
              <a:rPr lang="en-US" altLang="ko" sz="1500" dirty="0"/>
              <a:t>22-Apr, </a:t>
            </a:r>
            <a:r>
              <a:rPr lang="ko" sz="1500" dirty="0"/>
              <a:t>20</a:t>
            </a:r>
            <a:r>
              <a:rPr lang="en-US" altLang="ko" sz="1500" dirty="0"/>
              <a:t>20</a:t>
            </a:r>
            <a:endParaRPr sz="15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CBDD232-97DE-4064-AB35-1B7837584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65" y="3412832"/>
            <a:ext cx="1616928" cy="591842"/>
          </a:xfrm>
          <a:prstGeom prst="rect">
            <a:avLst/>
          </a:prstGeom>
        </p:spPr>
      </p:pic>
      <p:pic>
        <p:nvPicPr>
          <p:cNvPr id="1028" name="Picture 4" descr="Knowledge Partners | Green Growth Knowledge Platform">
            <a:extLst>
              <a:ext uri="{FF2B5EF4-FFF2-40B4-BE49-F238E27FC236}">
                <a16:creationId xmlns:a16="http://schemas.microsoft.com/office/drawing/2014/main" id="{FAE750DC-4DFE-4C92-959B-412F2EC22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3" b="18180"/>
          <a:stretch/>
        </p:blipFill>
        <p:spPr bwMode="auto">
          <a:xfrm>
            <a:off x="452965" y="4031634"/>
            <a:ext cx="1616928" cy="59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731DF13D-2C3E-4C14-8DAA-E3B645ECD6A7}"/>
              </a:ext>
            </a:extLst>
          </p:cNvPr>
          <p:cNvSpPr/>
          <p:nvPr/>
        </p:nvSpPr>
        <p:spPr>
          <a:xfrm>
            <a:off x="713930" y="162562"/>
            <a:ext cx="1662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" dirty="0">
                <a:solidFill>
                  <a:schemeClr val="bg1"/>
                </a:solidFill>
                <a:latin typeface="Lato" panose="020B0600000101010101" charset="0"/>
              </a:rPr>
              <a:t>Session: SON-A (1)</a:t>
            </a:r>
            <a:br>
              <a:rPr lang="en-US" altLang="ko" dirty="0">
                <a:solidFill>
                  <a:schemeClr val="bg1"/>
                </a:solidFill>
                <a:latin typeface="Lato" panose="020B0600000101010101" charset="0"/>
              </a:rPr>
            </a:br>
            <a:r>
              <a:rPr lang="en-US" altLang="ko" dirty="0">
                <a:solidFill>
                  <a:schemeClr val="bg1"/>
                </a:solidFill>
                <a:latin typeface="Lato" panose="020B0600000101010101" charset="0"/>
              </a:rPr>
              <a:t>Paper No. 1519</a:t>
            </a:r>
            <a:endParaRPr lang="ko-KR" altLang="en-US" dirty="0">
              <a:solidFill>
                <a:schemeClr val="bg1"/>
              </a:solidFill>
              <a:latin typeface="Lato" panose="020B0600000101010101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4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Solution: Embedding Methods</a:t>
            </a:r>
            <a:endParaRPr sz="2400"/>
          </a:p>
        </p:txBody>
      </p:sp>
      <p:sp>
        <p:nvSpPr>
          <p:cNvPr id="298" name="Google Shape;298;p24"/>
          <p:cNvSpPr txBox="1">
            <a:spLocks noGrp="1"/>
          </p:cNvSpPr>
          <p:nvPr>
            <p:ph type="body" idx="4294967295"/>
          </p:nvPr>
        </p:nvSpPr>
        <p:spPr>
          <a:xfrm>
            <a:off x="2531225" y="1855125"/>
            <a:ext cx="150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sz="2000" b="1"/>
              <a:t>Embedding</a:t>
            </a:r>
            <a:r>
              <a:rPr lang="ko" sz="2000"/>
              <a:t> </a:t>
            </a:r>
            <a:br>
              <a:rPr lang="ko" sz="2000"/>
            </a:br>
            <a:endParaRPr sz="2000"/>
          </a:p>
        </p:txBody>
      </p:sp>
      <p:sp>
        <p:nvSpPr>
          <p:cNvPr id="299" name="Google Shape;299;p24"/>
          <p:cNvSpPr/>
          <p:nvPr/>
        </p:nvSpPr>
        <p:spPr>
          <a:xfrm>
            <a:off x="0" y="4749900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00" name="Google Shape;300;p24"/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1" name="Google Shape;301;p24"/>
          <p:cNvSpPr txBox="1"/>
          <p:nvPr/>
        </p:nvSpPr>
        <p:spPr>
          <a:xfrm>
            <a:off x="8112500" y="4752450"/>
            <a:ext cx="10317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10</a:t>
            </a:r>
            <a:r>
              <a:rPr 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/</a:t>
            </a:r>
            <a:r>
              <a:rPr lang="en-US" alt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37</a:t>
            </a:r>
            <a:endParaRPr dirty="0"/>
          </a:p>
        </p:txBody>
      </p:sp>
      <p:pic>
        <p:nvPicPr>
          <p:cNvPr id="302" name="Google Shape;302;p24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178033" y="3877003"/>
            <a:ext cx="331448" cy="3314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3" name="Google Shape;303;p24"/>
          <p:cNvGrpSpPr/>
          <p:nvPr/>
        </p:nvGrpSpPr>
        <p:grpSpPr>
          <a:xfrm>
            <a:off x="583188" y="1302823"/>
            <a:ext cx="1739843" cy="2184307"/>
            <a:chOff x="1925300" y="1869900"/>
            <a:chExt cx="1471451" cy="1847350"/>
          </a:xfrm>
        </p:grpSpPr>
        <p:pic>
          <p:nvPicPr>
            <p:cNvPr id="304" name="Google Shape;304;p24"/>
            <p:cNvPicPr preferRelativeResize="0"/>
            <p:nvPr/>
          </p:nvPicPr>
          <p:blipFill>
            <a:blip r:embed="rId4">
              <a:alphaModFix amt="90000"/>
            </a:blip>
            <a:stretch>
              <a:fillRect/>
            </a:stretch>
          </p:blipFill>
          <p:spPr>
            <a:xfrm>
              <a:off x="1925300" y="2024538"/>
              <a:ext cx="461675" cy="461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" name="Google Shape;305;p24"/>
            <p:cNvPicPr preferRelativeResize="0"/>
            <p:nvPr/>
          </p:nvPicPr>
          <p:blipFill>
            <a:blip r:embed="rId5">
              <a:alphaModFix amt="90000"/>
            </a:blip>
            <a:stretch>
              <a:fillRect/>
            </a:stretch>
          </p:blipFill>
          <p:spPr>
            <a:xfrm>
              <a:off x="1925300" y="3100925"/>
              <a:ext cx="461676" cy="4616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" name="Google Shape;306;p24"/>
            <p:cNvPicPr preferRelativeResize="0"/>
            <p:nvPr/>
          </p:nvPicPr>
          <p:blipFill>
            <a:blip r:embed="rId3">
              <a:alphaModFix amt="90000"/>
            </a:blip>
            <a:stretch>
              <a:fillRect/>
            </a:stretch>
          </p:blipFill>
          <p:spPr>
            <a:xfrm>
              <a:off x="1925300" y="2562738"/>
              <a:ext cx="461676" cy="4616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" name="Google Shape;307;p24"/>
            <p:cNvPicPr preferRelativeResize="0"/>
            <p:nvPr/>
          </p:nvPicPr>
          <p:blipFill>
            <a:blip r:embed="rId6">
              <a:alphaModFix amt="90000"/>
            </a:blip>
            <a:stretch>
              <a:fillRect/>
            </a:stretch>
          </p:blipFill>
          <p:spPr>
            <a:xfrm>
              <a:off x="2935075" y="1869900"/>
              <a:ext cx="461675" cy="461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" name="Google Shape;308;p24"/>
            <p:cNvPicPr preferRelativeResize="0"/>
            <p:nvPr/>
          </p:nvPicPr>
          <p:blipFill>
            <a:blip r:embed="rId7">
              <a:alphaModFix amt="90000"/>
            </a:blip>
            <a:stretch>
              <a:fillRect/>
            </a:stretch>
          </p:blipFill>
          <p:spPr>
            <a:xfrm>
              <a:off x="2935075" y="2331900"/>
              <a:ext cx="461676" cy="4616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" name="Google Shape;309;p24"/>
            <p:cNvPicPr preferRelativeResize="0"/>
            <p:nvPr/>
          </p:nvPicPr>
          <p:blipFill>
            <a:blip r:embed="rId8">
              <a:alphaModFix amt="90000"/>
            </a:blip>
            <a:stretch>
              <a:fillRect/>
            </a:stretch>
          </p:blipFill>
          <p:spPr>
            <a:xfrm>
              <a:off x="2935075" y="2793900"/>
              <a:ext cx="461676" cy="4616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0" name="Google Shape;310;p24"/>
            <p:cNvPicPr preferRelativeResize="0"/>
            <p:nvPr/>
          </p:nvPicPr>
          <p:blipFill>
            <a:blip r:embed="rId9">
              <a:alphaModFix amt="90000"/>
            </a:blip>
            <a:stretch>
              <a:fillRect/>
            </a:stretch>
          </p:blipFill>
          <p:spPr>
            <a:xfrm>
              <a:off x="2935075" y="3255575"/>
              <a:ext cx="461676" cy="46167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11" name="Google Shape;311;p24"/>
            <p:cNvCxnSpPr>
              <a:stCxn id="304" idx="3"/>
              <a:endCxn id="308" idx="1"/>
            </p:cNvCxnSpPr>
            <p:nvPr/>
          </p:nvCxnSpPr>
          <p:spPr>
            <a:xfrm>
              <a:off x="2386975" y="2255375"/>
              <a:ext cx="548100" cy="307200"/>
            </a:xfrm>
            <a:prstGeom prst="straightConnector1">
              <a:avLst/>
            </a:prstGeom>
            <a:noFill/>
            <a:ln w="2857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24"/>
            <p:cNvCxnSpPr>
              <a:endCxn id="309" idx="1"/>
            </p:cNvCxnSpPr>
            <p:nvPr/>
          </p:nvCxnSpPr>
          <p:spPr>
            <a:xfrm>
              <a:off x="2386975" y="2255238"/>
              <a:ext cx="548100" cy="769500"/>
            </a:xfrm>
            <a:prstGeom prst="straightConnector1">
              <a:avLst/>
            </a:prstGeom>
            <a:noFill/>
            <a:ln w="2857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24"/>
            <p:cNvCxnSpPr>
              <a:stCxn id="305" idx="3"/>
              <a:endCxn id="309" idx="1"/>
            </p:cNvCxnSpPr>
            <p:nvPr/>
          </p:nvCxnSpPr>
          <p:spPr>
            <a:xfrm rot="10800000" flipH="1">
              <a:off x="2386976" y="3024863"/>
              <a:ext cx="548100" cy="306900"/>
            </a:xfrm>
            <a:prstGeom prst="straightConnector1">
              <a:avLst/>
            </a:prstGeom>
            <a:noFill/>
            <a:ln w="2857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24"/>
            <p:cNvCxnSpPr>
              <a:stCxn id="306" idx="3"/>
              <a:endCxn id="307" idx="1"/>
            </p:cNvCxnSpPr>
            <p:nvPr/>
          </p:nvCxnSpPr>
          <p:spPr>
            <a:xfrm rot="10800000" flipH="1">
              <a:off x="2386976" y="2100575"/>
              <a:ext cx="548100" cy="693000"/>
            </a:xfrm>
            <a:prstGeom prst="straightConnector1">
              <a:avLst/>
            </a:prstGeom>
            <a:noFill/>
            <a:ln w="2857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24"/>
            <p:cNvCxnSpPr>
              <a:stCxn id="306" idx="3"/>
              <a:endCxn id="309" idx="1"/>
            </p:cNvCxnSpPr>
            <p:nvPr/>
          </p:nvCxnSpPr>
          <p:spPr>
            <a:xfrm>
              <a:off x="2386976" y="2793575"/>
              <a:ext cx="548100" cy="231000"/>
            </a:xfrm>
            <a:prstGeom prst="straightConnector1">
              <a:avLst/>
            </a:prstGeom>
            <a:noFill/>
            <a:ln w="2857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24"/>
            <p:cNvCxnSpPr>
              <a:stCxn id="305" idx="3"/>
              <a:endCxn id="310" idx="1"/>
            </p:cNvCxnSpPr>
            <p:nvPr/>
          </p:nvCxnSpPr>
          <p:spPr>
            <a:xfrm>
              <a:off x="2386976" y="3331763"/>
              <a:ext cx="548100" cy="154800"/>
            </a:xfrm>
            <a:prstGeom prst="straightConnector1">
              <a:avLst/>
            </a:prstGeom>
            <a:noFill/>
            <a:ln w="2857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aphicFrame>
        <p:nvGraphicFramePr>
          <p:cNvPr id="317" name="Google Shape;317;p24"/>
          <p:cNvGraphicFramePr/>
          <p:nvPr/>
        </p:nvGraphicFramePr>
        <p:xfrm>
          <a:off x="659395" y="3844338"/>
          <a:ext cx="1978500" cy="396750"/>
        </p:xfrm>
        <a:graphic>
          <a:graphicData uri="http://schemas.openxmlformats.org/drawingml/2006/table">
            <a:tbl>
              <a:tblPr>
                <a:noFill/>
                <a:tableStyleId>{E139271D-E605-4FC2-B24F-4954C37BFE68}</a:tableStyleId>
              </a:tblPr>
              <a:tblGrid>
                <a:gridCol w="395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5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5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5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b="1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...</a:t>
                      </a:r>
                      <a:endParaRPr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b="1">
                          <a:latin typeface="Lato"/>
                          <a:ea typeface="Lato"/>
                          <a:cs typeface="Lato"/>
                          <a:sym typeface="Lato"/>
                        </a:rPr>
                        <a:t>1</a:t>
                      </a:r>
                      <a:endParaRPr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b="1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...</a:t>
                      </a:r>
                      <a:endParaRPr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b="1">
                          <a:latin typeface="Lato"/>
                          <a:ea typeface="Lato"/>
                          <a:cs typeface="Lato"/>
                          <a:sym typeface="Lato"/>
                        </a:rPr>
                        <a:t>1</a:t>
                      </a:r>
                      <a:endParaRPr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b="1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...</a:t>
                      </a:r>
                      <a:endParaRPr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18" name="Google Shape;318;p24"/>
          <p:cNvSpPr/>
          <p:nvPr/>
        </p:nvSpPr>
        <p:spPr>
          <a:xfrm>
            <a:off x="2979723" y="2378238"/>
            <a:ext cx="603000" cy="830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19" name="Google Shape;319;p24"/>
          <p:cNvCxnSpPr/>
          <p:nvPr/>
        </p:nvCxnSpPr>
        <p:spPr>
          <a:xfrm rot="10800000">
            <a:off x="4244750" y="2079025"/>
            <a:ext cx="0" cy="210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0" name="Google Shape;320;p24"/>
          <p:cNvCxnSpPr/>
          <p:nvPr/>
        </p:nvCxnSpPr>
        <p:spPr>
          <a:xfrm>
            <a:off x="4037825" y="3944700"/>
            <a:ext cx="2165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21" name="Google Shape;321;p24"/>
          <p:cNvSpPr/>
          <p:nvPr/>
        </p:nvSpPr>
        <p:spPr>
          <a:xfrm>
            <a:off x="4736189" y="3037187"/>
            <a:ext cx="157200" cy="157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4"/>
          <p:cNvSpPr/>
          <p:nvPr/>
        </p:nvSpPr>
        <p:spPr>
          <a:xfrm>
            <a:off x="4583200" y="3393770"/>
            <a:ext cx="157200" cy="157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24"/>
          <p:cNvSpPr/>
          <p:nvPr/>
        </p:nvSpPr>
        <p:spPr>
          <a:xfrm>
            <a:off x="5092181" y="3291974"/>
            <a:ext cx="157200" cy="157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4"/>
          <p:cNvSpPr/>
          <p:nvPr/>
        </p:nvSpPr>
        <p:spPr>
          <a:xfrm>
            <a:off x="5448763" y="3240780"/>
            <a:ext cx="157200" cy="157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4"/>
          <p:cNvSpPr/>
          <p:nvPr/>
        </p:nvSpPr>
        <p:spPr>
          <a:xfrm>
            <a:off x="5143374" y="2833593"/>
            <a:ext cx="157200" cy="157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24"/>
          <p:cNvSpPr/>
          <p:nvPr/>
        </p:nvSpPr>
        <p:spPr>
          <a:xfrm>
            <a:off x="5729144" y="2960987"/>
            <a:ext cx="157200" cy="157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4"/>
          <p:cNvSpPr/>
          <p:nvPr/>
        </p:nvSpPr>
        <p:spPr>
          <a:xfrm>
            <a:off x="5423755" y="2477600"/>
            <a:ext cx="157200" cy="157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4"/>
          <p:cNvSpPr/>
          <p:nvPr/>
        </p:nvSpPr>
        <p:spPr>
          <a:xfrm>
            <a:off x="6343985" y="2377375"/>
            <a:ext cx="603000" cy="830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4"/>
          <p:cNvSpPr txBox="1">
            <a:spLocks noGrp="1"/>
          </p:cNvSpPr>
          <p:nvPr>
            <p:ph type="body" idx="4294967295"/>
          </p:nvPr>
        </p:nvSpPr>
        <p:spPr>
          <a:xfrm>
            <a:off x="3804887" y="1225588"/>
            <a:ext cx="2478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i="1"/>
              <a:t>low-dimensional</a:t>
            </a:r>
            <a:br>
              <a:rPr lang="ko" i="1"/>
            </a:br>
            <a:r>
              <a:rPr lang="ko" i="1"/>
              <a:t>space</a:t>
            </a:r>
            <a:endParaRPr i="1"/>
          </a:p>
        </p:txBody>
      </p:sp>
      <p:sp>
        <p:nvSpPr>
          <p:cNvPr id="330" name="Google Shape;330;p24"/>
          <p:cNvSpPr txBox="1"/>
          <p:nvPr/>
        </p:nvSpPr>
        <p:spPr>
          <a:xfrm>
            <a:off x="7214900" y="2319938"/>
            <a:ext cx="1912500" cy="9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ko" sz="24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Input for </a:t>
            </a:r>
            <a:br>
              <a:rPr lang="ko" sz="24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ko" sz="24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ML tasks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5"/>
          <p:cNvSpPr txBox="1">
            <a:spLocks noGrp="1"/>
          </p:cNvSpPr>
          <p:nvPr>
            <p:ph type="title"/>
          </p:nvPr>
        </p:nvSpPr>
        <p:spPr>
          <a:xfrm>
            <a:off x="2348089" y="733213"/>
            <a:ext cx="4466428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dirty="0"/>
              <a:t>Related Work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6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" dirty="0"/>
              <a:t>Preliminary</a:t>
            </a:r>
            <a:r>
              <a:rPr lang="ko" dirty="0"/>
              <a:t>: </a:t>
            </a:r>
            <a:r>
              <a:rPr lang="en-US" altLang="ko" dirty="0"/>
              <a:t>Autoencoder (AE)</a:t>
            </a:r>
            <a:endParaRPr sz="2000" dirty="0"/>
          </a:p>
        </p:txBody>
      </p:sp>
      <p:sp>
        <p:nvSpPr>
          <p:cNvPr id="342" name="Google Shape;342;p26"/>
          <p:cNvSpPr/>
          <p:nvPr/>
        </p:nvSpPr>
        <p:spPr>
          <a:xfrm>
            <a:off x="0" y="4749900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43" name="Google Shape;343;p26"/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4" name="Google Shape;344;p26"/>
          <p:cNvSpPr txBox="1"/>
          <p:nvPr/>
        </p:nvSpPr>
        <p:spPr>
          <a:xfrm>
            <a:off x="8112500" y="4752450"/>
            <a:ext cx="10317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12</a:t>
            </a:r>
            <a:r>
              <a:rPr 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/</a:t>
            </a:r>
            <a:r>
              <a:rPr lang="en-US" alt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37</a:t>
            </a:r>
            <a:endParaRPr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6F410489-D17B-EC4C-9CE8-3B5C297D4345}"/>
              </a:ext>
            </a:extLst>
          </p:cNvPr>
          <p:cNvSpPr/>
          <p:nvPr/>
        </p:nvSpPr>
        <p:spPr>
          <a:xfrm>
            <a:off x="1393796" y="1657778"/>
            <a:ext cx="388660" cy="21507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4" name="사다리꼴[T] 3">
            <a:extLst>
              <a:ext uri="{FF2B5EF4-FFF2-40B4-BE49-F238E27FC236}">
                <a16:creationId xmlns:a16="http://schemas.microsoft.com/office/drawing/2014/main" id="{5FBA1423-E3A4-B142-AF51-71E4A974C9DA}"/>
              </a:ext>
            </a:extLst>
          </p:cNvPr>
          <p:cNvSpPr/>
          <p:nvPr/>
        </p:nvSpPr>
        <p:spPr>
          <a:xfrm rot="5400000">
            <a:off x="2159494" y="2106230"/>
            <a:ext cx="1349406" cy="1238433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E784836B-FBE1-D445-B34B-04C67874C652}"/>
              </a:ext>
            </a:extLst>
          </p:cNvPr>
          <p:cNvSpPr/>
          <p:nvPr/>
        </p:nvSpPr>
        <p:spPr>
          <a:xfrm flipH="1">
            <a:off x="6931353" y="1657778"/>
            <a:ext cx="388660" cy="21507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8" name="사다리꼴[T] 37">
            <a:extLst>
              <a:ext uri="{FF2B5EF4-FFF2-40B4-BE49-F238E27FC236}">
                <a16:creationId xmlns:a16="http://schemas.microsoft.com/office/drawing/2014/main" id="{1C33300D-F3E4-3F45-93E8-51C59D847963}"/>
              </a:ext>
            </a:extLst>
          </p:cNvPr>
          <p:cNvSpPr/>
          <p:nvPr/>
        </p:nvSpPr>
        <p:spPr>
          <a:xfrm rot="16200000" flipH="1">
            <a:off x="5236349" y="2096611"/>
            <a:ext cx="1349406" cy="1257674"/>
          </a:xfrm>
          <a:prstGeom prst="trapezoid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7EA644E-DBBD-3D47-A6F3-E40BE991EB17}"/>
              </a:ext>
            </a:extLst>
          </p:cNvPr>
          <p:cNvSpPr/>
          <p:nvPr/>
        </p:nvSpPr>
        <p:spPr>
          <a:xfrm>
            <a:off x="4163629" y="2434580"/>
            <a:ext cx="381740" cy="60158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40" name="Google Shape;380;p27">
            <a:extLst>
              <a:ext uri="{FF2B5EF4-FFF2-40B4-BE49-F238E27FC236}">
                <a16:creationId xmlns:a16="http://schemas.microsoft.com/office/drawing/2014/main" id="{0C28AB6D-2F37-7A4B-ACBB-3C3D2CFF9068}"/>
              </a:ext>
            </a:extLst>
          </p:cNvPr>
          <p:cNvSpPr txBox="1">
            <a:spLocks/>
          </p:cNvSpPr>
          <p:nvPr/>
        </p:nvSpPr>
        <p:spPr>
          <a:xfrm>
            <a:off x="1245437" y="3915743"/>
            <a:ext cx="823059" cy="300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spcAft>
                <a:spcPts val="1600"/>
              </a:spcAft>
              <a:buFont typeface="Lato"/>
              <a:buNone/>
            </a:pPr>
            <a:r>
              <a:rPr lang="en-US" i="1" dirty="0"/>
              <a:t>Input</a:t>
            </a:r>
            <a:endParaRPr lang="en" dirty="0"/>
          </a:p>
        </p:txBody>
      </p:sp>
      <p:sp>
        <p:nvSpPr>
          <p:cNvPr id="41" name="Google Shape;380;p27">
            <a:extLst>
              <a:ext uri="{FF2B5EF4-FFF2-40B4-BE49-F238E27FC236}">
                <a16:creationId xmlns:a16="http://schemas.microsoft.com/office/drawing/2014/main" id="{C55926BB-762F-9C4C-85F5-8B4BA2E159D9}"/>
              </a:ext>
            </a:extLst>
          </p:cNvPr>
          <p:cNvSpPr txBox="1">
            <a:spLocks/>
          </p:cNvSpPr>
          <p:nvPr/>
        </p:nvSpPr>
        <p:spPr>
          <a:xfrm>
            <a:off x="6060590" y="3779345"/>
            <a:ext cx="2130186" cy="300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spcAft>
                <a:spcPts val="1600"/>
              </a:spcAft>
              <a:buFont typeface="Lato"/>
              <a:buNone/>
            </a:pPr>
            <a:r>
              <a:rPr lang="en-US" i="1" dirty="0"/>
              <a:t>Reconstructed </a:t>
            </a:r>
            <a:br>
              <a:rPr lang="en-US" i="1" dirty="0"/>
            </a:br>
            <a:r>
              <a:rPr lang="en-US" i="1" dirty="0"/>
              <a:t>Input</a:t>
            </a:r>
            <a:endParaRPr lang="en" dirty="0"/>
          </a:p>
        </p:txBody>
      </p:sp>
      <p:sp>
        <p:nvSpPr>
          <p:cNvPr id="42" name="Google Shape;380;p27">
            <a:extLst>
              <a:ext uri="{FF2B5EF4-FFF2-40B4-BE49-F238E27FC236}">
                <a16:creationId xmlns:a16="http://schemas.microsoft.com/office/drawing/2014/main" id="{6C8F5729-8DBE-FE4A-B4DB-FF6285AACA86}"/>
              </a:ext>
            </a:extLst>
          </p:cNvPr>
          <p:cNvSpPr txBox="1">
            <a:spLocks/>
          </p:cNvSpPr>
          <p:nvPr/>
        </p:nvSpPr>
        <p:spPr>
          <a:xfrm>
            <a:off x="2309750" y="2340675"/>
            <a:ext cx="1074515" cy="300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spcAft>
                <a:spcPts val="1600"/>
              </a:spcAft>
              <a:buFont typeface="Lato"/>
              <a:buNone/>
            </a:pPr>
            <a:r>
              <a:rPr lang="en-US" i="1" dirty="0"/>
              <a:t>Encoder</a:t>
            </a:r>
            <a:br>
              <a:rPr lang="en-US" i="1" dirty="0"/>
            </a:br>
            <a:r>
              <a:rPr lang="en-US" i="1" dirty="0"/>
              <a:t>f</a:t>
            </a:r>
            <a:endParaRPr lang="en" dirty="0"/>
          </a:p>
        </p:txBody>
      </p:sp>
      <p:sp>
        <p:nvSpPr>
          <p:cNvPr id="43" name="Google Shape;380;p27">
            <a:extLst>
              <a:ext uri="{FF2B5EF4-FFF2-40B4-BE49-F238E27FC236}">
                <a16:creationId xmlns:a16="http://schemas.microsoft.com/office/drawing/2014/main" id="{EF3C7B35-0EF0-214F-8BBC-95F56A89A582}"/>
              </a:ext>
            </a:extLst>
          </p:cNvPr>
          <p:cNvSpPr txBox="1">
            <a:spLocks/>
          </p:cNvSpPr>
          <p:nvPr/>
        </p:nvSpPr>
        <p:spPr>
          <a:xfrm>
            <a:off x="5401648" y="2338940"/>
            <a:ext cx="1074515" cy="300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spcAft>
                <a:spcPts val="1600"/>
              </a:spcAft>
              <a:buFont typeface="Lato"/>
              <a:buNone/>
            </a:pPr>
            <a:r>
              <a:rPr lang="en-US" i="1" dirty="0"/>
              <a:t>Decoder</a:t>
            </a:r>
            <a:br>
              <a:rPr lang="en" i="1" dirty="0"/>
            </a:br>
            <a:r>
              <a:rPr lang="en" i="1" dirty="0"/>
              <a:t>g</a:t>
            </a:r>
            <a:endParaRPr lang="en-US" i="1" dirty="0"/>
          </a:p>
        </p:txBody>
      </p:sp>
      <p:sp>
        <p:nvSpPr>
          <p:cNvPr id="44" name="Google Shape;380;p27">
            <a:extLst>
              <a:ext uri="{FF2B5EF4-FFF2-40B4-BE49-F238E27FC236}">
                <a16:creationId xmlns:a16="http://schemas.microsoft.com/office/drawing/2014/main" id="{EB7F87E2-B986-E847-B32C-595B8AA62D76}"/>
              </a:ext>
            </a:extLst>
          </p:cNvPr>
          <p:cNvSpPr txBox="1">
            <a:spLocks/>
          </p:cNvSpPr>
          <p:nvPr/>
        </p:nvSpPr>
        <p:spPr>
          <a:xfrm>
            <a:off x="3462293" y="3099342"/>
            <a:ext cx="2075523" cy="300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spcAft>
                <a:spcPts val="1600"/>
              </a:spcAft>
              <a:buFont typeface="Lato"/>
              <a:buNone/>
            </a:pPr>
            <a:r>
              <a:rPr lang="en-US" i="1" dirty="0"/>
              <a:t>Low-dimensional Embedding</a:t>
            </a:r>
            <a:endParaRPr lang="e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5BC7310-DD5C-4F4E-B497-171E106B65D7}"/>
                  </a:ext>
                </a:extLst>
              </p:cNvPr>
              <p:cNvSpPr txBox="1"/>
              <p:nvPr/>
            </p:nvSpPr>
            <p:spPr>
              <a:xfrm>
                <a:off x="2037934" y="3929749"/>
                <a:ext cx="4501955" cy="6722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ko-K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ko-KR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kumimoji="1" lang="en-US" altLang="ko-K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𝑟𝑒𝑐𝑜𝑛𝑠𝑡𝑟𝑢𝑐𝑡</m:t>
                          </m:r>
                        </m:sub>
                      </m:sSub>
                      <m:r>
                        <a:rPr kumimoji="1" lang="en-US" altLang="ko-K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1" lang="en-US" altLang="ko-K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1" lang="en-US" altLang="ko-K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kumimoji="1" lang="en-US" altLang="ko-K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kumimoji="1" lang="en-US" altLang="ko-KR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1" lang="en-US" altLang="ko-KR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ko-KR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kumimoji="1" lang="en-US" altLang="ko-KR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kumimoji="1" lang="en-US" altLang="ko-KR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kumimoji="1" lang="en-US" altLang="ko-KR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kumimoji="1" lang="en-US" altLang="ko-KR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  <m:d>
                                    <m:dPr>
                                      <m:ctrlPr>
                                        <a:rPr kumimoji="1" lang="en-US" altLang="ko-KR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1" lang="en-US" altLang="ko-KR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ko-KR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ko-KR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kumimoji="1" lang="ko-KR" altLang="en-US" sz="18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5BC7310-DD5C-4F4E-B497-171E106B65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7934" y="3929749"/>
                <a:ext cx="4501955" cy="672235"/>
              </a:xfrm>
              <a:prstGeom prst="rect">
                <a:avLst/>
              </a:prstGeom>
              <a:blipFill>
                <a:blip r:embed="rId3"/>
                <a:stretch>
                  <a:fillRect t="-142593" b="-19814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직사각형 45">
            <a:extLst>
              <a:ext uri="{FF2B5EF4-FFF2-40B4-BE49-F238E27FC236}">
                <a16:creationId xmlns:a16="http://schemas.microsoft.com/office/drawing/2014/main" id="{5FD79863-7AEF-4140-8FDF-14CF9DAC7FBD}"/>
              </a:ext>
            </a:extLst>
          </p:cNvPr>
          <p:cNvSpPr/>
          <p:nvPr/>
        </p:nvSpPr>
        <p:spPr>
          <a:xfrm>
            <a:off x="547027" y="949646"/>
            <a:ext cx="80895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" sz="1800" dirty="0">
                <a:latin typeface="Lato"/>
                <a:sym typeface="Lato"/>
              </a:rPr>
              <a:t>It is well known that reconstructing input vectors enforces the neural network to capture the data manifold smoothly and find useful embeddings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67684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6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dirty="0"/>
              <a:t>Task1: Top-</a:t>
            </a:r>
            <a:r>
              <a:rPr lang="ko" i="1" dirty="0"/>
              <a:t>k </a:t>
            </a:r>
            <a:r>
              <a:rPr lang="en-US" altLang="ko" i="1" dirty="0"/>
              <a:t>R</a:t>
            </a:r>
            <a:r>
              <a:rPr lang="ko" dirty="0"/>
              <a:t>ecommend </a:t>
            </a:r>
            <a:r>
              <a:rPr lang="ko" sz="2000" dirty="0"/>
              <a:t>w/ User-Item Embedding</a:t>
            </a:r>
            <a:endParaRPr sz="2000" dirty="0"/>
          </a:p>
        </p:txBody>
      </p:sp>
      <p:sp>
        <p:nvSpPr>
          <p:cNvPr id="341" name="Google Shape;341;p26"/>
          <p:cNvSpPr txBox="1">
            <a:spLocks noGrp="1"/>
          </p:cNvSpPr>
          <p:nvPr>
            <p:ph type="body" idx="4294967295"/>
          </p:nvPr>
        </p:nvSpPr>
        <p:spPr>
          <a:xfrm>
            <a:off x="6357625" y="1552175"/>
            <a:ext cx="2874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sz="2400" b="1"/>
              <a:t>-</a:t>
            </a:r>
            <a:endParaRPr sz="2400" b="1"/>
          </a:p>
        </p:txBody>
      </p:sp>
      <p:sp>
        <p:nvSpPr>
          <p:cNvPr id="342" name="Google Shape;342;p26"/>
          <p:cNvSpPr/>
          <p:nvPr/>
        </p:nvSpPr>
        <p:spPr>
          <a:xfrm>
            <a:off x="0" y="4749900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43" name="Google Shape;343;p26"/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4" name="Google Shape;344;p26"/>
          <p:cNvSpPr txBox="1"/>
          <p:nvPr/>
        </p:nvSpPr>
        <p:spPr>
          <a:xfrm>
            <a:off x="8112500" y="4752450"/>
            <a:ext cx="10317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13</a:t>
            </a:r>
            <a:r>
              <a:rPr 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/</a:t>
            </a:r>
            <a:r>
              <a:rPr lang="en-US" alt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37</a:t>
            </a:r>
            <a:endParaRPr dirty="0"/>
          </a:p>
        </p:txBody>
      </p:sp>
      <p:pic>
        <p:nvPicPr>
          <p:cNvPr id="345" name="Google Shape;345;p26"/>
          <p:cNvPicPr preferRelativeResize="0"/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613539" y="1409788"/>
            <a:ext cx="830738" cy="830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6"/>
          <p:cNvPicPr preferRelativeResize="0"/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>
            <a:off x="613539" y="3346639"/>
            <a:ext cx="830739" cy="830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6"/>
          <p:cNvPicPr preferRelativeResize="0"/>
          <p:nvPr/>
        </p:nvPicPr>
        <p:blipFill>
          <a:blip r:embed="rId5">
            <a:alphaModFix amt="90000"/>
          </a:blip>
          <a:stretch>
            <a:fillRect/>
          </a:stretch>
        </p:blipFill>
        <p:spPr>
          <a:xfrm>
            <a:off x="613539" y="2378225"/>
            <a:ext cx="830739" cy="830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6"/>
          <p:cNvPicPr preferRelativeResize="0"/>
          <p:nvPr/>
        </p:nvPicPr>
        <p:blipFill>
          <a:blip r:embed="rId6">
            <a:alphaModFix amt="90000"/>
          </a:blip>
          <a:stretch>
            <a:fillRect/>
          </a:stretch>
        </p:blipFill>
        <p:spPr>
          <a:xfrm>
            <a:off x="2430528" y="1131533"/>
            <a:ext cx="830738" cy="830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6"/>
          <p:cNvPicPr preferRelativeResize="0"/>
          <p:nvPr/>
        </p:nvPicPr>
        <p:blipFill>
          <a:blip r:embed="rId7">
            <a:alphaModFix amt="90000"/>
          </a:blip>
          <a:stretch>
            <a:fillRect/>
          </a:stretch>
        </p:blipFill>
        <p:spPr>
          <a:xfrm>
            <a:off x="2430528" y="1962856"/>
            <a:ext cx="830739" cy="830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6"/>
          <p:cNvPicPr preferRelativeResize="0"/>
          <p:nvPr/>
        </p:nvPicPr>
        <p:blipFill>
          <a:blip r:embed="rId8">
            <a:alphaModFix amt="90000"/>
          </a:blip>
          <a:stretch>
            <a:fillRect/>
          </a:stretch>
        </p:blipFill>
        <p:spPr>
          <a:xfrm>
            <a:off x="2430528" y="2794179"/>
            <a:ext cx="830739" cy="830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6"/>
          <p:cNvPicPr preferRelativeResize="0"/>
          <p:nvPr/>
        </p:nvPicPr>
        <p:blipFill>
          <a:blip r:embed="rId9">
            <a:alphaModFix amt="90000"/>
          </a:blip>
          <a:stretch>
            <a:fillRect/>
          </a:stretch>
        </p:blipFill>
        <p:spPr>
          <a:xfrm>
            <a:off x="2430528" y="3624916"/>
            <a:ext cx="830739" cy="8307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2" name="Google Shape;352;p26"/>
          <p:cNvCxnSpPr>
            <a:stCxn id="345" idx="3"/>
            <a:endCxn id="349" idx="1"/>
          </p:cNvCxnSpPr>
          <p:nvPr/>
        </p:nvCxnSpPr>
        <p:spPr>
          <a:xfrm>
            <a:off x="1444277" y="1825157"/>
            <a:ext cx="986400" cy="5532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3" name="Google Shape;353;p26"/>
          <p:cNvCxnSpPr>
            <a:endCxn id="350" idx="1"/>
          </p:cNvCxnSpPr>
          <p:nvPr/>
        </p:nvCxnSpPr>
        <p:spPr>
          <a:xfrm>
            <a:off x="1444128" y="1825048"/>
            <a:ext cx="986400" cy="13845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4" name="Google Shape;354;p26"/>
          <p:cNvCxnSpPr>
            <a:stCxn id="346" idx="3"/>
            <a:endCxn id="350" idx="1"/>
          </p:cNvCxnSpPr>
          <p:nvPr/>
        </p:nvCxnSpPr>
        <p:spPr>
          <a:xfrm rot="10800000" flipH="1">
            <a:off x="1444278" y="3209409"/>
            <a:ext cx="986100" cy="5526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5" name="Google Shape;355;p26"/>
          <p:cNvCxnSpPr>
            <a:stCxn id="347" idx="3"/>
            <a:endCxn id="348" idx="1"/>
          </p:cNvCxnSpPr>
          <p:nvPr/>
        </p:nvCxnSpPr>
        <p:spPr>
          <a:xfrm rot="10800000" flipH="1">
            <a:off x="1444278" y="1546794"/>
            <a:ext cx="986100" cy="12468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6" name="Google Shape;356;p26"/>
          <p:cNvCxnSpPr>
            <a:stCxn id="347" idx="3"/>
            <a:endCxn id="350" idx="1"/>
          </p:cNvCxnSpPr>
          <p:nvPr/>
        </p:nvCxnSpPr>
        <p:spPr>
          <a:xfrm>
            <a:off x="1444278" y="2793594"/>
            <a:ext cx="986100" cy="4161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7" name="Google Shape;357;p26"/>
          <p:cNvCxnSpPr>
            <a:stCxn id="346" idx="3"/>
            <a:endCxn id="351" idx="1"/>
          </p:cNvCxnSpPr>
          <p:nvPr/>
        </p:nvCxnSpPr>
        <p:spPr>
          <a:xfrm>
            <a:off x="1444278" y="3762009"/>
            <a:ext cx="986100" cy="2784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8" name="Google Shape;358;p26"/>
          <p:cNvSpPr/>
          <p:nvPr/>
        </p:nvSpPr>
        <p:spPr>
          <a:xfrm>
            <a:off x="4134698" y="2412500"/>
            <a:ext cx="603000" cy="830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9" name="Google Shape;359;p26"/>
          <p:cNvPicPr preferRelativeResize="0"/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5330314" y="1409788"/>
            <a:ext cx="830738" cy="830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6"/>
          <p:cNvPicPr preferRelativeResize="0"/>
          <p:nvPr/>
        </p:nvPicPr>
        <p:blipFill>
          <a:blip r:embed="rId6">
            <a:alphaModFix amt="90000"/>
          </a:blip>
          <a:stretch>
            <a:fillRect/>
          </a:stretch>
        </p:blipFill>
        <p:spPr>
          <a:xfrm>
            <a:off x="6833803" y="1409795"/>
            <a:ext cx="830738" cy="830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6"/>
          <p:cNvPicPr preferRelativeResize="0"/>
          <p:nvPr/>
        </p:nvPicPr>
        <p:blipFill>
          <a:blip r:embed="rId9">
            <a:alphaModFix amt="90000"/>
          </a:blip>
          <a:stretch>
            <a:fillRect/>
          </a:stretch>
        </p:blipFill>
        <p:spPr>
          <a:xfrm>
            <a:off x="7849103" y="1409791"/>
            <a:ext cx="830739" cy="830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6"/>
          <p:cNvPicPr preferRelativeResize="0"/>
          <p:nvPr/>
        </p:nvPicPr>
        <p:blipFill>
          <a:blip r:embed="rId5">
            <a:alphaModFix amt="90000"/>
          </a:blip>
          <a:stretch>
            <a:fillRect/>
          </a:stretch>
        </p:blipFill>
        <p:spPr>
          <a:xfrm>
            <a:off x="5330314" y="2378212"/>
            <a:ext cx="830739" cy="830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6"/>
          <p:cNvPicPr preferRelativeResize="0"/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>
            <a:off x="5330314" y="3346639"/>
            <a:ext cx="830739" cy="830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6"/>
          <p:cNvPicPr preferRelativeResize="0"/>
          <p:nvPr/>
        </p:nvPicPr>
        <p:blipFill>
          <a:blip r:embed="rId7">
            <a:alphaModFix amt="90000"/>
          </a:blip>
          <a:stretch>
            <a:fillRect/>
          </a:stretch>
        </p:blipFill>
        <p:spPr>
          <a:xfrm>
            <a:off x="6833803" y="2378218"/>
            <a:ext cx="830739" cy="830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6"/>
          <p:cNvPicPr preferRelativeResize="0"/>
          <p:nvPr/>
        </p:nvPicPr>
        <p:blipFill>
          <a:blip r:embed="rId9">
            <a:alphaModFix amt="90000"/>
          </a:blip>
          <a:stretch>
            <a:fillRect/>
          </a:stretch>
        </p:blipFill>
        <p:spPr>
          <a:xfrm>
            <a:off x="7849103" y="2378216"/>
            <a:ext cx="830739" cy="830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6"/>
          <p:cNvPicPr preferRelativeResize="0"/>
          <p:nvPr/>
        </p:nvPicPr>
        <p:blipFill>
          <a:blip r:embed="rId6">
            <a:alphaModFix amt="90000"/>
          </a:blip>
          <a:stretch>
            <a:fillRect/>
          </a:stretch>
        </p:blipFill>
        <p:spPr>
          <a:xfrm>
            <a:off x="6833803" y="3346645"/>
            <a:ext cx="830738" cy="830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6"/>
          <p:cNvPicPr preferRelativeResize="0"/>
          <p:nvPr/>
        </p:nvPicPr>
        <p:blipFill>
          <a:blip r:embed="rId7">
            <a:alphaModFix amt="90000"/>
          </a:blip>
          <a:stretch>
            <a:fillRect/>
          </a:stretch>
        </p:blipFill>
        <p:spPr>
          <a:xfrm>
            <a:off x="7849103" y="3346643"/>
            <a:ext cx="830739" cy="830739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6"/>
          <p:cNvSpPr txBox="1">
            <a:spLocks noGrp="1"/>
          </p:cNvSpPr>
          <p:nvPr>
            <p:ph type="body" idx="4294967295"/>
          </p:nvPr>
        </p:nvSpPr>
        <p:spPr>
          <a:xfrm>
            <a:off x="6353725" y="2554850"/>
            <a:ext cx="2874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sz="2400" b="1"/>
              <a:t>-</a:t>
            </a:r>
            <a:endParaRPr sz="2400" b="1"/>
          </a:p>
        </p:txBody>
      </p:sp>
      <p:sp>
        <p:nvSpPr>
          <p:cNvPr id="369" name="Google Shape;369;p26"/>
          <p:cNvSpPr txBox="1">
            <a:spLocks noGrp="1"/>
          </p:cNvSpPr>
          <p:nvPr>
            <p:ph type="body" idx="4294967295"/>
          </p:nvPr>
        </p:nvSpPr>
        <p:spPr>
          <a:xfrm>
            <a:off x="6353725" y="3518325"/>
            <a:ext cx="2874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sz="2400" b="1"/>
              <a:t>-</a:t>
            </a:r>
            <a:endParaRPr sz="2400" b="1"/>
          </a:p>
        </p:txBody>
      </p:sp>
      <p:sp>
        <p:nvSpPr>
          <p:cNvPr id="370" name="Google Shape;370;p26"/>
          <p:cNvSpPr txBox="1">
            <a:spLocks noGrp="1"/>
          </p:cNvSpPr>
          <p:nvPr>
            <p:ph type="body" idx="4294967295"/>
          </p:nvPr>
        </p:nvSpPr>
        <p:spPr>
          <a:xfrm>
            <a:off x="3489875" y="1825150"/>
            <a:ext cx="16344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sz="2000" b="1"/>
              <a:t>Recommend</a:t>
            </a:r>
            <a:r>
              <a:rPr lang="ko" sz="2000"/>
              <a:t> </a:t>
            </a:r>
            <a:br>
              <a:rPr lang="ko" sz="2000"/>
            </a:br>
            <a:endParaRPr sz="2000"/>
          </a:p>
        </p:txBody>
      </p:sp>
      <p:sp>
        <p:nvSpPr>
          <p:cNvPr id="371" name="Google Shape;371;p26"/>
          <p:cNvSpPr txBox="1">
            <a:spLocks noGrp="1"/>
          </p:cNvSpPr>
          <p:nvPr>
            <p:ph type="body" idx="4294967295"/>
          </p:nvPr>
        </p:nvSpPr>
        <p:spPr>
          <a:xfrm>
            <a:off x="3552725" y="3298413"/>
            <a:ext cx="16344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sz="2000" b="1" i="1"/>
              <a:t>k</a:t>
            </a:r>
            <a:r>
              <a:rPr lang="ko" sz="2000" b="1"/>
              <a:t>=2</a:t>
            </a:r>
            <a:endParaRPr sz="2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7"/>
          <p:cNvSpPr txBox="1">
            <a:spLocks noGrp="1"/>
          </p:cNvSpPr>
          <p:nvPr>
            <p:ph type="title"/>
          </p:nvPr>
        </p:nvSpPr>
        <p:spPr>
          <a:xfrm>
            <a:off x="431512" y="195975"/>
            <a:ext cx="8362531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dirty="0"/>
              <a:t>Task1:</a:t>
            </a:r>
            <a:r>
              <a:rPr lang="ko" sz="2400" dirty="0"/>
              <a:t> </a:t>
            </a:r>
            <a:r>
              <a:rPr lang="ko" sz="2000" dirty="0"/>
              <a:t>Top-</a:t>
            </a:r>
            <a:r>
              <a:rPr lang="ko" sz="2000" i="1" dirty="0"/>
              <a:t>k </a:t>
            </a:r>
            <a:r>
              <a:rPr lang="en-US" altLang="ko" sz="2000" i="1" dirty="0"/>
              <a:t>R</a:t>
            </a:r>
            <a:r>
              <a:rPr lang="ko" sz="2000" dirty="0"/>
              <a:t>ecommend</a:t>
            </a:r>
            <a:r>
              <a:rPr lang="ko" dirty="0"/>
              <a:t> </a:t>
            </a:r>
            <a:r>
              <a:rPr lang="ko" sz="2000" dirty="0"/>
              <a:t>w/</a:t>
            </a:r>
            <a:r>
              <a:rPr lang="ko" dirty="0"/>
              <a:t> User-Item Embedding</a:t>
            </a:r>
            <a:endParaRPr dirty="0"/>
          </a:p>
        </p:txBody>
      </p:sp>
      <p:sp>
        <p:nvSpPr>
          <p:cNvPr id="377" name="Google Shape;377;p27"/>
          <p:cNvSpPr/>
          <p:nvPr/>
        </p:nvSpPr>
        <p:spPr>
          <a:xfrm>
            <a:off x="0" y="4749900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78" name="Google Shape;378;p27"/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9" name="Google Shape;379;p27"/>
          <p:cNvSpPr txBox="1"/>
          <p:nvPr/>
        </p:nvSpPr>
        <p:spPr>
          <a:xfrm>
            <a:off x="8112500" y="4752450"/>
            <a:ext cx="10317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14/37</a:t>
            </a:r>
            <a:endParaRPr lang="en-US" altLang="ko-KR" sz="1800" dirty="0"/>
          </a:p>
        </p:txBody>
      </p:sp>
      <p:sp>
        <p:nvSpPr>
          <p:cNvPr id="380" name="Google Shape;380;p27"/>
          <p:cNvSpPr txBox="1">
            <a:spLocks noGrp="1"/>
          </p:cNvSpPr>
          <p:nvPr>
            <p:ph type="body" idx="4294967295"/>
          </p:nvPr>
        </p:nvSpPr>
        <p:spPr>
          <a:xfrm>
            <a:off x="1331626" y="3528275"/>
            <a:ext cx="3474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i="1" dirty="0"/>
              <a:t>MF</a:t>
            </a:r>
            <a:r>
              <a:rPr lang="ko" dirty="0"/>
              <a:t> [09] </a:t>
            </a:r>
            <a:br>
              <a:rPr lang="ko" dirty="0"/>
            </a:br>
            <a:r>
              <a:rPr lang="ko" dirty="0"/>
              <a:t>Many variants</a:t>
            </a:r>
            <a:endParaRPr dirty="0"/>
          </a:p>
        </p:txBody>
      </p:sp>
      <p:sp>
        <p:nvSpPr>
          <p:cNvPr id="381" name="Google Shape;381;p27"/>
          <p:cNvSpPr txBox="1">
            <a:spLocks noGrp="1"/>
          </p:cNvSpPr>
          <p:nvPr>
            <p:ph type="body" idx="4294967295"/>
          </p:nvPr>
        </p:nvSpPr>
        <p:spPr>
          <a:xfrm>
            <a:off x="5021876" y="3253275"/>
            <a:ext cx="3474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i="1" dirty="0"/>
              <a:t>AutoRec</a:t>
            </a:r>
            <a:r>
              <a:rPr lang="ko" dirty="0"/>
              <a:t>  [WWW15] </a:t>
            </a:r>
            <a:br>
              <a:rPr lang="ko" dirty="0"/>
            </a:br>
            <a:r>
              <a:rPr lang="ko" i="1" dirty="0"/>
              <a:t>CDAE </a:t>
            </a:r>
            <a:r>
              <a:rPr lang="ko" dirty="0"/>
              <a:t> [WSDM16]</a:t>
            </a:r>
            <a:br>
              <a:rPr lang="ko" dirty="0"/>
            </a:br>
            <a:r>
              <a:rPr lang="ko" i="1" dirty="0"/>
              <a:t>MultiVAE </a:t>
            </a:r>
            <a:r>
              <a:rPr lang="ko" dirty="0"/>
              <a:t> [WWW18]</a:t>
            </a:r>
            <a:br>
              <a:rPr lang="ko" dirty="0"/>
            </a:br>
            <a:r>
              <a:rPr lang="ko" i="1" dirty="0"/>
              <a:t>JCA </a:t>
            </a:r>
            <a:r>
              <a:rPr lang="ko" dirty="0"/>
              <a:t> [WWW19]</a:t>
            </a:r>
            <a:endParaRPr dirty="0"/>
          </a:p>
        </p:txBody>
      </p:sp>
      <p:sp>
        <p:nvSpPr>
          <p:cNvPr id="3" name="원형 화살표[C] 2">
            <a:extLst>
              <a:ext uri="{FF2B5EF4-FFF2-40B4-BE49-F238E27FC236}">
                <a16:creationId xmlns:a16="http://schemas.microsoft.com/office/drawing/2014/main" id="{D72BB41B-F2CA-0244-B709-31AE366507F5}"/>
              </a:ext>
            </a:extLst>
          </p:cNvPr>
          <p:cNvSpPr/>
          <p:nvPr/>
        </p:nvSpPr>
        <p:spPr>
          <a:xfrm>
            <a:off x="4106809" y="1262579"/>
            <a:ext cx="1011936" cy="614969"/>
          </a:xfrm>
          <a:prstGeom prst="circularArrow">
            <a:avLst>
              <a:gd name="adj1" fmla="val 8646"/>
              <a:gd name="adj2" fmla="val 849990"/>
              <a:gd name="adj3" fmla="val 20562385"/>
              <a:gd name="adj4" fmla="val 10800000"/>
              <a:gd name="adj5" fmla="val 1896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schemeClr val="tx1"/>
              </a:solidFill>
            </a:endParaRPr>
          </a:p>
        </p:txBody>
      </p:sp>
      <p:sp>
        <p:nvSpPr>
          <p:cNvPr id="47" name="Google Shape;380;p27">
            <a:extLst>
              <a:ext uri="{FF2B5EF4-FFF2-40B4-BE49-F238E27FC236}">
                <a16:creationId xmlns:a16="http://schemas.microsoft.com/office/drawing/2014/main" id="{F1A86196-73F5-BC49-997E-46EB3A564EA7}"/>
              </a:ext>
            </a:extLst>
          </p:cNvPr>
          <p:cNvSpPr txBox="1">
            <a:spLocks/>
          </p:cNvSpPr>
          <p:nvPr/>
        </p:nvSpPr>
        <p:spPr>
          <a:xfrm>
            <a:off x="3842982" y="916085"/>
            <a:ext cx="1539590" cy="300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spcAft>
                <a:spcPts val="1600"/>
              </a:spcAft>
              <a:buFont typeface="Lato"/>
              <a:buNone/>
            </a:pPr>
            <a:r>
              <a:rPr lang="en-US" i="1" dirty="0"/>
              <a:t>non-linearity</a:t>
            </a:r>
            <a:endParaRPr lang="en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60EAD292-35F8-7940-B7B3-C653FFF6262E}"/>
              </a:ext>
            </a:extLst>
          </p:cNvPr>
          <p:cNvSpPr/>
          <p:nvPr/>
        </p:nvSpPr>
        <p:spPr>
          <a:xfrm>
            <a:off x="652271" y="1936009"/>
            <a:ext cx="1465413" cy="272374"/>
          </a:xfrm>
          <a:prstGeom prst="rect">
            <a:avLst/>
          </a:prstGeom>
          <a:solidFill>
            <a:schemeClr val="accent6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14123D61-31CA-B94B-82BB-EBC1981EC5EE}"/>
              </a:ext>
            </a:extLst>
          </p:cNvPr>
          <p:cNvSpPr/>
          <p:nvPr/>
        </p:nvSpPr>
        <p:spPr>
          <a:xfrm>
            <a:off x="1147719" y="1702453"/>
            <a:ext cx="265890" cy="982585"/>
          </a:xfrm>
          <a:prstGeom prst="rect">
            <a:avLst/>
          </a:prstGeom>
          <a:solidFill>
            <a:schemeClr val="accent6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9BA2FB29-37FC-5D40-98C1-8CA35F67F364}"/>
              </a:ext>
            </a:extLst>
          </p:cNvPr>
          <p:cNvSpPr/>
          <p:nvPr/>
        </p:nvSpPr>
        <p:spPr>
          <a:xfrm>
            <a:off x="6890677" y="1497889"/>
            <a:ext cx="265890" cy="982585"/>
          </a:xfrm>
          <a:prstGeom prst="rect">
            <a:avLst/>
          </a:prstGeom>
          <a:solidFill>
            <a:schemeClr val="accent6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D53460A-62E2-D340-8806-78B1B4A8E63E}"/>
                  </a:ext>
                </a:extLst>
              </p:cNvPr>
              <p:cNvSpPr txBox="1"/>
              <p:nvPr/>
            </p:nvSpPr>
            <p:spPr>
              <a:xfrm>
                <a:off x="5674425" y="2728182"/>
                <a:ext cx="40556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ko-KR" b="0" i="0" smtClean="0">
                          <a:latin typeface="Cambria Math" panose="02040503050406030204" pitchFamily="18" charset="0"/>
                        </a:rPr>
                        <m:t>User</m:t>
                      </m:r>
                    </m:oMath>
                  </m:oMathPara>
                </a14:m>
                <a:endParaRPr kumimoji="1" lang="ko-KR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D53460A-62E2-D340-8806-78B1B4A8E6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4425" y="2728182"/>
                <a:ext cx="405560" cy="215444"/>
              </a:xfrm>
              <a:prstGeom prst="rect">
                <a:avLst/>
              </a:prstGeom>
              <a:blipFill>
                <a:blip r:embed="rId3"/>
                <a:stretch>
                  <a:fillRect l="-9091" r="-7576" b="-857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49A377A-77F3-1047-A594-51E5D14650F6}"/>
                  </a:ext>
                </a:extLst>
              </p:cNvPr>
              <p:cNvSpPr txBox="1"/>
              <p:nvPr/>
            </p:nvSpPr>
            <p:spPr>
              <a:xfrm>
                <a:off x="7325201" y="2524770"/>
                <a:ext cx="40075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ko-KR" b="0" i="0" smtClean="0">
                          <a:latin typeface="Cambria Math" panose="02040503050406030204" pitchFamily="18" charset="0"/>
                        </a:rPr>
                        <m:t>Item</m:t>
                      </m:r>
                    </m:oMath>
                  </m:oMathPara>
                </a14:m>
                <a:endParaRPr kumimoji="1" lang="ko-KR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49A377A-77F3-1047-A594-51E5D14650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5201" y="2524770"/>
                <a:ext cx="400751" cy="215444"/>
              </a:xfrm>
              <a:prstGeom prst="rect">
                <a:avLst/>
              </a:prstGeom>
              <a:blipFill>
                <a:blip r:embed="rId4"/>
                <a:stretch>
                  <a:fillRect l="-9231" r="-9231" b="-555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0C2E5C4B-FBB5-4891-9354-DA15B8057F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150080"/>
              </p:ext>
            </p:extLst>
          </p:nvPr>
        </p:nvGraphicFramePr>
        <p:xfrm>
          <a:off x="698054" y="1733560"/>
          <a:ext cx="1404000" cy="936000"/>
        </p:xfrm>
        <a:graphic>
          <a:graphicData uri="http://schemas.openxmlformats.org/drawingml/2006/table">
            <a:tbl>
              <a:tblPr firstRow="1" bandRow="1">
                <a:tableStyleId>{E139271D-E605-4FC2-B24F-4954C37BFE68}</a:tableStyleId>
              </a:tblPr>
              <a:tblGrid>
                <a:gridCol w="234000">
                  <a:extLst>
                    <a:ext uri="{9D8B030D-6E8A-4147-A177-3AD203B41FA5}">
                      <a16:colId xmlns:a16="http://schemas.microsoft.com/office/drawing/2014/main" val="3933769720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1627667938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4076087134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2652273482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1758501658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1898842627"/>
                    </a:ext>
                  </a:extLst>
                </a:gridCol>
              </a:tblGrid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9209108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22395508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58222395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7540746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26EA0DC-8CA1-4A8D-BAF0-8EA33E0321C5}"/>
                  </a:ext>
                </a:extLst>
              </p:cNvPr>
              <p:cNvSpPr txBox="1"/>
              <p:nvPr/>
            </p:nvSpPr>
            <p:spPr>
              <a:xfrm rot="16200000">
                <a:off x="290072" y="2086023"/>
                <a:ext cx="47769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ko-KR" b="0" i="0" smtClean="0">
                          <a:latin typeface="Cambria Math" panose="02040503050406030204" pitchFamily="18" charset="0"/>
                        </a:rPr>
                        <m:t>Users</m:t>
                      </m:r>
                    </m:oMath>
                  </m:oMathPara>
                </a14:m>
                <a:endParaRPr kumimoji="1" lang="ko-KR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26EA0DC-8CA1-4A8D-BAF0-8EA33E0321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90072" y="2086023"/>
                <a:ext cx="477695" cy="215444"/>
              </a:xfrm>
              <a:prstGeom prst="rect">
                <a:avLst/>
              </a:prstGeom>
              <a:blipFill>
                <a:blip r:embed="rId5"/>
                <a:stretch>
                  <a:fillRect t="-6410" r="-8571" b="-769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24B33E5-9B71-4A0C-8702-597DC885DA22}"/>
                  </a:ext>
                </a:extLst>
              </p:cNvPr>
              <p:cNvSpPr txBox="1"/>
              <p:nvPr/>
            </p:nvSpPr>
            <p:spPr>
              <a:xfrm>
                <a:off x="1199678" y="1461480"/>
                <a:ext cx="47769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ko-KR" b="0" i="0" smtClean="0">
                          <a:latin typeface="Cambria Math" panose="02040503050406030204" pitchFamily="18" charset="0"/>
                        </a:rPr>
                        <m:t>Items</m:t>
                      </m:r>
                    </m:oMath>
                  </m:oMathPara>
                </a14:m>
                <a:endParaRPr kumimoji="1" lang="ko-KR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24B33E5-9B71-4A0C-8702-597DC885DA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678" y="1461480"/>
                <a:ext cx="477695" cy="215444"/>
              </a:xfrm>
              <a:prstGeom prst="rect">
                <a:avLst/>
              </a:prstGeom>
              <a:blipFill>
                <a:blip r:embed="rId6"/>
                <a:stretch>
                  <a:fillRect l="-7692" r="-6410" b="-857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8280052D-C0D2-4A19-BDE6-2979E9157D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05132"/>
              </p:ext>
            </p:extLst>
          </p:nvPr>
        </p:nvGraphicFramePr>
        <p:xfrm>
          <a:off x="2457907" y="1733560"/>
          <a:ext cx="468000" cy="936000"/>
        </p:xfrm>
        <a:graphic>
          <a:graphicData uri="http://schemas.openxmlformats.org/drawingml/2006/table">
            <a:tbl>
              <a:tblPr firstRow="1" bandRow="1">
                <a:tableStyleId>{E139271D-E605-4FC2-B24F-4954C37BFE68}</a:tableStyleId>
              </a:tblPr>
              <a:tblGrid>
                <a:gridCol w="234000">
                  <a:extLst>
                    <a:ext uri="{9D8B030D-6E8A-4147-A177-3AD203B41FA5}">
                      <a16:colId xmlns:a16="http://schemas.microsoft.com/office/drawing/2014/main" val="1790326386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2293848302"/>
                    </a:ext>
                  </a:extLst>
                </a:gridCol>
              </a:tblGrid>
              <a:tr h="2340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25899208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83109576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75295978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79928552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215BCE3E-4005-4403-AD19-DCBB71A1E40A}"/>
              </a:ext>
            </a:extLst>
          </p:cNvPr>
          <p:cNvSpPr txBox="1"/>
          <p:nvPr/>
        </p:nvSpPr>
        <p:spPr>
          <a:xfrm>
            <a:off x="2227121" y="2080011"/>
            <a:ext cx="40075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kumimoji="1"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3157CE53-E6C4-4297-82FD-673950B758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037540"/>
              </p:ext>
            </p:extLst>
          </p:nvPr>
        </p:nvGraphicFramePr>
        <p:xfrm>
          <a:off x="3211434" y="1967560"/>
          <a:ext cx="1404000" cy="468000"/>
        </p:xfrm>
        <a:graphic>
          <a:graphicData uri="http://schemas.openxmlformats.org/drawingml/2006/table">
            <a:tbl>
              <a:tblPr firstRow="1" bandRow="1">
                <a:tableStyleId>{E139271D-E605-4FC2-B24F-4954C37BFE68}</a:tableStyleId>
              </a:tblPr>
              <a:tblGrid>
                <a:gridCol w="234000">
                  <a:extLst>
                    <a:ext uri="{9D8B030D-6E8A-4147-A177-3AD203B41FA5}">
                      <a16:colId xmlns:a16="http://schemas.microsoft.com/office/drawing/2014/main" val="3626164110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1740871369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2408819443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1057646852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919278769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4024076897"/>
                    </a:ext>
                  </a:extLst>
                </a:gridCol>
              </a:tblGrid>
              <a:tr h="2340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68861439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7960055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3B8AD7E-CD8F-42CA-919B-2FDFD96E546D}"/>
                  </a:ext>
                </a:extLst>
              </p:cNvPr>
              <p:cNvSpPr txBox="1"/>
              <p:nvPr/>
            </p:nvSpPr>
            <p:spPr>
              <a:xfrm>
                <a:off x="2986208" y="2093161"/>
                <a:ext cx="186152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ko-K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</m:oMath>
                  </m:oMathPara>
                </a14:m>
                <a:endParaRPr kumimoji="1" lang="ko-KR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3B8AD7E-CD8F-42CA-919B-2FDFD96E5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6208" y="2093161"/>
                <a:ext cx="186152" cy="215444"/>
              </a:xfrm>
              <a:prstGeom prst="rect">
                <a:avLst/>
              </a:prstGeom>
              <a:blipFill>
                <a:blip r:embed="rId7"/>
                <a:stretch>
                  <a:fillRect l="-13333" r="-13333" b="-277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직사각형 25">
            <a:extLst>
              <a:ext uri="{FF2B5EF4-FFF2-40B4-BE49-F238E27FC236}">
                <a16:creationId xmlns:a16="http://schemas.microsoft.com/office/drawing/2014/main" id="{3024BEA3-FEA8-4C23-A3F8-FD89FF4E0B22}"/>
              </a:ext>
            </a:extLst>
          </p:cNvPr>
          <p:cNvSpPr/>
          <p:nvPr/>
        </p:nvSpPr>
        <p:spPr>
          <a:xfrm>
            <a:off x="2432596" y="1943824"/>
            <a:ext cx="508990" cy="272374"/>
          </a:xfrm>
          <a:prstGeom prst="rect">
            <a:avLst/>
          </a:prstGeom>
          <a:solidFill>
            <a:schemeClr val="accent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BA9D0CC-4B5E-4177-8687-D7102A8DF088}"/>
                  </a:ext>
                </a:extLst>
              </p:cNvPr>
              <p:cNvSpPr txBox="1"/>
              <p:nvPr/>
            </p:nvSpPr>
            <p:spPr>
              <a:xfrm>
                <a:off x="2948677" y="1720565"/>
                <a:ext cx="186152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r>
                        <a:rPr kumimoji="1"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1"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kumimoji="1" lang="ko-KR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BA9D0CC-4B5E-4177-8687-D7102A8DF0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8677" y="1720565"/>
                <a:ext cx="186152" cy="215444"/>
              </a:xfrm>
              <a:prstGeom prst="rect">
                <a:avLst/>
              </a:prstGeom>
              <a:blipFill>
                <a:blip r:embed="rId8"/>
                <a:stretch>
                  <a:fillRect l="-46667" r="-180000" b="-3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직사각형 27">
            <a:extLst>
              <a:ext uri="{FF2B5EF4-FFF2-40B4-BE49-F238E27FC236}">
                <a16:creationId xmlns:a16="http://schemas.microsoft.com/office/drawing/2014/main" id="{C5C06BD4-0CAB-4DF3-9BF6-50C0046F8094}"/>
              </a:ext>
            </a:extLst>
          </p:cNvPr>
          <p:cNvSpPr/>
          <p:nvPr/>
        </p:nvSpPr>
        <p:spPr>
          <a:xfrm>
            <a:off x="3665260" y="1936453"/>
            <a:ext cx="265890" cy="536206"/>
          </a:xfrm>
          <a:prstGeom prst="rect">
            <a:avLst/>
          </a:prstGeom>
          <a:solidFill>
            <a:schemeClr val="accent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733C8A8-B81F-4F03-B01A-85222682835E}"/>
                  </a:ext>
                </a:extLst>
              </p:cNvPr>
              <p:cNvSpPr txBox="1"/>
              <p:nvPr/>
            </p:nvSpPr>
            <p:spPr>
              <a:xfrm>
                <a:off x="3603208" y="2466710"/>
                <a:ext cx="186152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r>
                        <a:rPr kumimoji="1"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e>
                        <m:sub>
                          <m:r>
                            <a:rPr kumimoji="1"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  <m:r>
                        <a:rPr kumimoji="1"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kumimoji="1" lang="ko-KR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733C8A8-B81F-4F03-B01A-8522268283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3208" y="2466710"/>
                <a:ext cx="186152" cy="215444"/>
              </a:xfrm>
              <a:prstGeom prst="rect">
                <a:avLst/>
              </a:prstGeom>
              <a:blipFill>
                <a:blip r:embed="rId9"/>
                <a:stretch>
                  <a:fillRect l="-41935" r="-151613" b="-3428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3427A644-39C3-41CA-8544-4E70784B22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2522676"/>
              </p:ext>
            </p:extLst>
          </p:nvPr>
        </p:nvGraphicFramePr>
        <p:xfrm>
          <a:off x="5144932" y="2448154"/>
          <a:ext cx="1404000" cy="234000"/>
        </p:xfrm>
        <a:graphic>
          <a:graphicData uri="http://schemas.openxmlformats.org/drawingml/2006/table">
            <a:tbl>
              <a:tblPr firstRow="1" bandRow="1">
                <a:tableStyleId>{E139271D-E605-4FC2-B24F-4954C37BFE68}</a:tableStyleId>
              </a:tblPr>
              <a:tblGrid>
                <a:gridCol w="234000">
                  <a:extLst>
                    <a:ext uri="{9D8B030D-6E8A-4147-A177-3AD203B41FA5}">
                      <a16:colId xmlns:a16="http://schemas.microsoft.com/office/drawing/2014/main" val="2356917181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2621468465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1776044594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2084879079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2202448081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2670283613"/>
                    </a:ext>
                  </a:extLst>
                </a:gridCol>
              </a:tblGrid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71959695"/>
                  </a:ext>
                </a:extLst>
              </a:tr>
            </a:tbl>
          </a:graphicData>
        </a:graphic>
      </p:graphicFrame>
      <p:sp>
        <p:nvSpPr>
          <p:cNvPr id="31" name="직사각형 30">
            <a:extLst>
              <a:ext uri="{FF2B5EF4-FFF2-40B4-BE49-F238E27FC236}">
                <a16:creationId xmlns:a16="http://schemas.microsoft.com/office/drawing/2014/main" id="{55113984-8BC7-4899-A615-53C7663E0889}"/>
              </a:ext>
            </a:extLst>
          </p:cNvPr>
          <p:cNvSpPr/>
          <p:nvPr/>
        </p:nvSpPr>
        <p:spPr>
          <a:xfrm>
            <a:off x="5114225" y="2427653"/>
            <a:ext cx="1465413" cy="272374"/>
          </a:xfrm>
          <a:prstGeom prst="rect">
            <a:avLst/>
          </a:prstGeom>
          <a:solidFill>
            <a:schemeClr val="accent6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graphicFrame>
        <p:nvGraphicFramePr>
          <p:cNvPr id="32" name="표 31">
            <a:extLst>
              <a:ext uri="{FF2B5EF4-FFF2-40B4-BE49-F238E27FC236}">
                <a16:creationId xmlns:a16="http://schemas.microsoft.com/office/drawing/2014/main" id="{46863F28-BD4B-48D2-8BF3-1C1D461ADB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893134"/>
              </p:ext>
            </p:extLst>
          </p:nvPr>
        </p:nvGraphicFramePr>
        <p:xfrm>
          <a:off x="5144932" y="1530475"/>
          <a:ext cx="1404000" cy="234000"/>
        </p:xfrm>
        <a:graphic>
          <a:graphicData uri="http://schemas.openxmlformats.org/drawingml/2006/table">
            <a:tbl>
              <a:tblPr firstRow="1" bandRow="1">
                <a:tableStyleId>{E139271D-E605-4FC2-B24F-4954C37BFE68}</a:tableStyleId>
              </a:tblPr>
              <a:tblGrid>
                <a:gridCol w="234000">
                  <a:extLst>
                    <a:ext uri="{9D8B030D-6E8A-4147-A177-3AD203B41FA5}">
                      <a16:colId xmlns:a16="http://schemas.microsoft.com/office/drawing/2014/main" val="2356917181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2621468465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1776044594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2084879079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2202448081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2670283613"/>
                    </a:ext>
                  </a:extLst>
                </a:gridCol>
              </a:tblGrid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71959695"/>
                  </a:ext>
                </a:extLst>
              </a:tr>
            </a:tbl>
          </a:graphicData>
        </a:graphic>
      </p:graphicFrame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8BB41FDC-6692-4C7B-872D-44C5BBBB22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79898"/>
              </p:ext>
            </p:extLst>
          </p:nvPr>
        </p:nvGraphicFramePr>
        <p:xfrm>
          <a:off x="5612931" y="1986092"/>
          <a:ext cx="468000" cy="234000"/>
        </p:xfrm>
        <a:graphic>
          <a:graphicData uri="http://schemas.openxmlformats.org/drawingml/2006/table">
            <a:tbl>
              <a:tblPr firstRow="1" bandRow="1">
                <a:tableStyleId>{E139271D-E605-4FC2-B24F-4954C37BFE68}</a:tableStyleId>
              </a:tblPr>
              <a:tblGrid>
                <a:gridCol w="234000">
                  <a:extLst>
                    <a:ext uri="{9D8B030D-6E8A-4147-A177-3AD203B41FA5}">
                      <a16:colId xmlns:a16="http://schemas.microsoft.com/office/drawing/2014/main" val="122794366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3962563846"/>
                    </a:ext>
                  </a:extLst>
                </a:gridCol>
              </a:tblGrid>
              <a:tr h="2340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74155799"/>
                  </a:ext>
                </a:extLst>
              </a:tr>
            </a:tbl>
          </a:graphicData>
        </a:graphic>
      </p:graphicFrame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E597F457-AE0C-43E7-BDD2-322C345C0A12}"/>
              </a:ext>
            </a:extLst>
          </p:cNvPr>
          <p:cNvCxnSpPr>
            <a:cxnSpLocks/>
          </p:cNvCxnSpPr>
          <p:nvPr/>
        </p:nvCxnSpPr>
        <p:spPr>
          <a:xfrm>
            <a:off x="5144932" y="1769534"/>
            <a:ext cx="467999" cy="2192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4F894B04-1241-4364-812E-3ECB0F3960AE}"/>
              </a:ext>
            </a:extLst>
          </p:cNvPr>
          <p:cNvCxnSpPr>
            <a:cxnSpLocks/>
          </p:cNvCxnSpPr>
          <p:nvPr/>
        </p:nvCxnSpPr>
        <p:spPr>
          <a:xfrm flipV="1">
            <a:off x="5144932" y="2222463"/>
            <a:ext cx="467998" cy="23364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id="{9C578DC5-6C21-49F3-A335-55A58FB70E96}"/>
              </a:ext>
            </a:extLst>
          </p:cNvPr>
          <p:cNvCxnSpPr>
            <a:cxnSpLocks/>
          </p:cNvCxnSpPr>
          <p:nvPr/>
        </p:nvCxnSpPr>
        <p:spPr>
          <a:xfrm flipH="1">
            <a:off x="6079985" y="1764292"/>
            <a:ext cx="467999" cy="2192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id="{36CDCB91-95EF-40A8-B1E0-04F4775CD5FD}"/>
              </a:ext>
            </a:extLst>
          </p:cNvPr>
          <p:cNvCxnSpPr>
            <a:cxnSpLocks/>
          </p:cNvCxnSpPr>
          <p:nvPr/>
        </p:nvCxnSpPr>
        <p:spPr>
          <a:xfrm flipH="1" flipV="1">
            <a:off x="6079985" y="2217221"/>
            <a:ext cx="467998" cy="23364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표 14">
            <a:extLst>
              <a:ext uri="{FF2B5EF4-FFF2-40B4-BE49-F238E27FC236}">
                <a16:creationId xmlns:a16="http://schemas.microsoft.com/office/drawing/2014/main" id="{00FD4753-C438-4030-8B7E-44E5212611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4217671"/>
              </p:ext>
            </p:extLst>
          </p:nvPr>
        </p:nvGraphicFramePr>
        <p:xfrm>
          <a:off x="6913568" y="1532348"/>
          <a:ext cx="234000" cy="936000"/>
        </p:xfrm>
        <a:graphic>
          <a:graphicData uri="http://schemas.openxmlformats.org/drawingml/2006/table">
            <a:tbl>
              <a:tblPr firstRow="1" bandRow="1">
                <a:tableStyleId>{E139271D-E605-4FC2-B24F-4954C37BFE68}</a:tableStyleId>
              </a:tblPr>
              <a:tblGrid>
                <a:gridCol w="234000">
                  <a:extLst>
                    <a:ext uri="{9D8B030D-6E8A-4147-A177-3AD203B41FA5}">
                      <a16:colId xmlns:a16="http://schemas.microsoft.com/office/drawing/2014/main" val="2404283273"/>
                    </a:ext>
                  </a:extLst>
                </a:gridCol>
              </a:tblGrid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62054991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8482924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1398148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20117218"/>
                  </a:ext>
                </a:extLst>
              </a:tr>
            </a:tbl>
          </a:graphicData>
        </a:graphic>
      </p:graphicFrame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id="{B2896A79-A66A-4A6F-BDE6-BE817AD56A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027973"/>
              </p:ext>
            </p:extLst>
          </p:nvPr>
        </p:nvGraphicFramePr>
        <p:xfrm>
          <a:off x="7904546" y="1522965"/>
          <a:ext cx="234000" cy="936000"/>
        </p:xfrm>
        <a:graphic>
          <a:graphicData uri="http://schemas.openxmlformats.org/drawingml/2006/table">
            <a:tbl>
              <a:tblPr firstRow="1" bandRow="1">
                <a:tableStyleId>{E139271D-E605-4FC2-B24F-4954C37BFE68}</a:tableStyleId>
              </a:tblPr>
              <a:tblGrid>
                <a:gridCol w="234000">
                  <a:extLst>
                    <a:ext uri="{9D8B030D-6E8A-4147-A177-3AD203B41FA5}">
                      <a16:colId xmlns:a16="http://schemas.microsoft.com/office/drawing/2014/main" val="2404283273"/>
                    </a:ext>
                  </a:extLst>
                </a:gridCol>
              </a:tblGrid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62054991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8482924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1398148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20117218"/>
                  </a:ext>
                </a:extLst>
              </a:tr>
            </a:tbl>
          </a:graphicData>
        </a:graphic>
      </p:graphicFrame>
      <p:graphicFrame>
        <p:nvGraphicFramePr>
          <p:cNvPr id="17" name="표 16">
            <a:extLst>
              <a:ext uri="{FF2B5EF4-FFF2-40B4-BE49-F238E27FC236}">
                <a16:creationId xmlns:a16="http://schemas.microsoft.com/office/drawing/2014/main" id="{C6A12674-D392-4716-B0F5-F0C7C076AB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086651"/>
              </p:ext>
            </p:extLst>
          </p:nvPr>
        </p:nvGraphicFramePr>
        <p:xfrm>
          <a:off x="7413556" y="1764292"/>
          <a:ext cx="234000" cy="468000"/>
        </p:xfrm>
        <a:graphic>
          <a:graphicData uri="http://schemas.openxmlformats.org/drawingml/2006/table">
            <a:tbl>
              <a:tblPr firstRow="1" bandRow="1">
                <a:tableStyleId>{E139271D-E605-4FC2-B24F-4954C37BFE68}</a:tableStyleId>
              </a:tblPr>
              <a:tblGrid>
                <a:gridCol w="234000">
                  <a:extLst>
                    <a:ext uri="{9D8B030D-6E8A-4147-A177-3AD203B41FA5}">
                      <a16:colId xmlns:a16="http://schemas.microsoft.com/office/drawing/2014/main" val="2119367887"/>
                    </a:ext>
                  </a:extLst>
                </a:gridCol>
              </a:tblGrid>
              <a:tr h="2340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22956321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25417118"/>
                  </a:ext>
                </a:extLst>
              </a:tr>
            </a:tbl>
          </a:graphicData>
        </a:graphic>
      </p:graphicFrame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2B006DF6-71E5-42C5-B6C0-AB2EC87A35A7}"/>
              </a:ext>
            </a:extLst>
          </p:cNvPr>
          <p:cNvCxnSpPr>
            <a:cxnSpLocks/>
          </p:cNvCxnSpPr>
          <p:nvPr/>
        </p:nvCxnSpPr>
        <p:spPr>
          <a:xfrm>
            <a:off x="7146330" y="1530930"/>
            <a:ext cx="266042" cy="23078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연결선 45">
            <a:extLst>
              <a:ext uri="{FF2B5EF4-FFF2-40B4-BE49-F238E27FC236}">
                <a16:creationId xmlns:a16="http://schemas.microsoft.com/office/drawing/2014/main" id="{CB96045A-4F98-4532-B160-475E030526F8}"/>
              </a:ext>
            </a:extLst>
          </p:cNvPr>
          <p:cNvCxnSpPr>
            <a:cxnSpLocks/>
          </p:cNvCxnSpPr>
          <p:nvPr/>
        </p:nvCxnSpPr>
        <p:spPr>
          <a:xfrm>
            <a:off x="7642417" y="2232292"/>
            <a:ext cx="266042" cy="23078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연결선 47">
            <a:extLst>
              <a:ext uri="{FF2B5EF4-FFF2-40B4-BE49-F238E27FC236}">
                <a16:creationId xmlns:a16="http://schemas.microsoft.com/office/drawing/2014/main" id="{2CB25595-F21A-403B-B7A5-C0FB4D949B63}"/>
              </a:ext>
            </a:extLst>
          </p:cNvPr>
          <p:cNvCxnSpPr>
            <a:cxnSpLocks/>
          </p:cNvCxnSpPr>
          <p:nvPr/>
        </p:nvCxnSpPr>
        <p:spPr>
          <a:xfrm flipH="1">
            <a:off x="7642417" y="1534838"/>
            <a:ext cx="266042" cy="23078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 53">
            <a:extLst>
              <a:ext uri="{FF2B5EF4-FFF2-40B4-BE49-F238E27FC236}">
                <a16:creationId xmlns:a16="http://schemas.microsoft.com/office/drawing/2014/main" id="{F70F0559-CDE1-4DEB-B4B9-0F2DAA31B45A}"/>
              </a:ext>
            </a:extLst>
          </p:cNvPr>
          <p:cNvCxnSpPr>
            <a:cxnSpLocks/>
          </p:cNvCxnSpPr>
          <p:nvPr/>
        </p:nvCxnSpPr>
        <p:spPr>
          <a:xfrm flipH="1">
            <a:off x="7146330" y="2226462"/>
            <a:ext cx="266042" cy="23078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E4E2DFF5-3168-4ED7-B9FD-89C440320534}"/>
              </a:ext>
            </a:extLst>
          </p:cNvPr>
          <p:cNvSpPr/>
          <p:nvPr/>
        </p:nvSpPr>
        <p:spPr>
          <a:xfrm>
            <a:off x="7398011" y="1729806"/>
            <a:ext cx="265890" cy="536206"/>
          </a:xfrm>
          <a:prstGeom prst="rect">
            <a:avLst/>
          </a:prstGeom>
          <a:solidFill>
            <a:schemeClr val="accent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2D4F1763-B32B-4BC4-8CCE-AEEFFBAC71EA}"/>
              </a:ext>
            </a:extLst>
          </p:cNvPr>
          <p:cNvSpPr/>
          <p:nvPr/>
        </p:nvSpPr>
        <p:spPr>
          <a:xfrm>
            <a:off x="5591963" y="1970648"/>
            <a:ext cx="508990" cy="272374"/>
          </a:xfrm>
          <a:prstGeom prst="rect">
            <a:avLst/>
          </a:prstGeom>
          <a:solidFill>
            <a:schemeClr val="accent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DF9BA30-FB5B-4F13-AE3B-7D5AE20065A0}"/>
                  </a:ext>
                </a:extLst>
              </p:cNvPr>
              <p:cNvSpPr txBox="1"/>
              <p:nvPr/>
            </p:nvSpPr>
            <p:spPr>
              <a:xfrm>
                <a:off x="6137704" y="1974211"/>
                <a:ext cx="186152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r>
                        <a:rPr kumimoji="1"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1"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kumimoji="1" lang="ko-KR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DF9BA30-FB5B-4F13-AE3B-7D5AE2006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7704" y="1974211"/>
                <a:ext cx="186152" cy="215444"/>
              </a:xfrm>
              <a:prstGeom prst="rect">
                <a:avLst/>
              </a:prstGeom>
              <a:blipFill>
                <a:blip r:embed="rId10"/>
                <a:stretch>
                  <a:fillRect l="-46667" r="-180000" b="-3428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3ACA4FE-BACE-4E40-8190-F0BC198EDFE4}"/>
                  </a:ext>
                </a:extLst>
              </p:cNvPr>
              <p:cNvSpPr txBox="1"/>
              <p:nvPr/>
            </p:nvSpPr>
            <p:spPr>
              <a:xfrm>
                <a:off x="7325201" y="1454686"/>
                <a:ext cx="186152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r>
                        <a:rPr kumimoji="1"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e>
                        <m:sub>
                          <m:r>
                            <a:rPr kumimoji="1"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  <m:r>
                        <a:rPr kumimoji="1"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kumimoji="1" lang="ko-KR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3ACA4FE-BACE-4E40-8190-F0BC198EDF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5201" y="1454686"/>
                <a:ext cx="186152" cy="215444"/>
              </a:xfrm>
              <a:prstGeom prst="rect">
                <a:avLst/>
              </a:prstGeom>
              <a:blipFill>
                <a:blip r:embed="rId11"/>
                <a:stretch>
                  <a:fillRect l="-46667" r="-156667" b="-3428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4A05835C-9115-4439-98A4-3FAB81AAEFE2}"/>
              </a:ext>
            </a:extLst>
          </p:cNvPr>
          <p:cNvSpPr txBox="1"/>
          <p:nvPr/>
        </p:nvSpPr>
        <p:spPr>
          <a:xfrm>
            <a:off x="1393005" y="2959621"/>
            <a:ext cx="211596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ko-KR" sz="16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(a) Matrix Factorization</a:t>
            </a:r>
            <a:endParaRPr kumimoji="1" lang="ko-KR" altLang="en-US" sz="16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3CC2DBD-82C9-4823-A4DA-1953583D18FE}"/>
              </a:ext>
            </a:extLst>
          </p:cNvPr>
          <p:cNvSpPr txBox="1"/>
          <p:nvPr/>
        </p:nvSpPr>
        <p:spPr>
          <a:xfrm>
            <a:off x="5942418" y="2962456"/>
            <a:ext cx="146995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ko-KR" sz="16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(b) </a:t>
            </a:r>
            <a:r>
              <a:rPr kumimoji="1" lang="en-US" altLang="ko-KR" sz="16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AutoEncoder</a:t>
            </a:r>
            <a:endParaRPr kumimoji="1" lang="ko-KR" altLang="en-US" sz="16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8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dirty="0"/>
              <a:t>Task2: Node Classification </a:t>
            </a:r>
            <a:r>
              <a:rPr lang="ko" sz="2000" dirty="0"/>
              <a:t>w/ </a:t>
            </a:r>
            <a:r>
              <a:rPr lang="en-US" altLang="ko" sz="2000" dirty="0"/>
              <a:t>N</a:t>
            </a:r>
            <a:r>
              <a:rPr lang="ko" sz="2000" dirty="0"/>
              <a:t>ode </a:t>
            </a:r>
            <a:r>
              <a:rPr lang="en-US" altLang="ko" sz="2000" dirty="0"/>
              <a:t>E</a:t>
            </a:r>
            <a:r>
              <a:rPr lang="ko" sz="2000" dirty="0"/>
              <a:t>mbedding</a:t>
            </a:r>
            <a:endParaRPr sz="2000" dirty="0"/>
          </a:p>
        </p:txBody>
      </p:sp>
      <p:sp>
        <p:nvSpPr>
          <p:cNvPr id="388" name="Google Shape;388;p28"/>
          <p:cNvSpPr/>
          <p:nvPr/>
        </p:nvSpPr>
        <p:spPr>
          <a:xfrm>
            <a:off x="0" y="4749900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9" name="Google Shape;389;p28"/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0" name="Google Shape;390;p28"/>
          <p:cNvSpPr txBox="1"/>
          <p:nvPr/>
        </p:nvSpPr>
        <p:spPr>
          <a:xfrm>
            <a:off x="8112500" y="4752450"/>
            <a:ext cx="10317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15/37</a:t>
            </a:r>
            <a:endParaRPr lang="en-US" altLang="ko-KR" sz="1800" dirty="0"/>
          </a:p>
        </p:txBody>
      </p:sp>
      <p:pic>
        <p:nvPicPr>
          <p:cNvPr id="391" name="Google Shape;39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0300" y="1495250"/>
            <a:ext cx="579575" cy="57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0575" y="1587900"/>
            <a:ext cx="579575" cy="57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300" y="2712975"/>
            <a:ext cx="579575" cy="57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4375" y="2583800"/>
            <a:ext cx="579575" cy="579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5" name="Google Shape;395;p28"/>
          <p:cNvCxnSpPr/>
          <p:nvPr/>
        </p:nvCxnSpPr>
        <p:spPr>
          <a:xfrm>
            <a:off x="1660825" y="1911950"/>
            <a:ext cx="538800" cy="7542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6" name="Google Shape;396;p28"/>
          <p:cNvCxnSpPr>
            <a:endCxn id="392" idx="1"/>
          </p:cNvCxnSpPr>
          <p:nvPr/>
        </p:nvCxnSpPr>
        <p:spPr>
          <a:xfrm>
            <a:off x="1660775" y="1829688"/>
            <a:ext cx="589800" cy="480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7" name="Google Shape;397;p28"/>
          <p:cNvCxnSpPr>
            <a:stCxn id="393" idx="3"/>
            <a:endCxn id="394" idx="1"/>
          </p:cNvCxnSpPr>
          <p:nvPr/>
        </p:nvCxnSpPr>
        <p:spPr>
          <a:xfrm rot="10800000" flipH="1">
            <a:off x="1428875" y="2873463"/>
            <a:ext cx="745500" cy="1293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98" name="Google Shape;39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0438" y="3628750"/>
            <a:ext cx="579575" cy="57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0375" y="2583800"/>
            <a:ext cx="579575" cy="579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0" name="Google Shape;400;p28"/>
          <p:cNvCxnSpPr>
            <a:stCxn id="394" idx="3"/>
            <a:endCxn id="399" idx="1"/>
          </p:cNvCxnSpPr>
          <p:nvPr/>
        </p:nvCxnSpPr>
        <p:spPr>
          <a:xfrm>
            <a:off x="2753950" y="2873588"/>
            <a:ext cx="526500" cy="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1" name="Google Shape;401;p28"/>
          <p:cNvCxnSpPr>
            <a:stCxn id="398" idx="3"/>
            <a:endCxn id="394" idx="2"/>
          </p:cNvCxnSpPr>
          <p:nvPr/>
        </p:nvCxnSpPr>
        <p:spPr>
          <a:xfrm rot="10800000" flipH="1">
            <a:off x="2220013" y="3163438"/>
            <a:ext cx="244200" cy="7551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2" name="Google Shape;402;p28"/>
          <p:cNvCxnSpPr>
            <a:stCxn id="392" idx="3"/>
            <a:endCxn id="399" idx="0"/>
          </p:cNvCxnSpPr>
          <p:nvPr/>
        </p:nvCxnSpPr>
        <p:spPr>
          <a:xfrm>
            <a:off x="2830150" y="1877688"/>
            <a:ext cx="740100" cy="7062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3" name="Google Shape;403;p28"/>
          <p:cNvSpPr/>
          <p:nvPr/>
        </p:nvSpPr>
        <p:spPr>
          <a:xfrm>
            <a:off x="4363298" y="2412500"/>
            <a:ext cx="603000" cy="830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8"/>
          <p:cNvSpPr txBox="1">
            <a:spLocks noGrp="1"/>
          </p:cNvSpPr>
          <p:nvPr>
            <p:ph type="body" idx="4294967295"/>
          </p:nvPr>
        </p:nvSpPr>
        <p:spPr>
          <a:xfrm>
            <a:off x="3794675" y="1825150"/>
            <a:ext cx="16344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sz="2000" b="1"/>
              <a:t>Classify</a:t>
            </a:r>
            <a:endParaRPr sz="2000"/>
          </a:p>
        </p:txBody>
      </p:sp>
      <p:sp>
        <p:nvSpPr>
          <p:cNvPr id="405" name="Google Shape;405;p28"/>
          <p:cNvSpPr txBox="1">
            <a:spLocks noGrp="1"/>
          </p:cNvSpPr>
          <p:nvPr>
            <p:ph type="body" idx="4294967295"/>
          </p:nvPr>
        </p:nvSpPr>
        <p:spPr>
          <a:xfrm>
            <a:off x="3781325" y="3298413"/>
            <a:ext cx="16344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sz="2000" b="1" i="1"/>
              <a:t>C</a:t>
            </a:r>
            <a:r>
              <a:rPr lang="ko" sz="2000" b="1"/>
              <a:t>=2</a:t>
            </a:r>
            <a:endParaRPr sz="2000"/>
          </a:p>
        </p:txBody>
      </p:sp>
      <p:pic>
        <p:nvPicPr>
          <p:cNvPr id="406" name="Google Shape;40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2675" y="1495250"/>
            <a:ext cx="579575" cy="57957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7" name="Google Shape;40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2950" y="1587900"/>
            <a:ext cx="579575" cy="57957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8" name="Google Shape;40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1675" y="2712975"/>
            <a:ext cx="579575" cy="57957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9" name="Google Shape;40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6750" y="2583800"/>
            <a:ext cx="579575" cy="57957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410" name="Google Shape;410;p28"/>
          <p:cNvCxnSpPr/>
          <p:nvPr/>
        </p:nvCxnSpPr>
        <p:spPr>
          <a:xfrm>
            <a:off x="6243200" y="1911950"/>
            <a:ext cx="538800" cy="7542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1" name="Google Shape;411;p28"/>
          <p:cNvCxnSpPr>
            <a:endCxn id="407" idx="1"/>
          </p:cNvCxnSpPr>
          <p:nvPr/>
        </p:nvCxnSpPr>
        <p:spPr>
          <a:xfrm>
            <a:off x="6243150" y="1829688"/>
            <a:ext cx="589800" cy="480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2" name="Google Shape;412;p28"/>
          <p:cNvCxnSpPr>
            <a:stCxn id="408" idx="3"/>
            <a:endCxn id="409" idx="1"/>
          </p:cNvCxnSpPr>
          <p:nvPr/>
        </p:nvCxnSpPr>
        <p:spPr>
          <a:xfrm rot="10800000" flipH="1">
            <a:off x="6011250" y="2873463"/>
            <a:ext cx="745500" cy="1293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13" name="Google Shape;41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2813" y="3628750"/>
            <a:ext cx="579575" cy="57957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14" name="Google Shape;41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6550" y="2583800"/>
            <a:ext cx="579575" cy="57957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415" name="Google Shape;415;p28"/>
          <p:cNvCxnSpPr>
            <a:stCxn id="409" idx="3"/>
            <a:endCxn id="414" idx="1"/>
          </p:cNvCxnSpPr>
          <p:nvPr/>
        </p:nvCxnSpPr>
        <p:spPr>
          <a:xfrm>
            <a:off x="7336325" y="2873588"/>
            <a:ext cx="450300" cy="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6" name="Google Shape;416;p28"/>
          <p:cNvCxnSpPr>
            <a:stCxn id="413" idx="3"/>
            <a:endCxn id="409" idx="2"/>
          </p:cNvCxnSpPr>
          <p:nvPr/>
        </p:nvCxnSpPr>
        <p:spPr>
          <a:xfrm rot="10800000" flipH="1">
            <a:off x="6802388" y="3163438"/>
            <a:ext cx="244200" cy="7551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7" name="Google Shape;417;p28"/>
          <p:cNvCxnSpPr>
            <a:stCxn id="407" idx="3"/>
            <a:endCxn id="414" idx="0"/>
          </p:cNvCxnSpPr>
          <p:nvPr/>
        </p:nvCxnSpPr>
        <p:spPr>
          <a:xfrm>
            <a:off x="7412525" y="1877688"/>
            <a:ext cx="663900" cy="7062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9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dirty="0"/>
              <a:t>Task2: </a:t>
            </a:r>
            <a:r>
              <a:rPr lang="ko" sz="2000" dirty="0"/>
              <a:t>Node Classification w/ </a:t>
            </a:r>
            <a:r>
              <a:rPr lang="en-US" altLang="ko" dirty="0"/>
              <a:t>N</a:t>
            </a:r>
            <a:r>
              <a:rPr lang="ko" dirty="0"/>
              <a:t>ode </a:t>
            </a:r>
            <a:r>
              <a:rPr lang="en-US" altLang="ko" dirty="0"/>
              <a:t>E</a:t>
            </a:r>
            <a:r>
              <a:rPr lang="ko" dirty="0"/>
              <a:t>mbedding</a:t>
            </a:r>
            <a:endParaRPr dirty="0"/>
          </a:p>
        </p:txBody>
      </p:sp>
      <p:sp>
        <p:nvSpPr>
          <p:cNvPr id="423" name="Google Shape;423;p29"/>
          <p:cNvSpPr/>
          <p:nvPr/>
        </p:nvSpPr>
        <p:spPr>
          <a:xfrm>
            <a:off x="0" y="4749900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24" name="Google Shape;424;p29"/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5" name="Google Shape;425;p29"/>
          <p:cNvSpPr txBox="1"/>
          <p:nvPr/>
        </p:nvSpPr>
        <p:spPr>
          <a:xfrm>
            <a:off x="8112500" y="4752450"/>
            <a:ext cx="10317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16/37</a:t>
            </a:r>
            <a:endParaRPr lang="en-US" altLang="ko-KR" sz="1800" dirty="0"/>
          </a:p>
        </p:txBody>
      </p:sp>
      <p:sp>
        <p:nvSpPr>
          <p:cNvPr id="426" name="Google Shape;426;p29"/>
          <p:cNvSpPr txBox="1">
            <a:spLocks noGrp="1"/>
          </p:cNvSpPr>
          <p:nvPr>
            <p:ph type="body" idx="4294967295"/>
          </p:nvPr>
        </p:nvSpPr>
        <p:spPr>
          <a:xfrm>
            <a:off x="1473062" y="3256288"/>
            <a:ext cx="3474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i="1"/>
              <a:t>DeepWalk</a:t>
            </a:r>
            <a:r>
              <a:rPr lang="ko"/>
              <a:t>  [KDD14]</a:t>
            </a:r>
            <a:br>
              <a:rPr lang="ko"/>
            </a:br>
            <a:r>
              <a:rPr lang="ko" i="1"/>
              <a:t>LINE</a:t>
            </a:r>
            <a:r>
              <a:rPr lang="ko"/>
              <a:t>  [WWW15]</a:t>
            </a:r>
            <a:br>
              <a:rPr lang="ko"/>
            </a:br>
            <a:r>
              <a:rPr lang="ko" i="1"/>
              <a:t>Node2Vec</a:t>
            </a:r>
            <a:r>
              <a:rPr lang="ko"/>
              <a:t>  [KDD16]</a:t>
            </a:r>
            <a:br>
              <a:rPr lang="ko"/>
            </a:br>
            <a:r>
              <a:rPr lang="ko" i="1"/>
              <a:t>Struct2Vec</a:t>
            </a:r>
            <a:r>
              <a:rPr lang="ko"/>
              <a:t>  [KDD17]</a:t>
            </a:r>
            <a:endParaRPr/>
          </a:p>
        </p:txBody>
      </p:sp>
      <p:sp>
        <p:nvSpPr>
          <p:cNvPr id="427" name="Google Shape;427;p29"/>
          <p:cNvSpPr txBox="1">
            <a:spLocks noGrp="1"/>
          </p:cNvSpPr>
          <p:nvPr>
            <p:ph type="body" idx="4294967295"/>
          </p:nvPr>
        </p:nvSpPr>
        <p:spPr>
          <a:xfrm>
            <a:off x="5487712" y="3256288"/>
            <a:ext cx="3474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i="1"/>
              <a:t>SDNE</a:t>
            </a:r>
            <a:r>
              <a:rPr lang="ko"/>
              <a:t> [KDD16] </a:t>
            </a:r>
            <a:br>
              <a:rPr lang="ko"/>
            </a:br>
            <a:r>
              <a:rPr lang="ko" i="1"/>
              <a:t>DANE</a:t>
            </a:r>
            <a:r>
              <a:rPr lang="ko"/>
              <a:t> [IJCAI18]</a:t>
            </a:r>
            <a:br>
              <a:rPr lang="ko"/>
            </a:br>
            <a:r>
              <a:rPr lang="ko"/>
              <a:t>ProGAN [KDD19]</a:t>
            </a:r>
            <a:endParaRPr/>
          </a:p>
        </p:txBody>
      </p:sp>
      <p:sp>
        <p:nvSpPr>
          <p:cNvPr id="17" name="원형 화살표[C] 2">
            <a:extLst>
              <a:ext uri="{FF2B5EF4-FFF2-40B4-BE49-F238E27FC236}">
                <a16:creationId xmlns:a16="http://schemas.microsoft.com/office/drawing/2014/main" id="{9F372C84-ABB1-4B66-96B6-F62DB304CE63}"/>
              </a:ext>
            </a:extLst>
          </p:cNvPr>
          <p:cNvSpPr/>
          <p:nvPr/>
        </p:nvSpPr>
        <p:spPr>
          <a:xfrm flipV="1">
            <a:off x="4075619" y="2430416"/>
            <a:ext cx="1011936" cy="614969"/>
          </a:xfrm>
          <a:prstGeom prst="circularArrow">
            <a:avLst>
              <a:gd name="adj1" fmla="val 8646"/>
              <a:gd name="adj2" fmla="val 849990"/>
              <a:gd name="adj3" fmla="val 20562385"/>
              <a:gd name="adj4" fmla="val 10800000"/>
              <a:gd name="adj5" fmla="val 1896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schemeClr val="tx1"/>
              </a:solidFill>
            </a:endParaRPr>
          </a:p>
        </p:txBody>
      </p:sp>
      <p:sp>
        <p:nvSpPr>
          <p:cNvPr id="18" name="Google Shape;380;p27">
            <a:extLst>
              <a:ext uri="{FF2B5EF4-FFF2-40B4-BE49-F238E27FC236}">
                <a16:creationId xmlns:a16="http://schemas.microsoft.com/office/drawing/2014/main" id="{8CBCA443-8AE6-446B-957D-2956C5DB07D1}"/>
              </a:ext>
            </a:extLst>
          </p:cNvPr>
          <p:cNvSpPr txBox="1">
            <a:spLocks/>
          </p:cNvSpPr>
          <p:nvPr/>
        </p:nvSpPr>
        <p:spPr>
          <a:xfrm>
            <a:off x="3939045" y="2848996"/>
            <a:ext cx="1539590" cy="300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spcAft>
                <a:spcPts val="1600"/>
              </a:spcAft>
              <a:buFont typeface="Lato"/>
              <a:buNone/>
            </a:pPr>
            <a:r>
              <a:rPr lang="en-US" i="1" dirty="0"/>
              <a:t>non-linearity</a:t>
            </a:r>
            <a:endParaRPr lang="en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96C0992-3C41-48C2-B816-055629095D10}"/>
              </a:ext>
            </a:extLst>
          </p:cNvPr>
          <p:cNvSpPr txBox="1"/>
          <p:nvPr/>
        </p:nvSpPr>
        <p:spPr>
          <a:xfrm>
            <a:off x="1728383" y="2813513"/>
            <a:ext cx="122469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ko-KR" sz="16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(a) Skip Gram</a:t>
            </a:r>
            <a:endParaRPr kumimoji="1" lang="ko-KR" altLang="en-US" sz="16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4DB8D94-03F0-46A0-AF8A-C190A8B576CD}"/>
              </a:ext>
            </a:extLst>
          </p:cNvPr>
          <p:cNvSpPr txBox="1"/>
          <p:nvPr/>
        </p:nvSpPr>
        <p:spPr>
          <a:xfrm>
            <a:off x="5988138" y="2816348"/>
            <a:ext cx="146995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ko-KR" sz="16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(b) </a:t>
            </a:r>
            <a:r>
              <a:rPr kumimoji="1" lang="en-US" altLang="ko-KR" sz="16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AutoEncoder</a:t>
            </a:r>
            <a:endParaRPr kumimoji="1" lang="ko-KR" altLang="en-US" sz="16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0" name="표 59">
            <a:extLst>
              <a:ext uri="{FF2B5EF4-FFF2-40B4-BE49-F238E27FC236}">
                <a16:creationId xmlns:a16="http://schemas.microsoft.com/office/drawing/2014/main" id="{C69DB322-0DF8-4A95-A114-CD04CE834D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352952"/>
              </p:ext>
            </p:extLst>
          </p:nvPr>
        </p:nvGraphicFramePr>
        <p:xfrm>
          <a:off x="2044742" y="2417240"/>
          <a:ext cx="1170000" cy="234000"/>
        </p:xfrm>
        <a:graphic>
          <a:graphicData uri="http://schemas.openxmlformats.org/drawingml/2006/table">
            <a:tbl>
              <a:tblPr firstRow="1" bandRow="1">
                <a:tableStyleId>{E139271D-E605-4FC2-B24F-4954C37BFE68}</a:tableStyleId>
              </a:tblPr>
              <a:tblGrid>
                <a:gridCol w="234000">
                  <a:extLst>
                    <a:ext uri="{9D8B030D-6E8A-4147-A177-3AD203B41FA5}">
                      <a16:colId xmlns:a16="http://schemas.microsoft.com/office/drawing/2014/main" val="2356917181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2621468465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1776044594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2084879079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2202448081"/>
                    </a:ext>
                  </a:extLst>
                </a:gridCol>
              </a:tblGrid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71959695"/>
                  </a:ext>
                </a:extLst>
              </a:tr>
            </a:tbl>
          </a:graphicData>
        </a:graphic>
      </p:graphicFrame>
      <p:graphicFrame>
        <p:nvGraphicFramePr>
          <p:cNvPr id="62" name="표 61">
            <a:extLst>
              <a:ext uri="{FF2B5EF4-FFF2-40B4-BE49-F238E27FC236}">
                <a16:creationId xmlns:a16="http://schemas.microsoft.com/office/drawing/2014/main" id="{EEBBC741-88EC-4905-BD53-5467CE4A87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399754"/>
              </p:ext>
            </p:extLst>
          </p:nvPr>
        </p:nvGraphicFramePr>
        <p:xfrm>
          <a:off x="2044742" y="1499561"/>
          <a:ext cx="1170000" cy="234000"/>
        </p:xfrm>
        <a:graphic>
          <a:graphicData uri="http://schemas.openxmlformats.org/drawingml/2006/table">
            <a:tbl>
              <a:tblPr firstRow="1" bandRow="1">
                <a:tableStyleId>{E139271D-E605-4FC2-B24F-4954C37BFE68}</a:tableStyleId>
              </a:tblPr>
              <a:tblGrid>
                <a:gridCol w="234000">
                  <a:extLst>
                    <a:ext uri="{9D8B030D-6E8A-4147-A177-3AD203B41FA5}">
                      <a16:colId xmlns:a16="http://schemas.microsoft.com/office/drawing/2014/main" val="2356917181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2621468465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1776044594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2084879079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2202448081"/>
                    </a:ext>
                  </a:extLst>
                </a:gridCol>
              </a:tblGrid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71959695"/>
                  </a:ext>
                </a:extLst>
              </a:tr>
            </a:tbl>
          </a:graphicData>
        </a:graphic>
      </p:graphicFrame>
      <p:graphicFrame>
        <p:nvGraphicFramePr>
          <p:cNvPr id="63" name="표 62">
            <a:extLst>
              <a:ext uri="{FF2B5EF4-FFF2-40B4-BE49-F238E27FC236}">
                <a16:creationId xmlns:a16="http://schemas.microsoft.com/office/drawing/2014/main" id="{C3CDC9AF-F82F-476A-A601-8F11E3E89E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518848"/>
              </p:ext>
            </p:extLst>
          </p:nvPr>
        </p:nvGraphicFramePr>
        <p:xfrm>
          <a:off x="2403330" y="1955178"/>
          <a:ext cx="468000" cy="234000"/>
        </p:xfrm>
        <a:graphic>
          <a:graphicData uri="http://schemas.openxmlformats.org/drawingml/2006/table">
            <a:tbl>
              <a:tblPr firstRow="1" bandRow="1">
                <a:tableStyleId>{E139271D-E605-4FC2-B24F-4954C37BFE68}</a:tableStyleId>
              </a:tblPr>
              <a:tblGrid>
                <a:gridCol w="234000">
                  <a:extLst>
                    <a:ext uri="{9D8B030D-6E8A-4147-A177-3AD203B41FA5}">
                      <a16:colId xmlns:a16="http://schemas.microsoft.com/office/drawing/2014/main" val="122794366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3962563846"/>
                    </a:ext>
                  </a:extLst>
                </a:gridCol>
              </a:tblGrid>
              <a:tr h="2340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74155799"/>
                  </a:ext>
                </a:extLst>
              </a:tr>
            </a:tbl>
          </a:graphicData>
        </a:graphic>
      </p:graphicFrame>
      <p:cxnSp>
        <p:nvCxnSpPr>
          <p:cNvPr id="65" name="직선 연결선 64">
            <a:extLst>
              <a:ext uri="{FF2B5EF4-FFF2-40B4-BE49-F238E27FC236}">
                <a16:creationId xmlns:a16="http://schemas.microsoft.com/office/drawing/2014/main" id="{D31CBED4-7674-49AE-86FA-1DB4B3EB7E00}"/>
              </a:ext>
            </a:extLst>
          </p:cNvPr>
          <p:cNvCxnSpPr>
            <a:cxnSpLocks/>
          </p:cNvCxnSpPr>
          <p:nvPr/>
        </p:nvCxnSpPr>
        <p:spPr>
          <a:xfrm flipV="1">
            <a:off x="2044742" y="2198135"/>
            <a:ext cx="358588" cy="22705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직선 연결선 65">
            <a:extLst>
              <a:ext uri="{FF2B5EF4-FFF2-40B4-BE49-F238E27FC236}">
                <a16:creationId xmlns:a16="http://schemas.microsoft.com/office/drawing/2014/main" id="{305A3794-11E2-4FF7-ADC6-E23EBCCA0478}"/>
              </a:ext>
            </a:extLst>
          </p:cNvPr>
          <p:cNvCxnSpPr>
            <a:cxnSpLocks/>
          </p:cNvCxnSpPr>
          <p:nvPr/>
        </p:nvCxnSpPr>
        <p:spPr>
          <a:xfrm flipH="1">
            <a:off x="2870385" y="1740386"/>
            <a:ext cx="342690" cy="21238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직선 연결선 66">
            <a:extLst>
              <a:ext uri="{FF2B5EF4-FFF2-40B4-BE49-F238E27FC236}">
                <a16:creationId xmlns:a16="http://schemas.microsoft.com/office/drawing/2014/main" id="{49E13D56-1BBC-4787-8E0F-E0A8A0D6C0E1}"/>
              </a:ext>
            </a:extLst>
          </p:cNvPr>
          <p:cNvCxnSpPr>
            <a:cxnSpLocks/>
          </p:cNvCxnSpPr>
          <p:nvPr/>
        </p:nvCxnSpPr>
        <p:spPr>
          <a:xfrm flipH="1" flipV="1">
            <a:off x="2870385" y="2186315"/>
            <a:ext cx="332006" cy="2241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직사각형 67">
            <a:extLst>
              <a:ext uri="{FF2B5EF4-FFF2-40B4-BE49-F238E27FC236}">
                <a16:creationId xmlns:a16="http://schemas.microsoft.com/office/drawing/2014/main" id="{2DDE0B8B-174F-47B7-AF57-2E335FB1E42A}"/>
              </a:ext>
            </a:extLst>
          </p:cNvPr>
          <p:cNvSpPr/>
          <p:nvPr/>
        </p:nvSpPr>
        <p:spPr>
          <a:xfrm>
            <a:off x="2382362" y="1939734"/>
            <a:ext cx="508990" cy="272374"/>
          </a:xfrm>
          <a:prstGeom prst="rect">
            <a:avLst/>
          </a:prstGeom>
          <a:solidFill>
            <a:schemeClr val="accent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721E79A-D814-48B9-B802-7D5CA1CEEBB4}"/>
                  </a:ext>
                </a:extLst>
              </p:cNvPr>
              <p:cNvSpPr txBox="1"/>
              <p:nvPr/>
            </p:nvSpPr>
            <p:spPr>
              <a:xfrm>
                <a:off x="2928103" y="1943297"/>
                <a:ext cx="186152" cy="2339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r>
                        <a:rPr kumimoji="1"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ko-KR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𝛿</m:t>
                          </m:r>
                        </m:e>
                        <m:sub>
                          <m:sSub>
                            <m:sSubPr>
                              <m:ctrlPr>
                                <a:rPr kumimoji="1"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kumimoji="1"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kumimoji="1"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kumimoji="1" lang="ko-KR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721E79A-D814-48B9-B802-7D5CA1CEEB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8103" y="1943297"/>
                <a:ext cx="186152" cy="233910"/>
              </a:xfrm>
              <a:prstGeom prst="rect">
                <a:avLst/>
              </a:prstGeom>
              <a:blipFill>
                <a:blip r:embed="rId3"/>
                <a:stretch>
                  <a:fillRect l="-41935" r="-209677" b="-2368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직선 연결선 71">
            <a:extLst>
              <a:ext uri="{FF2B5EF4-FFF2-40B4-BE49-F238E27FC236}">
                <a16:creationId xmlns:a16="http://schemas.microsoft.com/office/drawing/2014/main" id="{729B4A63-FFD6-4932-8267-3D6C52DED372}"/>
              </a:ext>
            </a:extLst>
          </p:cNvPr>
          <p:cNvCxnSpPr>
            <a:cxnSpLocks/>
          </p:cNvCxnSpPr>
          <p:nvPr/>
        </p:nvCxnSpPr>
        <p:spPr>
          <a:xfrm flipH="1" flipV="1">
            <a:off x="2051779" y="1740042"/>
            <a:ext cx="350606" cy="21393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4" name="표 73">
            <a:extLst>
              <a:ext uri="{FF2B5EF4-FFF2-40B4-BE49-F238E27FC236}">
                <a16:creationId xmlns:a16="http://schemas.microsoft.com/office/drawing/2014/main" id="{1987B78B-3E96-4527-A951-DDE63DA974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580904"/>
              </p:ext>
            </p:extLst>
          </p:nvPr>
        </p:nvGraphicFramePr>
        <p:xfrm>
          <a:off x="767268" y="1495360"/>
          <a:ext cx="1170000" cy="234000"/>
        </p:xfrm>
        <a:graphic>
          <a:graphicData uri="http://schemas.openxmlformats.org/drawingml/2006/table">
            <a:tbl>
              <a:tblPr firstRow="1" bandRow="1">
                <a:tableStyleId>{E139271D-E605-4FC2-B24F-4954C37BFE68}</a:tableStyleId>
              </a:tblPr>
              <a:tblGrid>
                <a:gridCol w="234000">
                  <a:extLst>
                    <a:ext uri="{9D8B030D-6E8A-4147-A177-3AD203B41FA5}">
                      <a16:colId xmlns:a16="http://schemas.microsoft.com/office/drawing/2014/main" val="2356917181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2621468465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1776044594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2084879079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2202448081"/>
                    </a:ext>
                  </a:extLst>
                </a:gridCol>
              </a:tblGrid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71959695"/>
                  </a:ext>
                </a:extLst>
              </a:tr>
            </a:tbl>
          </a:graphicData>
        </a:graphic>
      </p:graphicFrame>
      <p:graphicFrame>
        <p:nvGraphicFramePr>
          <p:cNvPr id="75" name="표 74">
            <a:extLst>
              <a:ext uri="{FF2B5EF4-FFF2-40B4-BE49-F238E27FC236}">
                <a16:creationId xmlns:a16="http://schemas.microsoft.com/office/drawing/2014/main" id="{0F3C5974-167D-4DC3-A01F-D69885070F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944228"/>
              </p:ext>
            </p:extLst>
          </p:nvPr>
        </p:nvGraphicFramePr>
        <p:xfrm>
          <a:off x="3311893" y="1495360"/>
          <a:ext cx="1170000" cy="234000"/>
        </p:xfrm>
        <a:graphic>
          <a:graphicData uri="http://schemas.openxmlformats.org/drawingml/2006/table">
            <a:tbl>
              <a:tblPr firstRow="1" bandRow="1">
                <a:tableStyleId>{E139271D-E605-4FC2-B24F-4954C37BFE68}</a:tableStyleId>
              </a:tblPr>
              <a:tblGrid>
                <a:gridCol w="234000">
                  <a:extLst>
                    <a:ext uri="{9D8B030D-6E8A-4147-A177-3AD203B41FA5}">
                      <a16:colId xmlns:a16="http://schemas.microsoft.com/office/drawing/2014/main" val="2356917181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2621468465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1776044594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2084879079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2202448081"/>
                    </a:ext>
                  </a:extLst>
                </a:gridCol>
              </a:tblGrid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7195969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AC14968F-209A-44AC-9FD7-C2D68B8B702D}"/>
                  </a:ext>
                </a:extLst>
              </p:cNvPr>
              <p:cNvSpPr txBox="1"/>
              <p:nvPr/>
            </p:nvSpPr>
            <p:spPr>
              <a:xfrm>
                <a:off x="767268" y="1205872"/>
                <a:ext cx="116378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ko-KR" b="0" i="0" smtClean="0">
                          <a:latin typeface="Cambria Math" panose="02040503050406030204" pitchFamily="18" charset="0"/>
                        </a:rPr>
                        <m:t>Previous</m:t>
                      </m:r>
                      <m:r>
                        <a:rPr kumimoji="1" lang="en-US" altLang="ko-K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ko-KR" b="0" i="0" smtClean="0">
                          <a:latin typeface="Cambria Math" panose="02040503050406030204" pitchFamily="18" charset="0"/>
                        </a:rPr>
                        <m:t>Node</m:t>
                      </m:r>
                    </m:oMath>
                  </m:oMathPara>
                </a14:m>
                <a:endParaRPr kumimoji="1" lang="ko-KR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AC14968F-209A-44AC-9FD7-C2D68B8B70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268" y="1205872"/>
                <a:ext cx="1163780" cy="215444"/>
              </a:xfrm>
              <a:prstGeom prst="rect">
                <a:avLst/>
              </a:prstGeom>
              <a:blipFill>
                <a:blip r:embed="rId4"/>
                <a:stretch>
                  <a:fillRect l="-2618" r="-2618" b="-857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82D269D4-00DF-4838-870A-16BC346CE565}"/>
                  </a:ext>
                </a:extLst>
              </p:cNvPr>
              <p:cNvSpPr txBox="1"/>
              <p:nvPr/>
            </p:nvSpPr>
            <p:spPr>
              <a:xfrm>
                <a:off x="3480292" y="1205872"/>
                <a:ext cx="84638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ko-KR" b="0" i="0" smtClean="0">
                          <a:latin typeface="Cambria Math" panose="02040503050406030204" pitchFamily="18" charset="0"/>
                        </a:rPr>
                        <m:t>Next</m:t>
                      </m:r>
                      <m:r>
                        <a:rPr kumimoji="1" lang="en-US" altLang="ko-K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ko-KR" b="0" i="0" smtClean="0">
                          <a:latin typeface="Cambria Math" panose="02040503050406030204" pitchFamily="18" charset="0"/>
                        </a:rPr>
                        <m:t>Node</m:t>
                      </m:r>
                    </m:oMath>
                  </m:oMathPara>
                </a14:m>
                <a:endParaRPr kumimoji="1" lang="ko-KR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82D269D4-00DF-4838-870A-16BC346CE5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0292" y="1205872"/>
                <a:ext cx="846386" cy="215444"/>
              </a:xfrm>
              <a:prstGeom prst="rect">
                <a:avLst/>
              </a:prstGeom>
              <a:blipFill>
                <a:blip r:embed="rId5"/>
                <a:stretch>
                  <a:fillRect l="-4317" r="-3597" b="-857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8" name="직선 연결선 77">
            <a:extLst>
              <a:ext uri="{FF2B5EF4-FFF2-40B4-BE49-F238E27FC236}">
                <a16:creationId xmlns:a16="http://schemas.microsoft.com/office/drawing/2014/main" id="{DA67841C-5426-4720-9696-74BFF5EA779F}"/>
              </a:ext>
            </a:extLst>
          </p:cNvPr>
          <p:cNvCxnSpPr>
            <a:cxnSpLocks/>
          </p:cNvCxnSpPr>
          <p:nvPr/>
        </p:nvCxnSpPr>
        <p:spPr>
          <a:xfrm flipH="1" flipV="1">
            <a:off x="754645" y="1729361"/>
            <a:ext cx="1643784" cy="22340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직선 연결선 79">
            <a:extLst>
              <a:ext uri="{FF2B5EF4-FFF2-40B4-BE49-F238E27FC236}">
                <a16:creationId xmlns:a16="http://schemas.microsoft.com/office/drawing/2014/main" id="{BD8D9B5F-FF20-4371-B2E7-24B4148FD7AB}"/>
              </a:ext>
            </a:extLst>
          </p:cNvPr>
          <p:cNvCxnSpPr>
            <a:cxnSpLocks/>
          </p:cNvCxnSpPr>
          <p:nvPr/>
        </p:nvCxnSpPr>
        <p:spPr>
          <a:xfrm flipH="1" flipV="1">
            <a:off x="1931048" y="1732653"/>
            <a:ext cx="460655" cy="22001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직선 연결선 81">
            <a:extLst>
              <a:ext uri="{FF2B5EF4-FFF2-40B4-BE49-F238E27FC236}">
                <a16:creationId xmlns:a16="http://schemas.microsoft.com/office/drawing/2014/main" id="{7B15D42E-5789-4AAD-90CF-766F8C9AEFC2}"/>
              </a:ext>
            </a:extLst>
          </p:cNvPr>
          <p:cNvCxnSpPr>
            <a:cxnSpLocks/>
          </p:cNvCxnSpPr>
          <p:nvPr/>
        </p:nvCxnSpPr>
        <p:spPr>
          <a:xfrm flipV="1">
            <a:off x="2869437" y="1735084"/>
            <a:ext cx="440673" cy="20611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직선 연결선 83">
            <a:extLst>
              <a:ext uri="{FF2B5EF4-FFF2-40B4-BE49-F238E27FC236}">
                <a16:creationId xmlns:a16="http://schemas.microsoft.com/office/drawing/2014/main" id="{B4103820-AB10-4542-A78C-E1EA6CC1E6AE}"/>
              </a:ext>
            </a:extLst>
          </p:cNvPr>
          <p:cNvCxnSpPr>
            <a:cxnSpLocks/>
          </p:cNvCxnSpPr>
          <p:nvPr/>
        </p:nvCxnSpPr>
        <p:spPr>
          <a:xfrm flipV="1">
            <a:off x="2879726" y="1730514"/>
            <a:ext cx="1603171" cy="2106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EB6355A9-28A2-436C-909C-88F286F8A223}"/>
                  </a:ext>
                </a:extLst>
              </p:cNvPr>
              <p:cNvSpPr txBox="1"/>
              <p:nvPr/>
            </p:nvSpPr>
            <p:spPr>
              <a:xfrm>
                <a:off x="662071" y="2119487"/>
                <a:ext cx="1332736" cy="161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ko-KR" altLang="en-US" sz="1050" b="0" i="1" dirty="0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kumimoji="1" lang="en-US" altLang="ko-KR" sz="105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ko-KR" sz="1050" b="0" i="1" dirty="0" smtClean="0">
                          <a:latin typeface="Cambria Math" panose="02040503050406030204" pitchFamily="18" charset="0"/>
                        </a:rPr>
                        <m:t>𝑂𝑛𝑒h𝑜𝑡</m:t>
                      </m:r>
                      <m:r>
                        <a:rPr kumimoji="1" lang="en-US" altLang="ko-KR" sz="105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ko-KR" sz="1050" b="0" i="1" dirty="0" smtClean="0">
                          <a:latin typeface="Cambria Math" panose="02040503050406030204" pitchFamily="18" charset="0"/>
                        </a:rPr>
                        <m:t>𝐸𝑛𝑐𝑜𝑑𝑖𝑛𝑔</m:t>
                      </m:r>
                    </m:oMath>
                  </m:oMathPara>
                </a14:m>
                <a:endParaRPr kumimoji="1" lang="ko-KR" alt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EB6355A9-28A2-436C-909C-88F286F8A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071" y="2119487"/>
                <a:ext cx="1332736" cy="161583"/>
              </a:xfrm>
              <a:prstGeom prst="rect">
                <a:avLst/>
              </a:prstGeom>
              <a:blipFill>
                <a:blip r:embed="rId6"/>
                <a:stretch>
                  <a:fillRect l="-2294" t="-3846" r="-3670" b="-4230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CD5E9DBA-EB76-49D7-BE58-3ED1B10C1C85}"/>
                  </a:ext>
                </a:extLst>
              </p:cNvPr>
              <p:cNvSpPr/>
              <p:nvPr/>
            </p:nvSpPr>
            <p:spPr>
              <a:xfrm>
                <a:off x="3194062" y="2367727"/>
                <a:ext cx="487249" cy="3262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ko-KR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𝛿</m:t>
                          </m:r>
                        </m:e>
                        <m:sub>
                          <m:sSub>
                            <m:sSubPr>
                              <m:ctrlPr>
                                <a:rPr kumimoji="1"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kumimoji="1"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CD5E9DBA-EB76-49D7-BE58-3ED1B10C1C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4062" y="2367727"/>
                <a:ext cx="487249" cy="3262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직사각형 87">
            <a:extLst>
              <a:ext uri="{FF2B5EF4-FFF2-40B4-BE49-F238E27FC236}">
                <a16:creationId xmlns:a16="http://schemas.microsoft.com/office/drawing/2014/main" id="{B787C867-6881-4078-824E-1C6F475EFBCB}"/>
              </a:ext>
            </a:extLst>
          </p:cNvPr>
          <p:cNvSpPr/>
          <p:nvPr/>
        </p:nvSpPr>
        <p:spPr>
          <a:xfrm>
            <a:off x="5310453" y="1612014"/>
            <a:ext cx="1215783" cy="272374"/>
          </a:xfrm>
          <a:prstGeom prst="rect">
            <a:avLst/>
          </a:prstGeom>
          <a:solidFill>
            <a:schemeClr val="accent6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9" name="직사각형 88">
            <a:extLst>
              <a:ext uri="{FF2B5EF4-FFF2-40B4-BE49-F238E27FC236}">
                <a16:creationId xmlns:a16="http://schemas.microsoft.com/office/drawing/2014/main" id="{E60F5F8C-E546-4BB0-819F-1C4F35EEC00A}"/>
              </a:ext>
            </a:extLst>
          </p:cNvPr>
          <p:cNvSpPr/>
          <p:nvPr/>
        </p:nvSpPr>
        <p:spPr>
          <a:xfrm>
            <a:off x="5782456" y="1370643"/>
            <a:ext cx="265890" cy="1219883"/>
          </a:xfrm>
          <a:prstGeom prst="rect">
            <a:avLst/>
          </a:prstGeom>
          <a:solidFill>
            <a:schemeClr val="accent6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graphicFrame>
        <p:nvGraphicFramePr>
          <p:cNvPr id="90" name="표 89">
            <a:extLst>
              <a:ext uri="{FF2B5EF4-FFF2-40B4-BE49-F238E27FC236}">
                <a16:creationId xmlns:a16="http://schemas.microsoft.com/office/drawing/2014/main" id="{AECC2808-4BE8-4D53-BA86-021BE269C2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8297743"/>
              </p:ext>
            </p:extLst>
          </p:nvPr>
        </p:nvGraphicFramePr>
        <p:xfrm>
          <a:off x="5332791" y="1401750"/>
          <a:ext cx="1170000" cy="1170000"/>
        </p:xfrm>
        <a:graphic>
          <a:graphicData uri="http://schemas.openxmlformats.org/drawingml/2006/table">
            <a:tbl>
              <a:tblPr firstRow="1" bandRow="1">
                <a:tableStyleId>{E139271D-E605-4FC2-B24F-4954C37BFE68}</a:tableStyleId>
              </a:tblPr>
              <a:tblGrid>
                <a:gridCol w="234000">
                  <a:extLst>
                    <a:ext uri="{9D8B030D-6E8A-4147-A177-3AD203B41FA5}">
                      <a16:colId xmlns:a16="http://schemas.microsoft.com/office/drawing/2014/main" val="3933769720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1627667938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4076087134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2652273482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1758501658"/>
                    </a:ext>
                  </a:extLst>
                </a:gridCol>
              </a:tblGrid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9209108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22395508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58222395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75407461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9986398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A2E30968-2B89-4498-B05A-4FA002F1F7BE}"/>
                  </a:ext>
                </a:extLst>
              </p:cNvPr>
              <p:cNvSpPr txBox="1"/>
              <p:nvPr/>
            </p:nvSpPr>
            <p:spPr>
              <a:xfrm rot="16200000">
                <a:off x="4900765" y="1860553"/>
                <a:ext cx="52578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ko-KR" b="0" i="0" smtClean="0">
                          <a:latin typeface="Cambria Math" panose="02040503050406030204" pitchFamily="18" charset="0"/>
                        </a:rPr>
                        <m:t>Nodes</m:t>
                      </m:r>
                    </m:oMath>
                  </m:oMathPara>
                </a14:m>
                <a:endParaRPr kumimoji="1" lang="ko-KR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A2E30968-2B89-4498-B05A-4FA002F1F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900765" y="1860553"/>
                <a:ext cx="525785" cy="215444"/>
              </a:xfrm>
              <a:prstGeom prst="rect">
                <a:avLst/>
              </a:prstGeom>
              <a:blipFill>
                <a:blip r:embed="rId8"/>
                <a:stretch>
                  <a:fillRect t="-5814" r="-8333" b="-814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B9D2C222-FF98-4D0C-A249-8B570384B5B3}"/>
                  </a:ext>
                </a:extLst>
              </p:cNvPr>
              <p:cNvSpPr txBox="1"/>
              <p:nvPr/>
            </p:nvSpPr>
            <p:spPr>
              <a:xfrm>
                <a:off x="5690980" y="1129670"/>
                <a:ext cx="47448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ko-KR" b="0" i="0" smtClean="0">
                        <a:latin typeface="Cambria Math" panose="02040503050406030204" pitchFamily="18" charset="0"/>
                      </a:rPr>
                      <m:t>Node</m:t>
                    </m:r>
                  </m:oMath>
                </a14:m>
                <a:r>
                  <a:rPr kumimoji="1"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endParaRPr kumimoji="1" lang="ko-KR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B9D2C222-FF98-4D0C-A249-8B570384B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980" y="1129670"/>
                <a:ext cx="474489" cy="215444"/>
              </a:xfrm>
              <a:prstGeom prst="rect">
                <a:avLst/>
              </a:prstGeom>
              <a:blipFill>
                <a:blip r:embed="rId9"/>
                <a:stretch>
                  <a:fillRect l="-14286" t="-25000" r="-23377" b="-4722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3" name="표 92">
            <a:extLst>
              <a:ext uri="{FF2B5EF4-FFF2-40B4-BE49-F238E27FC236}">
                <a16:creationId xmlns:a16="http://schemas.microsoft.com/office/drawing/2014/main" id="{8731D639-981C-40E3-AF6D-2A9445ECA3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389658"/>
              </p:ext>
            </p:extLst>
          </p:nvPr>
        </p:nvGraphicFramePr>
        <p:xfrm>
          <a:off x="7145762" y="2278281"/>
          <a:ext cx="1170000" cy="234000"/>
        </p:xfrm>
        <a:graphic>
          <a:graphicData uri="http://schemas.openxmlformats.org/drawingml/2006/table">
            <a:tbl>
              <a:tblPr firstRow="1" bandRow="1">
                <a:tableStyleId>{E139271D-E605-4FC2-B24F-4954C37BFE68}</a:tableStyleId>
              </a:tblPr>
              <a:tblGrid>
                <a:gridCol w="234000">
                  <a:extLst>
                    <a:ext uri="{9D8B030D-6E8A-4147-A177-3AD203B41FA5}">
                      <a16:colId xmlns:a16="http://schemas.microsoft.com/office/drawing/2014/main" val="2356917181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2621468465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1776044594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2084879079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2202448081"/>
                    </a:ext>
                  </a:extLst>
                </a:gridCol>
              </a:tblGrid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71959695"/>
                  </a:ext>
                </a:extLst>
              </a:tr>
            </a:tbl>
          </a:graphicData>
        </a:graphic>
      </p:graphicFrame>
      <p:graphicFrame>
        <p:nvGraphicFramePr>
          <p:cNvPr id="94" name="표 93">
            <a:extLst>
              <a:ext uri="{FF2B5EF4-FFF2-40B4-BE49-F238E27FC236}">
                <a16:creationId xmlns:a16="http://schemas.microsoft.com/office/drawing/2014/main" id="{70AD5ECA-F0BD-47C7-8AAA-C17A44CE5C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778369"/>
              </p:ext>
            </p:extLst>
          </p:nvPr>
        </p:nvGraphicFramePr>
        <p:xfrm>
          <a:off x="7145762" y="1360602"/>
          <a:ext cx="1170000" cy="234000"/>
        </p:xfrm>
        <a:graphic>
          <a:graphicData uri="http://schemas.openxmlformats.org/drawingml/2006/table">
            <a:tbl>
              <a:tblPr firstRow="1" bandRow="1">
                <a:tableStyleId>{E139271D-E605-4FC2-B24F-4954C37BFE68}</a:tableStyleId>
              </a:tblPr>
              <a:tblGrid>
                <a:gridCol w="234000">
                  <a:extLst>
                    <a:ext uri="{9D8B030D-6E8A-4147-A177-3AD203B41FA5}">
                      <a16:colId xmlns:a16="http://schemas.microsoft.com/office/drawing/2014/main" val="2356917181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2621468465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1776044594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2084879079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2202448081"/>
                    </a:ext>
                  </a:extLst>
                </a:gridCol>
              </a:tblGrid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71959695"/>
                  </a:ext>
                </a:extLst>
              </a:tr>
            </a:tbl>
          </a:graphicData>
        </a:graphic>
      </p:graphicFrame>
      <p:graphicFrame>
        <p:nvGraphicFramePr>
          <p:cNvPr id="95" name="표 94">
            <a:extLst>
              <a:ext uri="{FF2B5EF4-FFF2-40B4-BE49-F238E27FC236}">
                <a16:creationId xmlns:a16="http://schemas.microsoft.com/office/drawing/2014/main" id="{3B8FF0C6-80CE-4973-B809-2B8BAF844A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855455"/>
              </p:ext>
            </p:extLst>
          </p:nvPr>
        </p:nvGraphicFramePr>
        <p:xfrm>
          <a:off x="7504350" y="1816219"/>
          <a:ext cx="468000" cy="234000"/>
        </p:xfrm>
        <a:graphic>
          <a:graphicData uri="http://schemas.openxmlformats.org/drawingml/2006/table">
            <a:tbl>
              <a:tblPr firstRow="1" bandRow="1">
                <a:tableStyleId>{E139271D-E605-4FC2-B24F-4954C37BFE68}</a:tableStyleId>
              </a:tblPr>
              <a:tblGrid>
                <a:gridCol w="234000">
                  <a:extLst>
                    <a:ext uri="{9D8B030D-6E8A-4147-A177-3AD203B41FA5}">
                      <a16:colId xmlns:a16="http://schemas.microsoft.com/office/drawing/2014/main" val="122794366"/>
                    </a:ext>
                  </a:extLst>
                </a:gridCol>
                <a:gridCol w="234000">
                  <a:extLst>
                    <a:ext uri="{9D8B030D-6E8A-4147-A177-3AD203B41FA5}">
                      <a16:colId xmlns:a16="http://schemas.microsoft.com/office/drawing/2014/main" val="3962563846"/>
                    </a:ext>
                  </a:extLst>
                </a:gridCol>
              </a:tblGrid>
              <a:tr h="2340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74155799"/>
                  </a:ext>
                </a:extLst>
              </a:tr>
            </a:tbl>
          </a:graphicData>
        </a:graphic>
      </p:graphicFrame>
      <p:cxnSp>
        <p:nvCxnSpPr>
          <p:cNvPr id="96" name="직선 연결선 95">
            <a:extLst>
              <a:ext uri="{FF2B5EF4-FFF2-40B4-BE49-F238E27FC236}">
                <a16:creationId xmlns:a16="http://schemas.microsoft.com/office/drawing/2014/main" id="{28EE1ED7-D767-4FD6-A9EE-49508493054F}"/>
              </a:ext>
            </a:extLst>
          </p:cNvPr>
          <p:cNvCxnSpPr>
            <a:cxnSpLocks/>
          </p:cNvCxnSpPr>
          <p:nvPr/>
        </p:nvCxnSpPr>
        <p:spPr>
          <a:xfrm flipV="1">
            <a:off x="7145762" y="2059176"/>
            <a:ext cx="358588" cy="22705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직선 연결선 96">
            <a:extLst>
              <a:ext uri="{FF2B5EF4-FFF2-40B4-BE49-F238E27FC236}">
                <a16:creationId xmlns:a16="http://schemas.microsoft.com/office/drawing/2014/main" id="{32772E22-1D11-4325-A8FC-D0F879B80EE5}"/>
              </a:ext>
            </a:extLst>
          </p:cNvPr>
          <p:cNvCxnSpPr>
            <a:cxnSpLocks/>
          </p:cNvCxnSpPr>
          <p:nvPr/>
        </p:nvCxnSpPr>
        <p:spPr>
          <a:xfrm flipH="1">
            <a:off x="7971405" y="1601427"/>
            <a:ext cx="342690" cy="21238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직선 연결선 97">
            <a:extLst>
              <a:ext uri="{FF2B5EF4-FFF2-40B4-BE49-F238E27FC236}">
                <a16:creationId xmlns:a16="http://schemas.microsoft.com/office/drawing/2014/main" id="{FE7E6FFC-F75F-40E5-AA75-0A7277D319CB}"/>
              </a:ext>
            </a:extLst>
          </p:cNvPr>
          <p:cNvCxnSpPr>
            <a:cxnSpLocks/>
          </p:cNvCxnSpPr>
          <p:nvPr/>
        </p:nvCxnSpPr>
        <p:spPr>
          <a:xfrm flipH="1" flipV="1">
            <a:off x="7971405" y="2047356"/>
            <a:ext cx="332006" cy="2241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직사각형 98">
            <a:extLst>
              <a:ext uri="{FF2B5EF4-FFF2-40B4-BE49-F238E27FC236}">
                <a16:creationId xmlns:a16="http://schemas.microsoft.com/office/drawing/2014/main" id="{F31B1048-71F5-4082-A2C9-C45A45A60F6D}"/>
              </a:ext>
            </a:extLst>
          </p:cNvPr>
          <p:cNvSpPr/>
          <p:nvPr/>
        </p:nvSpPr>
        <p:spPr>
          <a:xfrm>
            <a:off x="7483382" y="1800775"/>
            <a:ext cx="508990" cy="272374"/>
          </a:xfrm>
          <a:prstGeom prst="rect">
            <a:avLst/>
          </a:prstGeom>
          <a:solidFill>
            <a:schemeClr val="accent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AFB46F0B-67D4-47D6-8040-D8FA1E1EA432}"/>
                  </a:ext>
                </a:extLst>
              </p:cNvPr>
              <p:cNvSpPr txBox="1"/>
              <p:nvPr/>
            </p:nvSpPr>
            <p:spPr>
              <a:xfrm>
                <a:off x="8029123" y="1804338"/>
                <a:ext cx="186152" cy="2339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r>
                        <a:rPr kumimoji="1"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ko-KR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𝛿</m:t>
                          </m:r>
                        </m:e>
                        <m:sub>
                          <m:sSub>
                            <m:sSubPr>
                              <m:ctrlPr>
                                <a:rPr kumimoji="1"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kumimoji="1"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kumimoji="1"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kumimoji="1" lang="ko-KR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AFB46F0B-67D4-47D6-8040-D8FA1E1EA4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123" y="1804338"/>
                <a:ext cx="186152" cy="233910"/>
              </a:xfrm>
              <a:prstGeom prst="rect">
                <a:avLst/>
              </a:prstGeom>
              <a:blipFill>
                <a:blip r:embed="rId3"/>
                <a:stretch>
                  <a:fillRect l="-41935" r="-209677" b="-2368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1" name="직선 연결선 100">
            <a:extLst>
              <a:ext uri="{FF2B5EF4-FFF2-40B4-BE49-F238E27FC236}">
                <a16:creationId xmlns:a16="http://schemas.microsoft.com/office/drawing/2014/main" id="{4B5D6FBF-81CE-4496-9743-2FCAFC879585}"/>
              </a:ext>
            </a:extLst>
          </p:cNvPr>
          <p:cNvCxnSpPr>
            <a:cxnSpLocks/>
          </p:cNvCxnSpPr>
          <p:nvPr/>
        </p:nvCxnSpPr>
        <p:spPr>
          <a:xfrm flipH="1" flipV="1">
            <a:off x="7152799" y="1601083"/>
            <a:ext cx="350606" cy="21393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직사각형 103">
            <a:extLst>
              <a:ext uri="{FF2B5EF4-FFF2-40B4-BE49-F238E27FC236}">
                <a16:creationId xmlns:a16="http://schemas.microsoft.com/office/drawing/2014/main" id="{039FC0CB-A235-4F3F-A3EE-EEAA6653A46B}"/>
              </a:ext>
            </a:extLst>
          </p:cNvPr>
          <p:cNvSpPr/>
          <p:nvPr/>
        </p:nvSpPr>
        <p:spPr>
          <a:xfrm>
            <a:off x="7122870" y="2263642"/>
            <a:ext cx="1215783" cy="272374"/>
          </a:xfrm>
          <a:prstGeom prst="rect">
            <a:avLst/>
          </a:prstGeom>
          <a:solidFill>
            <a:schemeClr val="accent6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직사각형 104">
                <a:extLst>
                  <a:ext uri="{FF2B5EF4-FFF2-40B4-BE49-F238E27FC236}">
                    <a16:creationId xmlns:a16="http://schemas.microsoft.com/office/drawing/2014/main" id="{A9946B47-F06D-4B7B-ADA6-FCB8514F67FA}"/>
                  </a:ext>
                </a:extLst>
              </p:cNvPr>
              <p:cNvSpPr/>
              <p:nvPr/>
            </p:nvSpPr>
            <p:spPr>
              <a:xfrm>
                <a:off x="8272739" y="2231843"/>
                <a:ext cx="41973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ko-K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kumimoji="1"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05" name="직사각형 104">
                <a:extLst>
                  <a:ext uri="{FF2B5EF4-FFF2-40B4-BE49-F238E27FC236}">
                    <a16:creationId xmlns:a16="http://schemas.microsoft.com/office/drawing/2014/main" id="{A9946B47-F06D-4B7B-ADA6-FCB8514F67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2739" y="2231843"/>
                <a:ext cx="419730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A7008757-CC98-4455-9609-746753C81C53}"/>
                  </a:ext>
                </a:extLst>
              </p:cNvPr>
              <p:cNvSpPr txBox="1"/>
              <p:nvPr/>
            </p:nvSpPr>
            <p:spPr>
              <a:xfrm>
                <a:off x="7547845" y="2549951"/>
                <a:ext cx="44884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ko-KR" b="0" i="0" smtClean="0">
                          <a:latin typeface="Cambria Math" panose="02040503050406030204" pitchFamily="18" charset="0"/>
                        </a:rPr>
                        <m:t>Node</m:t>
                      </m:r>
                    </m:oMath>
                  </m:oMathPara>
                </a14:m>
                <a:endParaRPr kumimoji="1" lang="ko-KR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A7008757-CC98-4455-9609-746753C81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7845" y="2549951"/>
                <a:ext cx="448841" cy="215444"/>
              </a:xfrm>
              <a:prstGeom prst="rect">
                <a:avLst/>
              </a:prstGeom>
              <a:blipFill>
                <a:blip r:embed="rId11"/>
                <a:stretch>
                  <a:fillRect l="-8108" r="-8108" b="-8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3591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92C5A18-7680-F34D-8740-6641162EB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110" y="985620"/>
            <a:ext cx="5865779" cy="2495189"/>
          </a:xfrm>
          <a:prstGeom prst="rect">
            <a:avLst/>
          </a:prstGeom>
        </p:spPr>
      </p:pic>
      <p:sp>
        <p:nvSpPr>
          <p:cNvPr id="433" name="Google Shape;433;p30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Summary of AE-based Embedding</a:t>
            </a:r>
            <a:endParaRPr sz="2400"/>
          </a:p>
        </p:txBody>
      </p:sp>
      <p:sp>
        <p:nvSpPr>
          <p:cNvPr id="434" name="Google Shape;434;p30"/>
          <p:cNvSpPr/>
          <p:nvPr/>
        </p:nvSpPr>
        <p:spPr>
          <a:xfrm>
            <a:off x="0" y="4749900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5" name="Google Shape;435;p30"/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6" name="Google Shape;436;p30"/>
          <p:cNvSpPr txBox="1"/>
          <p:nvPr/>
        </p:nvSpPr>
        <p:spPr>
          <a:xfrm>
            <a:off x="8112500" y="4752450"/>
            <a:ext cx="10317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17/37</a:t>
            </a:r>
            <a:endParaRPr lang="en-US" altLang="ko-KR" sz="1800" dirty="0"/>
          </a:p>
        </p:txBody>
      </p:sp>
      <p:sp>
        <p:nvSpPr>
          <p:cNvPr id="438" name="Google Shape;438;p30"/>
          <p:cNvSpPr/>
          <p:nvPr/>
        </p:nvSpPr>
        <p:spPr>
          <a:xfrm>
            <a:off x="3512093" y="983919"/>
            <a:ext cx="2958600" cy="3936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30"/>
          <p:cNvSpPr txBox="1">
            <a:spLocks noGrp="1"/>
          </p:cNvSpPr>
          <p:nvPr>
            <p:ph type="body" idx="4294967295"/>
          </p:nvPr>
        </p:nvSpPr>
        <p:spPr>
          <a:xfrm>
            <a:off x="943583" y="3437750"/>
            <a:ext cx="7629292" cy="7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" dirty="0"/>
              <a:t>Existing methods mainly change the </a:t>
            </a:r>
            <a:r>
              <a:rPr lang="ko" dirty="0">
                <a:solidFill>
                  <a:schemeClr val="accent4"/>
                </a:solidFill>
              </a:rPr>
              <a:t>architecture</a:t>
            </a:r>
            <a:r>
              <a:rPr lang="ko" dirty="0"/>
              <a:t> and </a:t>
            </a:r>
            <a:r>
              <a:rPr lang="ko" dirty="0">
                <a:solidFill>
                  <a:schemeClr val="accent2"/>
                </a:solidFill>
              </a:rPr>
              <a:t>loss</a:t>
            </a:r>
            <a:r>
              <a:rPr lang="ko" dirty="0"/>
              <a:t> function to enhance the performance of each task</a:t>
            </a:r>
            <a:endParaRPr dirty="0"/>
          </a:p>
          <a:p>
            <a:pPr marL="285750" lvl="0" indent="-285750" algn="l" rtl="0"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ko" b="1" dirty="0"/>
              <a:t>Note that</a:t>
            </a:r>
            <a:r>
              <a:rPr lang="ko" dirty="0"/>
              <a:t> all methods use </a:t>
            </a:r>
            <a:r>
              <a:rPr lang="ko" i="1" dirty="0">
                <a:solidFill>
                  <a:srgbClr val="CC0000"/>
                </a:solidFill>
              </a:rPr>
              <a:t>shallow</a:t>
            </a:r>
            <a:r>
              <a:rPr lang="ko" dirty="0">
                <a:solidFill>
                  <a:srgbClr val="CC0000"/>
                </a:solidFill>
              </a:rPr>
              <a:t> layered</a:t>
            </a:r>
            <a:r>
              <a:rPr lang="ko" dirty="0"/>
              <a:t> AE to prevent the overfitting</a:t>
            </a:r>
            <a:endParaRPr dirty="0"/>
          </a:p>
        </p:txBody>
      </p:sp>
      <p:sp>
        <p:nvSpPr>
          <p:cNvPr id="440" name="Google Shape;440;p30"/>
          <p:cNvSpPr/>
          <p:nvPr/>
        </p:nvSpPr>
        <p:spPr>
          <a:xfrm>
            <a:off x="6451237" y="969877"/>
            <a:ext cx="1031700" cy="251093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1"/>
          <p:cNvSpPr txBox="1">
            <a:spLocks noGrp="1"/>
          </p:cNvSpPr>
          <p:nvPr>
            <p:ph type="title"/>
          </p:nvPr>
        </p:nvSpPr>
        <p:spPr>
          <a:xfrm>
            <a:off x="2464950" y="721925"/>
            <a:ext cx="4214100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Motivation</a:t>
            </a:r>
            <a:endParaRPr/>
          </a:p>
          <a:p>
            <a:pPr marL="457200" lvl="0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ko" sz="3000" i="1"/>
              <a:t>polarization</a:t>
            </a:r>
            <a:endParaRPr sz="3000" i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5DE286D-0241-674E-BFC9-62777E0272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4" b="9962"/>
          <a:stretch/>
        </p:blipFill>
        <p:spPr>
          <a:xfrm>
            <a:off x="903925" y="1360407"/>
            <a:ext cx="4309098" cy="2820631"/>
          </a:xfrm>
          <a:prstGeom prst="rect">
            <a:avLst/>
          </a:prstGeom>
        </p:spPr>
      </p:pic>
      <p:sp>
        <p:nvSpPr>
          <p:cNvPr id="450" name="Google Shape;450;p32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Power-law Distribution w.r.t Sparsity</a:t>
            </a:r>
            <a:endParaRPr sz="2400"/>
          </a:p>
        </p:txBody>
      </p:sp>
      <p:sp>
        <p:nvSpPr>
          <p:cNvPr id="451" name="Google Shape;451;p32"/>
          <p:cNvSpPr/>
          <p:nvPr/>
        </p:nvSpPr>
        <p:spPr>
          <a:xfrm>
            <a:off x="0" y="4749900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52" name="Google Shape;452;p32"/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3" name="Google Shape;453;p32"/>
          <p:cNvSpPr txBox="1"/>
          <p:nvPr/>
        </p:nvSpPr>
        <p:spPr>
          <a:xfrm>
            <a:off x="8112500" y="4752450"/>
            <a:ext cx="10317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19/37</a:t>
            </a:r>
            <a:endParaRPr lang="en-US" altLang="ko-KR" sz="1800" dirty="0"/>
          </a:p>
        </p:txBody>
      </p:sp>
      <p:sp>
        <p:nvSpPr>
          <p:cNvPr id="455" name="Google Shape;455;p32"/>
          <p:cNvSpPr txBox="1">
            <a:spLocks noGrp="1"/>
          </p:cNvSpPr>
          <p:nvPr>
            <p:ph type="body" idx="4294967295"/>
          </p:nvPr>
        </p:nvSpPr>
        <p:spPr>
          <a:xfrm>
            <a:off x="1746504" y="4160851"/>
            <a:ext cx="3099815" cy="40011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Aft>
                <a:spcPts val="1600"/>
              </a:spcAft>
              <a:buNone/>
            </a:pPr>
            <a:r>
              <a:rPr lang="ko" b="1" i="1" dirty="0"/>
              <a:t># of </a:t>
            </a:r>
            <a:r>
              <a:rPr lang="en-US" altLang="ko" b="1" i="1" dirty="0"/>
              <a:t>ratings per user</a:t>
            </a:r>
            <a:endParaRPr i="1" dirty="0"/>
          </a:p>
        </p:txBody>
      </p:sp>
      <p:sp>
        <p:nvSpPr>
          <p:cNvPr id="456" name="Google Shape;456;p32"/>
          <p:cNvSpPr txBox="1">
            <a:spLocks noGrp="1"/>
          </p:cNvSpPr>
          <p:nvPr>
            <p:ph type="body" idx="4294967295"/>
          </p:nvPr>
        </p:nvSpPr>
        <p:spPr>
          <a:xfrm rot="-5400000">
            <a:off x="-612725" y="2386976"/>
            <a:ext cx="2583600" cy="4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b="1" i="1" dirty="0"/>
              <a:t># of </a:t>
            </a:r>
            <a:r>
              <a:rPr lang="en-US" altLang="ko" b="1" i="1" dirty="0"/>
              <a:t>users</a:t>
            </a:r>
            <a:endParaRPr i="1" dirty="0"/>
          </a:p>
        </p:txBody>
      </p:sp>
      <p:sp>
        <p:nvSpPr>
          <p:cNvPr id="458" name="Google Shape;458;p32"/>
          <p:cNvSpPr txBox="1">
            <a:spLocks noGrp="1"/>
          </p:cNvSpPr>
          <p:nvPr>
            <p:ph type="body" idx="4294967295"/>
          </p:nvPr>
        </p:nvSpPr>
        <p:spPr>
          <a:xfrm>
            <a:off x="5321030" y="2442310"/>
            <a:ext cx="3599234" cy="7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ko" b="1" dirty="0"/>
              <a:t>Most</a:t>
            </a:r>
            <a:r>
              <a:rPr lang="ko" dirty="0"/>
              <a:t> users buy relatively </a:t>
            </a:r>
            <a:r>
              <a:rPr lang="ko" b="1" dirty="0"/>
              <a:t>small</a:t>
            </a:r>
            <a:r>
              <a:rPr lang="ko" dirty="0"/>
              <a:t> amount of items, while </a:t>
            </a:r>
            <a:r>
              <a:rPr lang="en-US" altLang="ko" b="1" dirty="0"/>
              <a:t>a few</a:t>
            </a:r>
            <a:r>
              <a:rPr lang="ko" dirty="0"/>
              <a:t> users buy relatively </a:t>
            </a:r>
            <a:r>
              <a:rPr lang="ko" b="1" dirty="0"/>
              <a:t>large</a:t>
            </a:r>
            <a:r>
              <a:rPr lang="ko" dirty="0"/>
              <a:t> amount of items</a:t>
            </a:r>
            <a:endParaRPr dirty="0"/>
          </a:p>
        </p:txBody>
      </p:sp>
      <p:sp>
        <p:nvSpPr>
          <p:cNvPr id="459" name="Google Shape;459;p32"/>
          <p:cNvSpPr txBox="1"/>
          <p:nvPr/>
        </p:nvSpPr>
        <p:spPr>
          <a:xfrm>
            <a:off x="5321030" y="1891435"/>
            <a:ext cx="3826280" cy="5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ko" sz="2000" b="1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Huge Sparsity Difference</a:t>
            </a:r>
            <a:endParaRPr sz="2000" dirty="0"/>
          </a:p>
        </p:txBody>
      </p:sp>
      <p:sp>
        <p:nvSpPr>
          <p:cNvPr id="12" name="Google Shape;457;p32">
            <a:extLst>
              <a:ext uri="{FF2B5EF4-FFF2-40B4-BE49-F238E27FC236}">
                <a16:creationId xmlns:a16="http://schemas.microsoft.com/office/drawing/2014/main" id="{BA004033-2782-E54D-B40F-006A24B94F5A}"/>
              </a:ext>
            </a:extLst>
          </p:cNvPr>
          <p:cNvSpPr txBox="1">
            <a:spLocks/>
          </p:cNvSpPr>
          <p:nvPr/>
        </p:nvSpPr>
        <p:spPr>
          <a:xfrm>
            <a:off x="525750" y="959348"/>
            <a:ext cx="3253500" cy="7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spcAft>
                <a:spcPts val="1600"/>
              </a:spcAft>
              <a:buFont typeface="Lato"/>
              <a:buNone/>
            </a:pPr>
            <a:r>
              <a:rPr lang="en" altLang="ko" sz="1400"/>
              <a:t>Dataset : movielens-1M</a:t>
            </a:r>
            <a:endParaRPr lang="en" sz="1400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9AC2B39D-FD1C-F244-ABC7-93C05EB239EC}"/>
              </a:ext>
            </a:extLst>
          </p:cNvPr>
          <p:cNvSpPr/>
          <p:nvPr/>
        </p:nvSpPr>
        <p:spPr>
          <a:xfrm>
            <a:off x="3618041" y="1593474"/>
            <a:ext cx="13532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" sz="2000" i="1" dirty="0"/>
              <a:t>Histogram</a:t>
            </a:r>
            <a:endParaRPr lang="ko-KR" altLang="en-US" sz="2000" i="1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A039FA7-C459-4E02-88B3-5CEFE12E3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382" y="1601095"/>
            <a:ext cx="3421996" cy="21874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95BECAC0-3D19-4E42-B25D-1F9B118A5B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23" r="7056" b="31909"/>
          <a:stretch/>
        </p:blipFill>
        <p:spPr>
          <a:xfrm>
            <a:off x="854329" y="1298403"/>
            <a:ext cx="1748707" cy="191928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21DD29A-2D06-0F44-8E99-9A64D33004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87" t="11689" r="7530" b="17638"/>
          <a:stretch/>
        </p:blipFill>
        <p:spPr>
          <a:xfrm>
            <a:off x="4692907" y="1298403"/>
            <a:ext cx="1748707" cy="1919289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2F93F9DB-196D-6E44-9E43-594E0F1D13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3619" y="1387903"/>
            <a:ext cx="1748705" cy="176046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9BBD0B6-64E3-E24D-B881-42221706E0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12" r="4975"/>
          <a:stretch/>
        </p:blipFill>
        <p:spPr>
          <a:xfrm>
            <a:off x="6612197" y="1298404"/>
            <a:ext cx="1748706" cy="1919289"/>
          </a:xfrm>
          <a:prstGeom prst="rect">
            <a:avLst/>
          </a:prstGeom>
        </p:spPr>
      </p:pic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Authors</a:t>
            </a:r>
            <a:endParaRPr dirty="0"/>
          </a:p>
        </p:txBody>
      </p:sp>
      <p:sp>
        <p:nvSpPr>
          <p:cNvPr id="106" name="Google Shape;106;p17"/>
          <p:cNvSpPr/>
          <p:nvPr/>
        </p:nvSpPr>
        <p:spPr>
          <a:xfrm>
            <a:off x="0" y="4749900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7" name="Google Shape;107;p17"/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" name="Google Shape;108;p17"/>
          <p:cNvSpPr txBox="1"/>
          <p:nvPr/>
        </p:nvSpPr>
        <p:spPr>
          <a:xfrm>
            <a:off x="8112500" y="4752450"/>
            <a:ext cx="10317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r>
              <a:rPr 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/</a:t>
            </a:r>
            <a:r>
              <a:rPr lang="en-US" alt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37</a:t>
            </a:r>
            <a:endParaRPr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D2364E8F-FA65-42B3-9A60-1D2D9769D9F8}"/>
              </a:ext>
            </a:extLst>
          </p:cNvPr>
          <p:cNvSpPr/>
          <p:nvPr/>
        </p:nvSpPr>
        <p:spPr>
          <a:xfrm>
            <a:off x="854330" y="1161362"/>
            <a:ext cx="1748706" cy="22159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직사각형 67">
            <a:extLst>
              <a:ext uri="{FF2B5EF4-FFF2-40B4-BE49-F238E27FC236}">
                <a16:creationId xmlns:a16="http://schemas.microsoft.com/office/drawing/2014/main" id="{5EC72443-A499-4A78-B1DB-B340F0DC95DF}"/>
              </a:ext>
            </a:extLst>
          </p:cNvPr>
          <p:cNvSpPr/>
          <p:nvPr/>
        </p:nvSpPr>
        <p:spPr>
          <a:xfrm>
            <a:off x="2773619" y="1161361"/>
            <a:ext cx="1748706" cy="22159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직사각형 68">
            <a:extLst>
              <a:ext uri="{FF2B5EF4-FFF2-40B4-BE49-F238E27FC236}">
                <a16:creationId xmlns:a16="http://schemas.microsoft.com/office/drawing/2014/main" id="{CE0A28AA-4E01-48F6-8662-0E180B0A281F}"/>
              </a:ext>
            </a:extLst>
          </p:cNvPr>
          <p:cNvSpPr/>
          <p:nvPr/>
        </p:nvSpPr>
        <p:spPr>
          <a:xfrm>
            <a:off x="4692908" y="1161361"/>
            <a:ext cx="1748706" cy="22159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직사각형 69">
            <a:extLst>
              <a:ext uri="{FF2B5EF4-FFF2-40B4-BE49-F238E27FC236}">
                <a16:creationId xmlns:a16="http://schemas.microsoft.com/office/drawing/2014/main" id="{A635FEE7-6803-41E6-BA23-43B581E576AD}"/>
              </a:ext>
            </a:extLst>
          </p:cNvPr>
          <p:cNvSpPr/>
          <p:nvPr/>
        </p:nvSpPr>
        <p:spPr>
          <a:xfrm>
            <a:off x="6612197" y="1150098"/>
            <a:ext cx="1748706" cy="22159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Google Shape;73;p13">
            <a:extLst>
              <a:ext uri="{FF2B5EF4-FFF2-40B4-BE49-F238E27FC236}">
                <a16:creationId xmlns:a16="http://schemas.microsoft.com/office/drawing/2014/main" id="{F94C51A0-BBDE-463E-AA12-8A0E6EDD8749}"/>
              </a:ext>
            </a:extLst>
          </p:cNvPr>
          <p:cNvSpPr txBox="1">
            <a:spLocks/>
          </p:cNvSpPr>
          <p:nvPr/>
        </p:nvSpPr>
        <p:spPr>
          <a:xfrm>
            <a:off x="708009" y="3504104"/>
            <a:ext cx="1970115" cy="11373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altLang="ko" sz="1200" b="1" dirty="0" err="1">
                <a:solidFill>
                  <a:schemeClr val="bg2"/>
                </a:solidFill>
                <a:latin typeface="Lato" panose="020B0600000101010101" charset="0"/>
              </a:rPr>
              <a:t>Dongmin</a:t>
            </a:r>
            <a:r>
              <a:rPr lang="en-US" altLang="ko" sz="1200" b="1" dirty="0">
                <a:solidFill>
                  <a:schemeClr val="bg2"/>
                </a:solidFill>
                <a:latin typeface="Lato" panose="020B0600000101010101" charset="0"/>
              </a:rPr>
              <a:t> Park (</a:t>
            </a:r>
            <a:r>
              <a:rPr lang="en-US" altLang="ko" sz="1200" b="1" i="1" dirty="0">
                <a:solidFill>
                  <a:schemeClr val="bg2"/>
                </a:solidFill>
                <a:latin typeface="Lato" panose="020B0600000101010101" charset="0"/>
              </a:rPr>
              <a:t>Presenter</a:t>
            </a:r>
            <a:r>
              <a:rPr lang="en-US" altLang="ko" sz="1200" b="1" dirty="0">
                <a:solidFill>
                  <a:schemeClr val="bg2"/>
                </a:solidFill>
                <a:latin typeface="Lato" panose="020B0600000101010101" charset="0"/>
              </a:rPr>
              <a:t>)</a:t>
            </a:r>
            <a:br>
              <a:rPr lang="en-US" altLang="ko" sz="1200" dirty="0">
                <a:latin typeface="Lato" panose="020B0600000101010101" charset="0"/>
              </a:rPr>
            </a:br>
            <a:r>
              <a:rPr lang="en-US" altLang="ko" sz="1200" dirty="0">
                <a:latin typeface="Lato" panose="020B0600000101010101" charset="0"/>
                <a:hlinkClick r:id="rId7"/>
              </a:rPr>
              <a:t>dongminpark@kaist.ac.kr</a:t>
            </a:r>
            <a:r>
              <a:rPr lang="en-US" altLang="ko" sz="1200" dirty="0">
                <a:latin typeface="Lato" panose="020B0600000101010101" charset="0"/>
              </a:rPr>
              <a:t>  </a:t>
            </a:r>
          </a:p>
          <a:p>
            <a:pPr algn="ctr">
              <a:lnSpc>
                <a:spcPts val="2000"/>
              </a:lnSpc>
            </a:pPr>
            <a:r>
              <a:rPr lang="en-US" altLang="ko-KR" sz="1000" dirty="0">
                <a:hlinkClick r:id="rId8"/>
              </a:rPr>
              <a:t>sites.google.com/view/dongmin</a:t>
            </a:r>
            <a:endParaRPr lang="en-US" sz="1000" dirty="0">
              <a:latin typeface="Lato" panose="020B0600000101010101" charset="0"/>
            </a:endParaRPr>
          </a:p>
        </p:txBody>
      </p:sp>
      <p:sp>
        <p:nvSpPr>
          <p:cNvPr id="73" name="Google Shape;73;p13">
            <a:extLst>
              <a:ext uri="{FF2B5EF4-FFF2-40B4-BE49-F238E27FC236}">
                <a16:creationId xmlns:a16="http://schemas.microsoft.com/office/drawing/2014/main" id="{F7E09721-1B71-4458-9EF3-80007DA88A21}"/>
              </a:ext>
            </a:extLst>
          </p:cNvPr>
          <p:cNvSpPr txBox="1">
            <a:spLocks/>
          </p:cNvSpPr>
          <p:nvPr/>
        </p:nvSpPr>
        <p:spPr>
          <a:xfrm>
            <a:off x="2698530" y="3502271"/>
            <a:ext cx="1898883" cy="11373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altLang="ko" sz="1200" b="1" dirty="0" err="1">
                <a:latin typeface="Lato" panose="020B0600000101010101" charset="0"/>
              </a:rPr>
              <a:t>Hwanjun</a:t>
            </a:r>
            <a:r>
              <a:rPr lang="en-US" altLang="ko" sz="1200" b="1" dirty="0">
                <a:latin typeface="Lato" panose="020B0600000101010101" charset="0"/>
              </a:rPr>
              <a:t> Song</a:t>
            </a:r>
            <a:br>
              <a:rPr lang="en-US" altLang="ko" sz="1200" dirty="0">
                <a:latin typeface="Lato" panose="020B0600000101010101" charset="0"/>
              </a:rPr>
            </a:br>
            <a:r>
              <a:rPr lang="en-US" altLang="ko" sz="1200" dirty="0">
                <a:latin typeface="Lato" panose="020B0600000101010101" charset="0"/>
                <a:hlinkClick r:id="rId9"/>
              </a:rPr>
              <a:t>songhwanjun@kaist.ac.kr</a:t>
            </a:r>
            <a:r>
              <a:rPr lang="en-US" altLang="ko" sz="1200" dirty="0">
                <a:latin typeface="Lato" panose="020B0600000101010101" charset="0"/>
              </a:rPr>
              <a:t>   </a:t>
            </a:r>
          </a:p>
          <a:p>
            <a:pPr algn="ctr">
              <a:lnSpc>
                <a:spcPts val="2000"/>
              </a:lnSpc>
            </a:pPr>
            <a:r>
              <a:rPr lang="en-US" altLang="ko-KR" sz="1000" dirty="0">
                <a:hlinkClick r:id="rId10"/>
              </a:rPr>
              <a:t>hwanjun.me/</a:t>
            </a:r>
            <a:r>
              <a:rPr lang="en-US" altLang="ko-KR" sz="1000" dirty="0"/>
              <a:t> </a:t>
            </a:r>
            <a:endParaRPr lang="en-US" sz="1000" dirty="0">
              <a:latin typeface="Lato" panose="020B0600000101010101" charset="0"/>
            </a:endParaRPr>
          </a:p>
        </p:txBody>
      </p:sp>
      <p:sp>
        <p:nvSpPr>
          <p:cNvPr id="74" name="Google Shape;73;p13">
            <a:extLst>
              <a:ext uri="{FF2B5EF4-FFF2-40B4-BE49-F238E27FC236}">
                <a16:creationId xmlns:a16="http://schemas.microsoft.com/office/drawing/2014/main" id="{BF260BD5-FC28-48F2-BB0B-3F6AB4087089}"/>
              </a:ext>
            </a:extLst>
          </p:cNvPr>
          <p:cNvSpPr txBox="1">
            <a:spLocks/>
          </p:cNvSpPr>
          <p:nvPr/>
        </p:nvSpPr>
        <p:spPr>
          <a:xfrm>
            <a:off x="4617819" y="3508569"/>
            <a:ext cx="1898883" cy="11373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altLang="ko" sz="1200" b="1" dirty="0" err="1">
                <a:latin typeface="Lato" panose="020B0600000101010101" charset="0"/>
              </a:rPr>
              <a:t>Minseok</a:t>
            </a:r>
            <a:r>
              <a:rPr lang="en-US" altLang="ko" sz="1200" b="1" dirty="0">
                <a:latin typeface="Lato" panose="020B0600000101010101" charset="0"/>
              </a:rPr>
              <a:t> Kim</a:t>
            </a:r>
          </a:p>
          <a:p>
            <a:pPr algn="ctr">
              <a:lnSpc>
                <a:spcPts val="2000"/>
              </a:lnSpc>
            </a:pPr>
            <a:r>
              <a:rPr lang="en-US" altLang="ko" sz="1200" dirty="0">
                <a:latin typeface="Lato" panose="020B0600000101010101" charset="0"/>
                <a:hlinkClick r:id="rId9"/>
              </a:rPr>
              <a:t>minseokkim@kaist.ac.kr</a:t>
            </a:r>
            <a:r>
              <a:rPr lang="en-US" altLang="ko" sz="1200" dirty="0">
                <a:latin typeface="Lato" panose="020B0600000101010101" charset="0"/>
              </a:rPr>
              <a:t>   </a:t>
            </a:r>
          </a:p>
        </p:txBody>
      </p:sp>
      <p:sp>
        <p:nvSpPr>
          <p:cNvPr id="75" name="Google Shape;73;p13">
            <a:extLst>
              <a:ext uri="{FF2B5EF4-FFF2-40B4-BE49-F238E27FC236}">
                <a16:creationId xmlns:a16="http://schemas.microsoft.com/office/drawing/2014/main" id="{53D1FB5F-C27B-404D-9555-B80426E71784}"/>
              </a:ext>
            </a:extLst>
          </p:cNvPr>
          <p:cNvSpPr txBox="1">
            <a:spLocks/>
          </p:cNvSpPr>
          <p:nvPr/>
        </p:nvSpPr>
        <p:spPr>
          <a:xfrm>
            <a:off x="6537108" y="3504104"/>
            <a:ext cx="1898883" cy="11373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altLang="ko" sz="1200" b="1" dirty="0">
                <a:latin typeface="Lato" panose="020B0600000101010101" charset="0"/>
              </a:rPr>
              <a:t>Jae-Gil Lee*</a:t>
            </a:r>
          </a:p>
          <a:p>
            <a:pPr algn="ctr">
              <a:lnSpc>
                <a:spcPts val="2000"/>
              </a:lnSpc>
            </a:pPr>
            <a:r>
              <a:rPr lang="en-US" altLang="ko" sz="1200" dirty="0">
                <a:latin typeface="Lato" panose="020B0600000101010101" charset="0"/>
                <a:hlinkClick r:id="rId11"/>
              </a:rPr>
              <a:t>jaegil@kaist.ac.kr</a:t>
            </a:r>
            <a:endParaRPr lang="en-US" altLang="ko" sz="1200" dirty="0">
              <a:latin typeface="Lato" panose="020B0600000101010101" charset="0"/>
            </a:endParaRPr>
          </a:p>
          <a:p>
            <a:pPr algn="ctr">
              <a:lnSpc>
                <a:spcPts val="2000"/>
              </a:lnSpc>
            </a:pPr>
            <a:r>
              <a:rPr lang="en-US" altLang="ko-KR" sz="1000" dirty="0">
                <a:hlinkClick r:id="rId12"/>
              </a:rPr>
              <a:t>https://dm.kaist.ac.kr/jaegil/</a:t>
            </a:r>
            <a:r>
              <a:rPr lang="en-US" altLang="ko" sz="1000" dirty="0">
                <a:latin typeface="Lato" panose="020B0600000101010101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029011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4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" dirty="0"/>
              <a:t>Polarization: </a:t>
            </a:r>
            <a:r>
              <a:rPr lang="ko" sz="2400" dirty="0"/>
              <a:t>Theoretical Support</a:t>
            </a:r>
            <a:endParaRPr sz="2400" dirty="0"/>
          </a:p>
        </p:txBody>
      </p:sp>
      <p:sp>
        <p:nvSpPr>
          <p:cNvPr id="477" name="Google Shape;477;p34"/>
          <p:cNvSpPr/>
          <p:nvPr/>
        </p:nvSpPr>
        <p:spPr>
          <a:xfrm>
            <a:off x="0" y="4749900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8" name="Google Shape;478;p34"/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9" name="Google Shape;479;p34"/>
          <p:cNvSpPr txBox="1"/>
          <p:nvPr/>
        </p:nvSpPr>
        <p:spPr>
          <a:xfrm>
            <a:off x="8112500" y="4752450"/>
            <a:ext cx="10317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ko-KR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20</a:t>
            </a:r>
            <a:r>
              <a:rPr lang="en-US" alt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/3</a:t>
            </a:r>
            <a:r>
              <a:rPr lang="en-US" altLang="ko-KR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7</a:t>
            </a:r>
            <a:endParaRPr lang="en-US" altLang="ko-KR" sz="1800" dirty="0"/>
          </a:p>
        </p:txBody>
      </p:sp>
      <p:sp>
        <p:nvSpPr>
          <p:cNvPr id="481" name="Google Shape;481;p34"/>
          <p:cNvSpPr txBox="1">
            <a:spLocks noGrp="1"/>
          </p:cNvSpPr>
          <p:nvPr>
            <p:ph type="body" idx="4294967295"/>
          </p:nvPr>
        </p:nvSpPr>
        <p:spPr>
          <a:xfrm>
            <a:off x="612384" y="1558758"/>
            <a:ext cx="2239500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b="1" dirty="0"/>
              <a:t>Two </a:t>
            </a:r>
            <a:r>
              <a:rPr lang="en-US" altLang="ko" b="1" dirty="0"/>
              <a:t>T</a:t>
            </a:r>
            <a:r>
              <a:rPr lang="ko" b="1" dirty="0"/>
              <a:t>ypes of </a:t>
            </a:r>
            <a:r>
              <a:rPr lang="en-US" altLang="ko" b="1" dirty="0"/>
              <a:t>I</a:t>
            </a:r>
            <a:r>
              <a:rPr lang="ko" b="1" dirty="0"/>
              <a:t>nputs</a:t>
            </a:r>
            <a:endParaRPr dirty="0"/>
          </a:p>
        </p:txBody>
      </p:sp>
      <p:sp>
        <p:nvSpPr>
          <p:cNvPr id="482" name="Google Shape;482;p34"/>
          <p:cNvSpPr txBox="1">
            <a:spLocks noGrp="1"/>
          </p:cNvSpPr>
          <p:nvPr>
            <p:ph type="body" idx="4294967295"/>
          </p:nvPr>
        </p:nvSpPr>
        <p:spPr>
          <a:xfrm>
            <a:off x="3192759" y="1558758"/>
            <a:ext cx="2582400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ko" b="1" dirty="0"/>
              <a:t>Same</a:t>
            </a:r>
            <a:r>
              <a:rPr lang="ko" b="1" dirty="0"/>
              <a:t> AE Parameter</a:t>
            </a:r>
            <a:r>
              <a:rPr lang="en-US" altLang="ko" b="1" dirty="0"/>
              <a:t>s</a:t>
            </a:r>
            <a:endParaRPr dirty="0"/>
          </a:p>
        </p:txBody>
      </p:sp>
      <p:sp>
        <p:nvSpPr>
          <p:cNvPr id="483" name="Google Shape;483;p34"/>
          <p:cNvSpPr txBox="1">
            <a:spLocks noGrp="1"/>
          </p:cNvSpPr>
          <p:nvPr>
            <p:ph type="body" idx="4294967295"/>
          </p:nvPr>
        </p:nvSpPr>
        <p:spPr>
          <a:xfrm>
            <a:off x="6168769" y="1558758"/>
            <a:ext cx="2239500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b="1" dirty="0"/>
              <a:t>Polarization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4" name="Google Shape;484;p34"/>
              <p:cNvSpPr txBox="1"/>
              <p:nvPr/>
            </p:nvSpPr>
            <p:spPr>
              <a:xfrm>
                <a:off x="998011" y="4293442"/>
                <a:ext cx="7200820" cy="39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lvl="0" algn="ctr">
                  <a:lnSpc>
                    <a:spcPct val="115000"/>
                  </a:lnSpc>
                  <a:spcAft>
                    <a:spcPts val="1600"/>
                  </a:spcAft>
                </a:pPr>
                <a:r>
                  <a:rPr lang="en-US" altLang="ko" i="1" dirty="0">
                    <a:solidFill>
                      <a:schemeClr val="dk2"/>
                    </a:solidFill>
                    <a:latin typeface="Lato"/>
                    <a:ea typeface="Lato"/>
                    <a:cs typeface="Lato"/>
                    <a:sym typeface="Lato"/>
                  </a:rPr>
                  <a:t>*</a:t>
                </a:r>
                <a:r>
                  <a:rPr lang="ko" i="1" dirty="0">
                    <a:solidFill>
                      <a:schemeClr val="dk2"/>
                    </a:solidFill>
                    <a:latin typeface="Lato"/>
                    <a:ea typeface="Lato"/>
                    <a:cs typeface="Lato"/>
                    <a:sym typeface="Lato"/>
                  </a:rPr>
                  <a:t>total variance</a:t>
                </a:r>
                <a:r>
                  <a:rPr lang="en-US" altLang="ko" i="1" dirty="0">
                    <a:solidFill>
                      <a:schemeClr val="dk2"/>
                    </a:solidFill>
                    <a:latin typeface="Lato"/>
                    <a:ea typeface="Lato"/>
                    <a:cs typeface="Lato"/>
                    <a:sym typeface="Lato"/>
                  </a:rPr>
                  <a:t> (</a:t>
                </a:r>
                <a14:m>
                  <m:oMath xmlns:m="http://schemas.openxmlformats.org/officeDocument/2006/math">
                    <m:r>
                      <a:rPr kumimoji="1" lang="en-US" altLang="ko-KR" i="1">
                        <a:latin typeface="Cambria Math" panose="02040503050406030204" pitchFamily="18" charset="0"/>
                      </a:rPr>
                      <m:t>𝑡𝑜𝑡𝑣𝑎𝑟</m:t>
                    </m:r>
                    <m:r>
                      <a:rPr kumimoji="1" lang="en-US" altLang="ko-KR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ko-KR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altLang="ko" i="1" dirty="0">
                    <a:solidFill>
                      <a:schemeClr val="dk2"/>
                    </a:solidFill>
                    <a:latin typeface="Lato"/>
                    <a:ea typeface="Lato"/>
                    <a:cs typeface="Lato"/>
                    <a:sym typeface="Lato"/>
                  </a:rPr>
                  <a:t>)) : a measure of dispersion of a random vector </a:t>
                </a:r>
                <a14:m>
                  <m:oMath xmlns:m="http://schemas.openxmlformats.org/officeDocument/2006/math">
                    <m:r>
                      <a:rPr kumimoji="1" lang="en-US" altLang="ko-KR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i="1" dirty="0"/>
                  <a:t> in a real-space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ko-K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ko-K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altLang="ko-KR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i="1" dirty="0"/>
              </a:p>
            </p:txBody>
          </p:sp>
        </mc:Choice>
        <mc:Fallback xmlns="">
          <p:sp>
            <p:nvSpPr>
              <p:cNvPr id="484" name="Google Shape;484;p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011" y="4293442"/>
                <a:ext cx="7200820" cy="393600"/>
              </a:xfrm>
              <a:prstGeom prst="rect">
                <a:avLst/>
              </a:prstGeom>
              <a:blipFill>
                <a:blip r:embed="rId4"/>
                <a:stretch>
                  <a:fillRect b="-6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83DB245-BC58-CC45-A29E-43C336A57DEB}"/>
                  </a:ext>
                </a:extLst>
              </p:cNvPr>
              <p:cNvSpPr txBox="1"/>
              <p:nvPr/>
            </p:nvSpPr>
            <p:spPr>
              <a:xfrm>
                <a:off x="521825" y="3923202"/>
                <a:ext cx="259064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ko-KR" sz="1800" b="0" i="1" smtClean="0">
                          <a:latin typeface="Cambria Math" panose="02040503050406030204" pitchFamily="18" charset="0"/>
                        </a:rPr>
                        <m:t>𝑡𝑜𝑡𝑣𝑎𝑟</m:t>
                      </m:r>
                      <m:d>
                        <m:dPr>
                          <m:ctrlPr>
                            <a:rPr kumimoji="1" lang="en-US" altLang="ko-KR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ko-KR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ko-KR" sz="18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1" lang="en-US" altLang="ko-KR" sz="1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kumimoji="1" lang="en-US" altLang="ko-KR" sz="18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kumimoji="1" lang="en-US" altLang="ko-KR" sz="1800" b="0" i="1" smtClean="0">
                          <a:latin typeface="Cambria Math" panose="02040503050406030204" pitchFamily="18" charset="0"/>
                        </a:rPr>
                        <m:t>𝑡𝑜𝑡𝑣𝑎𝑟</m:t>
                      </m:r>
                      <m:d>
                        <m:dPr>
                          <m:ctrlPr>
                            <a:rPr kumimoji="1" lang="en-US" altLang="ko-KR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1" lang="en-US" altLang="ko-KR" sz="1800" b="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83DB245-BC58-CC45-A29E-43C336A57D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825" y="3923202"/>
                <a:ext cx="2590646" cy="276999"/>
              </a:xfrm>
              <a:prstGeom prst="rect">
                <a:avLst/>
              </a:prstGeom>
              <a:blipFill>
                <a:blip r:embed="rId5"/>
                <a:stretch>
                  <a:fillRect l="-1412" b="-2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0E046361-5DB7-6E40-A4BF-D4B23EF7F34A}"/>
                  </a:ext>
                </a:extLst>
              </p:cNvPr>
              <p:cNvSpPr txBox="1"/>
              <p:nvPr/>
            </p:nvSpPr>
            <p:spPr>
              <a:xfrm>
                <a:off x="5667466" y="3928997"/>
                <a:ext cx="32421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ko-KR" sz="1800" b="0" i="1" smtClean="0">
                          <a:latin typeface="Cambria Math" panose="02040503050406030204" pitchFamily="18" charset="0"/>
                        </a:rPr>
                        <m:t>𝑡𝑜𝑡𝑣𝑎𝑟</m:t>
                      </m:r>
                      <m:d>
                        <m:dPr>
                          <m:ctrlPr>
                            <a:rPr kumimoji="1" lang="en-US" altLang="ko-KR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ko-KR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kumimoji="1" lang="en-US" altLang="ko-KR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kumimoji="1" lang="en-US" altLang="ko-KR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kumimoji="1" lang="en-US" altLang="ko-KR" sz="18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kumimoji="1" lang="en-US" altLang="ko-KR" sz="1800" b="0" i="1" smtClean="0">
                          <a:latin typeface="Cambria Math" panose="02040503050406030204" pitchFamily="18" charset="0"/>
                        </a:rPr>
                        <m:t>𝑡𝑜𝑡𝑣𝑎𝑟</m:t>
                      </m:r>
                      <m:d>
                        <m:dPr>
                          <m:ctrlPr>
                            <a:rPr kumimoji="1" lang="en-US" altLang="ko-KR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ko-KR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kumimoji="1" lang="en-US" altLang="ko-KR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kumimoji="1" lang="en-US" altLang="ko-KR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kumimoji="1" lang="en-US" altLang="ko-KR" sz="1800" b="0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0E046361-5DB7-6E40-A4BF-D4B23EF7F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466" y="3928997"/>
                <a:ext cx="3242106" cy="276999"/>
              </a:xfrm>
              <a:prstGeom prst="rect">
                <a:avLst/>
              </a:prstGeom>
              <a:blipFill>
                <a:blip r:embed="rId6"/>
                <a:stretch>
                  <a:fillRect l="-389" b="-3913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직사각형 62">
            <a:extLst>
              <a:ext uri="{FF2B5EF4-FFF2-40B4-BE49-F238E27FC236}">
                <a16:creationId xmlns:a16="http://schemas.microsoft.com/office/drawing/2014/main" id="{8511357B-2D7B-BA4C-B07C-47FB43AF1876}"/>
              </a:ext>
            </a:extLst>
          </p:cNvPr>
          <p:cNvSpPr/>
          <p:nvPr/>
        </p:nvSpPr>
        <p:spPr>
          <a:xfrm>
            <a:off x="3726739" y="2125612"/>
            <a:ext cx="1491449" cy="281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86329C2-C1C7-D94D-8028-796F9FDBB71E}"/>
                  </a:ext>
                </a:extLst>
              </p:cNvPr>
              <p:cNvSpPr txBox="1"/>
              <p:nvPr/>
            </p:nvSpPr>
            <p:spPr>
              <a:xfrm>
                <a:off x="3555236" y="2158677"/>
                <a:ext cx="1965923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ko-KR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kumimoji="1" lang="en-US" altLang="ko-K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kumimoji="1"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ko-KR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kumimoji="1"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ko-KR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kumimoji="1"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ko-KR" b="0" i="1" smtClean="0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kumimoji="1"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ko-KR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  <m:sSub>
                            <m:sSubPr>
                              <m:ctrlPr>
                                <a:rPr kumimoji="1"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ko-KR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1" lang="en-US" altLang="ko-K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1" lang="en-US" altLang="ko-K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ko-KR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kumimoji="1" lang="ko-KR" altLang="en-US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86329C2-C1C7-D94D-8028-796F9FDBB7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236" y="2158677"/>
                <a:ext cx="1965923" cy="215444"/>
              </a:xfrm>
              <a:prstGeom prst="rect">
                <a:avLst/>
              </a:prstGeom>
              <a:blipFill>
                <a:blip r:embed="rId7"/>
                <a:stretch>
                  <a:fillRect l="-1548" b="-3714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Google Shape;484;p34">
                <a:extLst>
                  <a:ext uri="{FF2B5EF4-FFF2-40B4-BE49-F238E27FC236}">
                    <a16:creationId xmlns:a16="http://schemas.microsoft.com/office/drawing/2014/main" id="{C60B5517-FD5E-4446-AC13-165BEC5A62E8}"/>
                  </a:ext>
                </a:extLst>
              </p:cNvPr>
              <p:cNvSpPr txBox="1"/>
              <p:nvPr/>
            </p:nvSpPr>
            <p:spPr>
              <a:xfrm>
                <a:off x="335812" y="991074"/>
                <a:ext cx="8373026" cy="393600"/>
              </a:xfrm>
              <a:prstGeom prst="rect">
                <a:avLst/>
              </a:prstGeom>
              <a:noFill/>
              <a:ln>
                <a:solidFill>
                  <a:schemeClr val="bg2"/>
                </a:solidFill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600"/>
                  </a:spcAft>
                </a:pPr>
                <a:r>
                  <a:rPr lang="en-US" altLang="ko" b="1" i="1" dirty="0">
                    <a:solidFill>
                      <a:schemeClr val="dk2"/>
                    </a:solidFill>
                    <a:latin typeface="Lato"/>
                    <a:ea typeface="Lato"/>
                    <a:cs typeface="Lato"/>
                    <a:sym typeface="Lato"/>
                  </a:rPr>
                  <a:t>Theorem 3.9 </a:t>
                </a:r>
                <a:r>
                  <a:rPr lang="en-US" altLang="ko" i="1" dirty="0">
                    <a:solidFill>
                      <a:schemeClr val="dk2"/>
                    </a:solidFill>
                    <a:latin typeface="Lato"/>
                    <a:ea typeface="Lato"/>
                    <a:cs typeface="Lato"/>
                    <a:sym typeface="Lato"/>
                  </a:rPr>
                  <a:t>Let </a:t>
                </a:r>
                <a14:m>
                  <m:oMath xmlns:m="http://schemas.openxmlformats.org/officeDocument/2006/math">
                    <m:r>
                      <a:rPr lang="en-US" altLang="ko" i="1" dirty="0" smtClean="0">
                        <a:solidFill>
                          <a:schemeClr val="dk2"/>
                        </a:solidFill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𝑓</m:t>
                    </m:r>
                    <m:d>
                      <m:dPr>
                        <m:ctrlPr>
                          <a:rPr lang="en-US" altLang="ko" i="1" dirty="0" smtClean="0">
                            <a:solidFill>
                              <a:schemeClr val="dk2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</m:ctrlPr>
                      </m:dPr>
                      <m:e>
                        <m:r>
                          <a:rPr lang="en-US" altLang="ko" b="0" i="1" dirty="0" smtClean="0">
                            <a:solidFill>
                              <a:schemeClr val="dk2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i="1" dirty="0"/>
                  <a:t> be a multi-layer AE with the </a:t>
                </a:r>
                <a:r>
                  <a:rPr lang="en-US" i="1" dirty="0" err="1"/>
                  <a:t>ReLu</a:t>
                </a:r>
                <a:r>
                  <a:rPr lang="en-US" i="1" dirty="0"/>
                  <a:t> activation, Then, </a:t>
                </a:r>
                <a14:m>
                  <m:oMath xmlns:m="http://schemas.openxmlformats.org/officeDocument/2006/math">
                    <m:r>
                      <a:rPr kumimoji="1" lang="en-US" altLang="ko-KR" i="1">
                        <a:latin typeface="Cambria Math" panose="02040503050406030204" pitchFamily="18" charset="0"/>
                      </a:rPr>
                      <m:t>𝑡𝑜𝑡𝑣𝑎𝑟</m:t>
                    </m:r>
                    <m:d>
                      <m:dPr>
                        <m:ctrlPr>
                          <a:rPr kumimoji="1" lang="en-US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ko-KR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kumimoji="1" lang="en-US" altLang="ko-KR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kumimoji="1"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ko-KR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kumimoji="1" lang="en-US" altLang="ko-KR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kumimoji="1" lang="en-US" altLang="ko-KR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kumimoji="1" lang="en-US" altLang="ko-KR" i="1">
                        <a:latin typeface="Cambria Math" panose="02040503050406030204" pitchFamily="18" charset="0"/>
                      </a:rPr>
                      <m:t>&lt;</m:t>
                    </m:r>
                    <m:r>
                      <a:rPr kumimoji="1" lang="en-US" altLang="ko-KR" i="1">
                        <a:latin typeface="Cambria Math" panose="02040503050406030204" pitchFamily="18" charset="0"/>
                      </a:rPr>
                      <m:t>𝑡𝑜𝑡𝑣𝑎𝑟</m:t>
                    </m:r>
                    <m:d>
                      <m:dPr>
                        <m:ctrlPr>
                          <a:rPr kumimoji="1" lang="en-US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ko-KR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kumimoji="1" lang="en-US" altLang="ko-KR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kumimoji="1"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ko-KR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kumimoji="1" lang="en-US" altLang="ko-KR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kumimoji="1" lang="en-US" altLang="ko-KR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kumimoji="1" lang="en-US" altLang="ko-KR" dirty="0"/>
              </a:p>
              <a:p>
                <a:pPr lvl="0" algn="ctr">
                  <a:lnSpc>
                    <a:spcPct val="115000"/>
                  </a:lnSpc>
                  <a:spcAft>
                    <a:spcPts val="1600"/>
                  </a:spcAft>
                </a:pPr>
                <a:endParaRPr i="1" dirty="0"/>
              </a:p>
            </p:txBody>
          </p:sp>
        </mc:Choice>
        <mc:Fallback xmlns="">
          <p:sp>
            <p:nvSpPr>
              <p:cNvPr id="16" name="Google Shape;484;p34">
                <a:extLst>
                  <a:ext uri="{FF2B5EF4-FFF2-40B4-BE49-F238E27FC236}">
                    <a16:creationId xmlns:a16="http://schemas.microsoft.com/office/drawing/2014/main" id="{C60B5517-FD5E-4446-AC13-165BEC5A6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812" y="991074"/>
                <a:ext cx="8373026" cy="393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F4F8F429-13FB-4F56-B63D-E7C43CD135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432694"/>
              </p:ext>
            </p:extLst>
          </p:nvPr>
        </p:nvGraphicFramePr>
        <p:xfrm>
          <a:off x="1249471" y="2588827"/>
          <a:ext cx="234000" cy="1170000"/>
        </p:xfrm>
        <a:graphic>
          <a:graphicData uri="http://schemas.openxmlformats.org/drawingml/2006/table">
            <a:tbl>
              <a:tblPr firstRow="1" bandRow="1">
                <a:tableStyleId>{E139271D-E605-4FC2-B24F-4954C37BFE68}</a:tableStyleId>
              </a:tblPr>
              <a:tblGrid>
                <a:gridCol w="234000">
                  <a:extLst>
                    <a:ext uri="{9D8B030D-6E8A-4147-A177-3AD203B41FA5}">
                      <a16:colId xmlns:a16="http://schemas.microsoft.com/office/drawing/2014/main" val="1525097215"/>
                    </a:ext>
                  </a:extLst>
                </a:gridCol>
              </a:tblGrid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68858412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42408457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9771092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0953898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9348278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95B2A8E1-4A74-4676-A978-9CEAA3B356D6}"/>
                  </a:ext>
                </a:extLst>
              </p:cNvPr>
              <p:cNvSpPr/>
              <p:nvPr/>
            </p:nvSpPr>
            <p:spPr>
              <a:xfrm>
                <a:off x="773285" y="3019938"/>
                <a:ext cx="58484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ko-KR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kumimoji="1" lang="en-US" altLang="ko-K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kumimoji="1"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95B2A8E1-4A74-4676-A978-9CEAA3B356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285" y="3019938"/>
                <a:ext cx="584840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7E99468E-5089-4B7C-A785-8371115439B5}"/>
                  </a:ext>
                </a:extLst>
              </p:cNvPr>
              <p:cNvSpPr/>
              <p:nvPr/>
            </p:nvSpPr>
            <p:spPr>
              <a:xfrm>
                <a:off x="1515214" y="3019938"/>
                <a:ext cx="41947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7E99468E-5089-4B7C-A785-8371115439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5214" y="3019938"/>
                <a:ext cx="419474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C58058A9-14DA-472A-857E-C939E9964B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6495571"/>
              </p:ext>
            </p:extLst>
          </p:nvPr>
        </p:nvGraphicFramePr>
        <p:xfrm>
          <a:off x="1966431" y="2588827"/>
          <a:ext cx="234000" cy="1170000"/>
        </p:xfrm>
        <a:graphic>
          <a:graphicData uri="http://schemas.openxmlformats.org/drawingml/2006/table">
            <a:tbl>
              <a:tblPr firstRow="1" bandRow="1">
                <a:tableStyleId>{E139271D-E605-4FC2-B24F-4954C37BFE68}</a:tableStyleId>
              </a:tblPr>
              <a:tblGrid>
                <a:gridCol w="234000">
                  <a:extLst>
                    <a:ext uri="{9D8B030D-6E8A-4147-A177-3AD203B41FA5}">
                      <a16:colId xmlns:a16="http://schemas.microsoft.com/office/drawing/2014/main" val="2742102200"/>
                    </a:ext>
                  </a:extLst>
                </a:gridCol>
              </a:tblGrid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52618249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2899970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46195181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87880885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51955720"/>
                  </a:ext>
                </a:extLst>
              </a:tr>
            </a:tbl>
          </a:graphicData>
        </a:graphic>
      </p:graphicFrame>
      <p:sp>
        <p:nvSpPr>
          <p:cNvPr id="7" name="직사각형 6">
            <a:extLst>
              <a:ext uri="{FF2B5EF4-FFF2-40B4-BE49-F238E27FC236}">
                <a16:creationId xmlns:a16="http://schemas.microsoft.com/office/drawing/2014/main" id="{36E0A8E7-7115-4D3F-8247-E9B723FF8067}"/>
              </a:ext>
            </a:extLst>
          </p:cNvPr>
          <p:cNvSpPr/>
          <p:nvPr/>
        </p:nvSpPr>
        <p:spPr>
          <a:xfrm>
            <a:off x="1038786" y="2249621"/>
            <a:ext cx="641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" b="1" i="1" dirty="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Dense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231880B0-EBB3-441C-892A-A5C4BF95E309}"/>
              </a:ext>
            </a:extLst>
          </p:cNvPr>
          <p:cNvSpPr/>
          <p:nvPr/>
        </p:nvSpPr>
        <p:spPr>
          <a:xfrm>
            <a:off x="1772457" y="2258516"/>
            <a:ext cx="6735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Lato"/>
                <a:sym typeface="Lato"/>
              </a:rPr>
              <a:t>Sparse</a:t>
            </a:r>
            <a:endParaRPr lang="ko-KR" alt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24" name="표 23">
            <a:extLst>
              <a:ext uri="{FF2B5EF4-FFF2-40B4-BE49-F238E27FC236}">
                <a16:creationId xmlns:a16="http://schemas.microsoft.com/office/drawing/2014/main" id="{94531E69-89DF-4E96-9AE3-5CC8965A3B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005231"/>
              </p:ext>
            </p:extLst>
          </p:nvPr>
        </p:nvGraphicFramePr>
        <p:xfrm>
          <a:off x="3889834" y="2621351"/>
          <a:ext cx="234000" cy="1170000"/>
        </p:xfrm>
        <a:graphic>
          <a:graphicData uri="http://schemas.openxmlformats.org/drawingml/2006/table">
            <a:tbl>
              <a:tblPr firstRow="1" bandRow="1">
                <a:tableStyleId>{E139271D-E605-4FC2-B24F-4954C37BFE68}</a:tableStyleId>
              </a:tblPr>
              <a:tblGrid>
                <a:gridCol w="234000">
                  <a:extLst>
                    <a:ext uri="{9D8B030D-6E8A-4147-A177-3AD203B41FA5}">
                      <a16:colId xmlns:a16="http://schemas.microsoft.com/office/drawing/2014/main" val="2404283273"/>
                    </a:ext>
                  </a:extLst>
                </a:gridCol>
              </a:tblGrid>
              <a:tr h="2340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62054991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8482924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1398148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20117218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07173053"/>
                  </a:ext>
                </a:extLst>
              </a:tr>
            </a:tbl>
          </a:graphicData>
        </a:graphic>
      </p:graphicFrame>
      <p:graphicFrame>
        <p:nvGraphicFramePr>
          <p:cNvPr id="25" name="표 24">
            <a:extLst>
              <a:ext uri="{FF2B5EF4-FFF2-40B4-BE49-F238E27FC236}">
                <a16:creationId xmlns:a16="http://schemas.microsoft.com/office/drawing/2014/main" id="{65135970-2268-4703-8B63-FFE68F91BA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914663"/>
              </p:ext>
            </p:extLst>
          </p:nvPr>
        </p:nvGraphicFramePr>
        <p:xfrm>
          <a:off x="4880812" y="2611968"/>
          <a:ext cx="234000" cy="1170000"/>
        </p:xfrm>
        <a:graphic>
          <a:graphicData uri="http://schemas.openxmlformats.org/drawingml/2006/table">
            <a:tbl>
              <a:tblPr firstRow="1" bandRow="1">
                <a:tableStyleId>{E139271D-E605-4FC2-B24F-4954C37BFE68}</a:tableStyleId>
              </a:tblPr>
              <a:tblGrid>
                <a:gridCol w="234000">
                  <a:extLst>
                    <a:ext uri="{9D8B030D-6E8A-4147-A177-3AD203B41FA5}">
                      <a16:colId xmlns:a16="http://schemas.microsoft.com/office/drawing/2014/main" val="2404283273"/>
                    </a:ext>
                  </a:extLst>
                </a:gridCol>
              </a:tblGrid>
              <a:tr h="2340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62054991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8482924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1398148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20117218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98829724"/>
                  </a:ext>
                </a:extLst>
              </a:tr>
            </a:tbl>
          </a:graphicData>
        </a:graphic>
      </p:graphicFrame>
      <p:graphicFrame>
        <p:nvGraphicFramePr>
          <p:cNvPr id="26" name="표 25">
            <a:extLst>
              <a:ext uri="{FF2B5EF4-FFF2-40B4-BE49-F238E27FC236}">
                <a16:creationId xmlns:a16="http://schemas.microsoft.com/office/drawing/2014/main" id="{D58A62F8-3655-48B6-B70F-21A64D8705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985143"/>
              </p:ext>
            </p:extLst>
          </p:nvPr>
        </p:nvGraphicFramePr>
        <p:xfrm>
          <a:off x="4389822" y="2991162"/>
          <a:ext cx="234000" cy="468000"/>
        </p:xfrm>
        <a:graphic>
          <a:graphicData uri="http://schemas.openxmlformats.org/drawingml/2006/table">
            <a:tbl>
              <a:tblPr firstRow="1" bandRow="1">
                <a:tableStyleId>{E139271D-E605-4FC2-B24F-4954C37BFE68}</a:tableStyleId>
              </a:tblPr>
              <a:tblGrid>
                <a:gridCol w="234000">
                  <a:extLst>
                    <a:ext uri="{9D8B030D-6E8A-4147-A177-3AD203B41FA5}">
                      <a16:colId xmlns:a16="http://schemas.microsoft.com/office/drawing/2014/main" val="2119367887"/>
                    </a:ext>
                  </a:extLst>
                </a:gridCol>
              </a:tblGrid>
              <a:tr h="2340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22956321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25417118"/>
                  </a:ext>
                </a:extLst>
              </a:tr>
            </a:tbl>
          </a:graphicData>
        </a:graphic>
      </p:graphicFrame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6ADC5FD7-2884-435F-A6C0-9FD5CF43ED62}"/>
              </a:ext>
            </a:extLst>
          </p:cNvPr>
          <p:cNvCxnSpPr>
            <a:cxnSpLocks/>
          </p:cNvCxnSpPr>
          <p:nvPr/>
        </p:nvCxnSpPr>
        <p:spPr>
          <a:xfrm>
            <a:off x="4122596" y="2619933"/>
            <a:ext cx="263367" cy="37122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19ABCB17-3EA3-48B4-9097-CBF84F988038}"/>
              </a:ext>
            </a:extLst>
          </p:cNvPr>
          <p:cNvCxnSpPr>
            <a:cxnSpLocks/>
          </p:cNvCxnSpPr>
          <p:nvPr/>
        </p:nvCxnSpPr>
        <p:spPr>
          <a:xfrm>
            <a:off x="4618683" y="3459162"/>
            <a:ext cx="256668" cy="33218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D80D48B5-21C6-4AB3-BADE-E67A84C6FCA6}"/>
              </a:ext>
            </a:extLst>
          </p:cNvPr>
          <p:cNvCxnSpPr>
            <a:cxnSpLocks/>
          </p:cNvCxnSpPr>
          <p:nvPr/>
        </p:nvCxnSpPr>
        <p:spPr>
          <a:xfrm flipH="1">
            <a:off x="4629283" y="2623841"/>
            <a:ext cx="255442" cy="36732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5CF04762-0DC0-492F-9CC9-40FECA7A49A7}"/>
              </a:ext>
            </a:extLst>
          </p:cNvPr>
          <p:cNvCxnSpPr>
            <a:cxnSpLocks/>
          </p:cNvCxnSpPr>
          <p:nvPr/>
        </p:nvCxnSpPr>
        <p:spPr>
          <a:xfrm flipH="1">
            <a:off x="4121878" y="3455183"/>
            <a:ext cx="266042" cy="33616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1BA88A6E-87F1-44CA-8773-C30068D55546}"/>
              </a:ext>
            </a:extLst>
          </p:cNvPr>
          <p:cNvSpPr/>
          <p:nvPr/>
        </p:nvSpPr>
        <p:spPr>
          <a:xfrm>
            <a:off x="4374277" y="2956676"/>
            <a:ext cx="265890" cy="536206"/>
          </a:xfrm>
          <a:prstGeom prst="rect">
            <a:avLst/>
          </a:prstGeom>
          <a:solidFill>
            <a:schemeClr val="accent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89294FC9-90AE-4160-BC39-4973D4ECF186}"/>
              </a:ext>
            </a:extLst>
          </p:cNvPr>
          <p:cNvCxnSpPr>
            <a:cxnSpLocks/>
            <a:stCxn id="31" idx="0"/>
          </p:cNvCxnSpPr>
          <p:nvPr/>
        </p:nvCxnSpPr>
        <p:spPr>
          <a:xfrm flipV="1">
            <a:off x="4507222" y="2476689"/>
            <a:ext cx="0" cy="479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60387D5D-DA3B-4C82-A249-4519B8458957}"/>
                  </a:ext>
                </a:extLst>
              </p:cNvPr>
              <p:cNvSpPr/>
              <p:nvPr/>
            </p:nvSpPr>
            <p:spPr>
              <a:xfrm>
                <a:off x="4306532" y="3160693"/>
                <a:ext cx="39934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60387D5D-DA3B-4C82-A249-4519B84589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6532" y="3160693"/>
                <a:ext cx="399340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직사각형 40">
                <a:extLst>
                  <a:ext uri="{FF2B5EF4-FFF2-40B4-BE49-F238E27FC236}">
                    <a16:creationId xmlns:a16="http://schemas.microsoft.com/office/drawing/2014/main" id="{E9B09741-5258-46C3-AB9B-F4809AB1E7CD}"/>
                  </a:ext>
                </a:extLst>
              </p:cNvPr>
              <p:cNvSpPr/>
              <p:nvPr/>
            </p:nvSpPr>
            <p:spPr>
              <a:xfrm>
                <a:off x="4306532" y="2922532"/>
                <a:ext cx="39517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41" name="직사각형 40">
                <a:extLst>
                  <a:ext uri="{FF2B5EF4-FFF2-40B4-BE49-F238E27FC236}">
                    <a16:creationId xmlns:a16="http://schemas.microsoft.com/office/drawing/2014/main" id="{E9B09741-5258-46C3-AB9B-F4809AB1E7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6532" y="2922532"/>
                <a:ext cx="395172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직선 화살표 연결선 44">
            <a:extLst>
              <a:ext uri="{FF2B5EF4-FFF2-40B4-BE49-F238E27FC236}">
                <a16:creationId xmlns:a16="http://schemas.microsoft.com/office/drawing/2014/main" id="{689C9602-A759-4CD2-A06F-1A3E0319C78B}"/>
              </a:ext>
            </a:extLst>
          </p:cNvPr>
          <p:cNvCxnSpPr>
            <a:cxnSpLocks/>
          </p:cNvCxnSpPr>
          <p:nvPr/>
        </p:nvCxnSpPr>
        <p:spPr>
          <a:xfrm flipV="1">
            <a:off x="7288519" y="2151477"/>
            <a:ext cx="0" cy="160735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화살표 연결선 46">
            <a:extLst>
              <a:ext uri="{FF2B5EF4-FFF2-40B4-BE49-F238E27FC236}">
                <a16:creationId xmlns:a16="http://schemas.microsoft.com/office/drawing/2014/main" id="{9F7CEA69-0838-4A22-B02C-3D9E64B9CD7F}"/>
              </a:ext>
            </a:extLst>
          </p:cNvPr>
          <p:cNvCxnSpPr>
            <a:cxnSpLocks/>
          </p:cNvCxnSpPr>
          <p:nvPr/>
        </p:nvCxnSpPr>
        <p:spPr>
          <a:xfrm>
            <a:off x="6446520" y="2955152"/>
            <a:ext cx="1752311" cy="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직사각형 48">
                <a:extLst>
                  <a:ext uri="{FF2B5EF4-FFF2-40B4-BE49-F238E27FC236}">
                    <a16:creationId xmlns:a16="http://schemas.microsoft.com/office/drawing/2014/main" id="{F59388B8-B154-47D3-9E0E-740AE245ECE5}"/>
                  </a:ext>
                </a:extLst>
              </p:cNvPr>
              <p:cNvSpPr/>
              <p:nvPr/>
            </p:nvSpPr>
            <p:spPr>
              <a:xfrm>
                <a:off x="7932933" y="2928711"/>
                <a:ext cx="39517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49" name="직사각형 48">
                <a:extLst>
                  <a:ext uri="{FF2B5EF4-FFF2-40B4-BE49-F238E27FC236}">
                    <a16:creationId xmlns:a16="http://schemas.microsoft.com/office/drawing/2014/main" id="{F59388B8-B154-47D3-9E0E-740AE245EC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2933" y="2928711"/>
                <a:ext cx="395172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직사각형 49">
                <a:extLst>
                  <a:ext uri="{FF2B5EF4-FFF2-40B4-BE49-F238E27FC236}">
                    <a16:creationId xmlns:a16="http://schemas.microsoft.com/office/drawing/2014/main" id="{4AAC4BE6-6A21-4512-8909-FB341C9DCDA0}"/>
                  </a:ext>
                </a:extLst>
              </p:cNvPr>
              <p:cNvSpPr/>
              <p:nvPr/>
            </p:nvSpPr>
            <p:spPr>
              <a:xfrm>
                <a:off x="6976371" y="2015139"/>
                <a:ext cx="39934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50" name="직사각형 49">
                <a:extLst>
                  <a:ext uri="{FF2B5EF4-FFF2-40B4-BE49-F238E27FC236}">
                    <a16:creationId xmlns:a16="http://schemas.microsoft.com/office/drawing/2014/main" id="{4AAC4BE6-6A21-4512-8909-FB341C9DCD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6371" y="2015139"/>
                <a:ext cx="399340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타원 33">
            <a:extLst>
              <a:ext uri="{FF2B5EF4-FFF2-40B4-BE49-F238E27FC236}">
                <a16:creationId xmlns:a16="http://schemas.microsoft.com/office/drawing/2014/main" id="{E2B18770-1498-4EC7-BB0A-E8A5434D1085}"/>
              </a:ext>
            </a:extLst>
          </p:cNvPr>
          <p:cNvSpPr/>
          <p:nvPr/>
        </p:nvSpPr>
        <p:spPr>
          <a:xfrm>
            <a:off x="7136203" y="2981594"/>
            <a:ext cx="48940" cy="489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타원 51">
            <a:extLst>
              <a:ext uri="{FF2B5EF4-FFF2-40B4-BE49-F238E27FC236}">
                <a16:creationId xmlns:a16="http://schemas.microsoft.com/office/drawing/2014/main" id="{B645803A-7360-4114-8353-4404891BEAF7}"/>
              </a:ext>
            </a:extLst>
          </p:cNvPr>
          <p:cNvSpPr/>
          <p:nvPr/>
        </p:nvSpPr>
        <p:spPr>
          <a:xfrm>
            <a:off x="7212361" y="3033659"/>
            <a:ext cx="48940" cy="489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타원 52">
            <a:extLst>
              <a:ext uri="{FF2B5EF4-FFF2-40B4-BE49-F238E27FC236}">
                <a16:creationId xmlns:a16="http://schemas.microsoft.com/office/drawing/2014/main" id="{29B2F0D1-9F3E-4B96-B3C6-869D5C596BBB}"/>
              </a:ext>
            </a:extLst>
          </p:cNvPr>
          <p:cNvSpPr/>
          <p:nvPr/>
        </p:nvSpPr>
        <p:spPr>
          <a:xfrm>
            <a:off x="7340163" y="2868522"/>
            <a:ext cx="48940" cy="489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타원 53">
            <a:extLst>
              <a:ext uri="{FF2B5EF4-FFF2-40B4-BE49-F238E27FC236}">
                <a16:creationId xmlns:a16="http://schemas.microsoft.com/office/drawing/2014/main" id="{9631DD6B-07E8-4150-AF25-559157AE92A5}"/>
              </a:ext>
            </a:extLst>
          </p:cNvPr>
          <p:cNvSpPr/>
          <p:nvPr/>
        </p:nvSpPr>
        <p:spPr>
          <a:xfrm>
            <a:off x="7226941" y="2891053"/>
            <a:ext cx="48940" cy="489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타원 54">
            <a:extLst>
              <a:ext uri="{FF2B5EF4-FFF2-40B4-BE49-F238E27FC236}">
                <a16:creationId xmlns:a16="http://schemas.microsoft.com/office/drawing/2014/main" id="{36659C1B-E235-4CA2-86E3-B74615E47E5C}"/>
              </a:ext>
            </a:extLst>
          </p:cNvPr>
          <p:cNvSpPr/>
          <p:nvPr/>
        </p:nvSpPr>
        <p:spPr>
          <a:xfrm>
            <a:off x="7391073" y="3009189"/>
            <a:ext cx="48940" cy="489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타원 55">
            <a:extLst>
              <a:ext uri="{FF2B5EF4-FFF2-40B4-BE49-F238E27FC236}">
                <a16:creationId xmlns:a16="http://schemas.microsoft.com/office/drawing/2014/main" id="{F7F6270D-B90E-48D6-8885-76D4E42002C3}"/>
              </a:ext>
            </a:extLst>
          </p:cNvPr>
          <p:cNvSpPr/>
          <p:nvPr/>
        </p:nvSpPr>
        <p:spPr>
          <a:xfrm>
            <a:off x="7301158" y="2961959"/>
            <a:ext cx="48940" cy="489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타원 56">
            <a:extLst>
              <a:ext uri="{FF2B5EF4-FFF2-40B4-BE49-F238E27FC236}">
                <a16:creationId xmlns:a16="http://schemas.microsoft.com/office/drawing/2014/main" id="{47D73D25-67A4-4054-819B-B12FAB4EEF04}"/>
              </a:ext>
            </a:extLst>
          </p:cNvPr>
          <p:cNvSpPr/>
          <p:nvPr/>
        </p:nvSpPr>
        <p:spPr>
          <a:xfrm>
            <a:off x="7307645" y="3126313"/>
            <a:ext cx="48940" cy="489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타원 57">
            <a:extLst>
              <a:ext uri="{FF2B5EF4-FFF2-40B4-BE49-F238E27FC236}">
                <a16:creationId xmlns:a16="http://schemas.microsoft.com/office/drawing/2014/main" id="{9737082F-6C2B-4C1C-BA8D-702A7BA28B56}"/>
              </a:ext>
            </a:extLst>
          </p:cNvPr>
          <p:cNvSpPr/>
          <p:nvPr/>
        </p:nvSpPr>
        <p:spPr>
          <a:xfrm>
            <a:off x="6662662" y="3194811"/>
            <a:ext cx="48940" cy="489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타원 58">
            <a:extLst>
              <a:ext uri="{FF2B5EF4-FFF2-40B4-BE49-F238E27FC236}">
                <a16:creationId xmlns:a16="http://schemas.microsoft.com/office/drawing/2014/main" id="{2AC85D5C-6D35-437F-BF1A-F71C9782A43A}"/>
              </a:ext>
            </a:extLst>
          </p:cNvPr>
          <p:cNvSpPr/>
          <p:nvPr/>
        </p:nvSpPr>
        <p:spPr>
          <a:xfrm>
            <a:off x="7001808" y="3418603"/>
            <a:ext cx="48940" cy="489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E7A10DD4-7624-4CB8-917C-788C8068E6DA}"/>
              </a:ext>
            </a:extLst>
          </p:cNvPr>
          <p:cNvSpPr/>
          <p:nvPr/>
        </p:nvSpPr>
        <p:spPr>
          <a:xfrm>
            <a:off x="6760158" y="3575389"/>
            <a:ext cx="48940" cy="489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타원 60">
            <a:extLst>
              <a:ext uri="{FF2B5EF4-FFF2-40B4-BE49-F238E27FC236}">
                <a16:creationId xmlns:a16="http://schemas.microsoft.com/office/drawing/2014/main" id="{F988491A-B793-4207-8EF0-F722CD8D54F4}"/>
              </a:ext>
            </a:extLst>
          </p:cNvPr>
          <p:cNvSpPr/>
          <p:nvPr/>
        </p:nvSpPr>
        <p:spPr>
          <a:xfrm>
            <a:off x="7094204" y="3615876"/>
            <a:ext cx="48940" cy="489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타원 64">
            <a:extLst>
              <a:ext uri="{FF2B5EF4-FFF2-40B4-BE49-F238E27FC236}">
                <a16:creationId xmlns:a16="http://schemas.microsoft.com/office/drawing/2014/main" id="{22D35A90-4703-4A5E-900D-46AA35083D6D}"/>
              </a:ext>
            </a:extLst>
          </p:cNvPr>
          <p:cNvSpPr/>
          <p:nvPr/>
        </p:nvSpPr>
        <p:spPr>
          <a:xfrm>
            <a:off x="7574153" y="3315898"/>
            <a:ext cx="48940" cy="489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타원 65">
            <a:extLst>
              <a:ext uri="{FF2B5EF4-FFF2-40B4-BE49-F238E27FC236}">
                <a16:creationId xmlns:a16="http://schemas.microsoft.com/office/drawing/2014/main" id="{34913DC2-CE7B-4F01-9BAF-6D99F14666F8}"/>
              </a:ext>
            </a:extLst>
          </p:cNvPr>
          <p:cNvSpPr/>
          <p:nvPr/>
        </p:nvSpPr>
        <p:spPr>
          <a:xfrm>
            <a:off x="8063560" y="3613855"/>
            <a:ext cx="48940" cy="489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타원 66">
            <a:extLst>
              <a:ext uri="{FF2B5EF4-FFF2-40B4-BE49-F238E27FC236}">
                <a16:creationId xmlns:a16="http://schemas.microsoft.com/office/drawing/2014/main" id="{10C328BC-EA1C-4FD4-9389-23D1CFA2BFCC}"/>
              </a:ext>
            </a:extLst>
          </p:cNvPr>
          <p:cNvSpPr/>
          <p:nvPr/>
        </p:nvSpPr>
        <p:spPr>
          <a:xfrm>
            <a:off x="7767941" y="3646771"/>
            <a:ext cx="48940" cy="489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타원 67">
            <a:extLst>
              <a:ext uri="{FF2B5EF4-FFF2-40B4-BE49-F238E27FC236}">
                <a16:creationId xmlns:a16="http://schemas.microsoft.com/office/drawing/2014/main" id="{3373262D-4290-4C5A-B341-471CE560044D}"/>
              </a:ext>
            </a:extLst>
          </p:cNvPr>
          <p:cNvSpPr/>
          <p:nvPr/>
        </p:nvSpPr>
        <p:spPr>
          <a:xfrm>
            <a:off x="6595166" y="2310446"/>
            <a:ext cx="48940" cy="489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타원 68">
            <a:extLst>
              <a:ext uri="{FF2B5EF4-FFF2-40B4-BE49-F238E27FC236}">
                <a16:creationId xmlns:a16="http://schemas.microsoft.com/office/drawing/2014/main" id="{0C15C0FD-45F4-4D5B-A430-CE2B1E36F806}"/>
              </a:ext>
            </a:extLst>
          </p:cNvPr>
          <p:cNvSpPr/>
          <p:nvPr/>
        </p:nvSpPr>
        <p:spPr>
          <a:xfrm>
            <a:off x="6926651" y="2675485"/>
            <a:ext cx="48940" cy="489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타원 69">
            <a:extLst>
              <a:ext uri="{FF2B5EF4-FFF2-40B4-BE49-F238E27FC236}">
                <a16:creationId xmlns:a16="http://schemas.microsoft.com/office/drawing/2014/main" id="{BEEDC8F8-646F-4705-9BEB-5FE9729629A1}"/>
              </a:ext>
            </a:extLst>
          </p:cNvPr>
          <p:cNvSpPr/>
          <p:nvPr/>
        </p:nvSpPr>
        <p:spPr>
          <a:xfrm>
            <a:off x="6577554" y="2738303"/>
            <a:ext cx="48940" cy="489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타원 70">
            <a:extLst>
              <a:ext uri="{FF2B5EF4-FFF2-40B4-BE49-F238E27FC236}">
                <a16:creationId xmlns:a16="http://schemas.microsoft.com/office/drawing/2014/main" id="{983E897A-A0E8-4785-A14A-93157FBFCA2E}"/>
              </a:ext>
            </a:extLst>
          </p:cNvPr>
          <p:cNvSpPr/>
          <p:nvPr/>
        </p:nvSpPr>
        <p:spPr>
          <a:xfrm>
            <a:off x="7069778" y="2369335"/>
            <a:ext cx="48940" cy="489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92E01ACD-A46E-49E0-8DD5-307275CEC813}"/>
              </a:ext>
            </a:extLst>
          </p:cNvPr>
          <p:cNvSpPr/>
          <p:nvPr/>
        </p:nvSpPr>
        <p:spPr>
          <a:xfrm>
            <a:off x="7617081" y="2592030"/>
            <a:ext cx="48940" cy="489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타원 72">
            <a:extLst>
              <a:ext uri="{FF2B5EF4-FFF2-40B4-BE49-F238E27FC236}">
                <a16:creationId xmlns:a16="http://schemas.microsoft.com/office/drawing/2014/main" id="{366E2C6C-1DCF-4E01-8EAE-63FD3615489C}"/>
              </a:ext>
            </a:extLst>
          </p:cNvPr>
          <p:cNvSpPr/>
          <p:nvPr/>
        </p:nvSpPr>
        <p:spPr>
          <a:xfrm>
            <a:off x="8016945" y="2345859"/>
            <a:ext cx="48940" cy="489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타원 73">
            <a:extLst>
              <a:ext uri="{FF2B5EF4-FFF2-40B4-BE49-F238E27FC236}">
                <a16:creationId xmlns:a16="http://schemas.microsoft.com/office/drawing/2014/main" id="{7DFE9B7F-DB94-4AED-BC4E-5A2A7C46FAA8}"/>
              </a:ext>
            </a:extLst>
          </p:cNvPr>
          <p:cNvSpPr/>
          <p:nvPr/>
        </p:nvSpPr>
        <p:spPr>
          <a:xfrm>
            <a:off x="7849916" y="2693360"/>
            <a:ext cx="48940" cy="489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075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3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ko" dirty="0"/>
              <a:t>Polarization</a:t>
            </a:r>
            <a:r>
              <a:rPr lang="en-US" altLang="ko" dirty="0"/>
              <a:t>: </a:t>
            </a:r>
            <a:r>
              <a:rPr lang="en-US" altLang="ko" sz="2400" dirty="0"/>
              <a:t>Empirical Support</a:t>
            </a:r>
            <a:endParaRPr sz="2400" dirty="0"/>
          </a:p>
        </p:txBody>
      </p:sp>
      <p:sp>
        <p:nvSpPr>
          <p:cNvPr id="465" name="Google Shape;465;p33"/>
          <p:cNvSpPr/>
          <p:nvPr/>
        </p:nvSpPr>
        <p:spPr>
          <a:xfrm>
            <a:off x="0" y="4749900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66" name="Google Shape;466;p33"/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7" name="Google Shape;467;p33"/>
          <p:cNvSpPr txBox="1"/>
          <p:nvPr/>
        </p:nvSpPr>
        <p:spPr>
          <a:xfrm>
            <a:off x="8112500" y="4752450"/>
            <a:ext cx="10317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ko-KR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21</a:t>
            </a:r>
            <a:r>
              <a:rPr lang="en-US" alt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/3</a:t>
            </a:r>
            <a:r>
              <a:rPr lang="en-US" altLang="ko-KR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7</a:t>
            </a:r>
            <a:endParaRPr lang="en-US" altLang="ko-KR" sz="1800" dirty="0"/>
          </a:p>
        </p:txBody>
      </p:sp>
      <p:sp>
        <p:nvSpPr>
          <p:cNvPr id="469" name="Google Shape;469;p33"/>
          <p:cNvSpPr txBox="1">
            <a:spLocks noGrp="1"/>
          </p:cNvSpPr>
          <p:nvPr>
            <p:ph type="body" idx="4294967295"/>
          </p:nvPr>
        </p:nvSpPr>
        <p:spPr>
          <a:xfrm>
            <a:off x="443498" y="4027855"/>
            <a:ext cx="4776190" cy="44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Aft>
                <a:spcPts val="1600"/>
              </a:spcAft>
              <a:buNone/>
            </a:pPr>
            <a:r>
              <a:rPr lang="en-US" b="1" i="1" dirty="0"/>
              <a:t># of ratings per user </a:t>
            </a:r>
            <a:endParaRPr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0" name="Google Shape;470;p33"/>
              <p:cNvSpPr txBox="1">
                <a:spLocks noGrp="1"/>
              </p:cNvSpPr>
              <p:nvPr>
                <p:ph type="body" idx="4294967295"/>
              </p:nvPr>
            </p:nvSpPr>
            <p:spPr>
              <a:xfrm rot="-5400000">
                <a:off x="-560487" y="2601763"/>
                <a:ext cx="2540100" cy="4653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>
                  <a:spcAft>
                    <a:spcPts val="1600"/>
                  </a:spcAft>
                  <a:buNone/>
                </a:pPr>
                <a14:m>
                  <m:oMath xmlns:m="http://schemas.openxmlformats.org/officeDocument/2006/math">
                    <m:r>
                      <a:rPr lang="en-US" altLang="ko-K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altLang="ko-K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𝒁</m:t>
                    </m:r>
                  </m:oMath>
                </a14:m>
                <a:r>
                  <a:rPr lang="en-US" altLang="ko-KR" b="1" i="1" dirty="0"/>
                  <a:t>-</a:t>
                </a:r>
                <a14:m>
                  <m:oMath xmlns:m="http://schemas.openxmlformats.org/officeDocument/2006/math">
                    <m:r>
                      <a:rPr lang="en-US" altLang="ko-K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ctrlPr>
                          <a:rPr lang="en-US" altLang="ko-K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</m:d>
                    <m:r>
                      <a:rPr lang="en-US" altLang="ko-K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</m:oMath>
                </a14:m>
                <a:endParaRPr i="1" dirty="0"/>
              </a:p>
            </p:txBody>
          </p:sp>
        </mc:Choice>
        <mc:Fallback xmlns="">
          <p:sp>
            <p:nvSpPr>
              <p:cNvPr id="470" name="Google Shape;470;p3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 rot="-5400000">
                <a:off x="-560487" y="2601763"/>
                <a:ext cx="2540100" cy="465300"/>
              </a:xfrm>
              <a:prstGeom prst="rect">
                <a:avLst/>
              </a:prstGeom>
              <a:blipFill>
                <a:blip r:embed="rId3"/>
                <a:stretch>
                  <a:fillRect r="-1351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1" name="Google Shape;471;p33"/>
          <p:cNvSpPr txBox="1">
            <a:spLocks noGrp="1"/>
          </p:cNvSpPr>
          <p:nvPr>
            <p:ph type="body" idx="4294967295"/>
          </p:nvPr>
        </p:nvSpPr>
        <p:spPr>
          <a:xfrm>
            <a:off x="5212702" y="1488943"/>
            <a:ext cx="3651824" cy="7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ko" sz="1600" b="1" dirty="0"/>
              <a:t>Dense</a:t>
            </a:r>
            <a:r>
              <a:rPr lang="en-US" altLang="ko" sz="1600" b="1" dirty="0"/>
              <a:t> </a:t>
            </a:r>
            <a:r>
              <a:rPr lang="ko" sz="1600" dirty="0"/>
              <a:t>inputs </a:t>
            </a:r>
            <a:r>
              <a:rPr lang="en-US" altLang="ko" sz="1600" dirty="0"/>
              <a:t>tend to be</a:t>
            </a:r>
            <a:r>
              <a:rPr lang="ko" sz="1600" dirty="0"/>
              <a:t> located</a:t>
            </a:r>
            <a:r>
              <a:rPr lang="ko" sz="1600" b="1" dirty="0"/>
              <a:t> far </a:t>
            </a:r>
            <a:r>
              <a:rPr lang="ko" sz="1600" dirty="0"/>
              <a:t>from</a:t>
            </a:r>
            <a:r>
              <a:rPr lang="ko" sz="1600" b="1" dirty="0"/>
              <a:t> sparse</a:t>
            </a:r>
            <a:r>
              <a:rPr lang="en-US" altLang="ko" sz="1600" b="1" dirty="0"/>
              <a:t> </a:t>
            </a:r>
            <a:r>
              <a:rPr lang="en-US" altLang="ko" sz="1600" dirty="0"/>
              <a:t>ones</a:t>
            </a:r>
            <a:r>
              <a:rPr lang="ko" sz="1600" b="1" dirty="0"/>
              <a:t> </a:t>
            </a:r>
            <a:r>
              <a:rPr lang="ko" sz="1600" dirty="0"/>
              <a:t>regardless of</a:t>
            </a:r>
            <a:r>
              <a:rPr lang="en-US" altLang="ko" sz="1600" dirty="0"/>
              <a:t> the</a:t>
            </a:r>
            <a:r>
              <a:rPr lang="ko" sz="1600" dirty="0"/>
              <a:t> </a:t>
            </a:r>
            <a:r>
              <a:rPr lang="ko" sz="1600" b="1" dirty="0"/>
              <a:t>correlation</a:t>
            </a:r>
            <a:r>
              <a:rPr lang="ko" sz="1600" dirty="0"/>
              <a:t> between </a:t>
            </a:r>
            <a:r>
              <a:rPr lang="en-US" altLang="ko" sz="1600" dirty="0"/>
              <a:t>dense and sparse inputs</a:t>
            </a:r>
            <a:endParaRPr sz="1600" dirty="0"/>
          </a:p>
        </p:txBody>
      </p:sp>
      <p:sp>
        <p:nvSpPr>
          <p:cNvPr id="10" name="Google Shape;457;p32">
            <a:extLst>
              <a:ext uri="{FF2B5EF4-FFF2-40B4-BE49-F238E27FC236}">
                <a16:creationId xmlns:a16="http://schemas.microsoft.com/office/drawing/2014/main" id="{789AA949-2B20-AE46-8A55-E6791BCE21E0}"/>
              </a:ext>
            </a:extLst>
          </p:cNvPr>
          <p:cNvSpPr txBox="1">
            <a:spLocks/>
          </p:cNvSpPr>
          <p:nvPr/>
        </p:nvSpPr>
        <p:spPr>
          <a:xfrm>
            <a:off x="521825" y="1037322"/>
            <a:ext cx="4295124" cy="534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ts val="1000"/>
              </a:lnSpc>
              <a:spcAft>
                <a:spcPts val="1600"/>
              </a:spcAft>
              <a:buFont typeface="Lato"/>
              <a:buNone/>
            </a:pPr>
            <a:r>
              <a:rPr lang="en" altLang="ko" sz="1400" dirty="0"/>
              <a:t>Dataset : Movielens-1M,  Method: </a:t>
            </a:r>
            <a:r>
              <a:rPr lang="en" altLang="ko" sz="1400" dirty="0" err="1"/>
              <a:t>AutoRec</a:t>
            </a:r>
            <a:endParaRPr lang="en" altLang="ko" sz="1400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4F3F0EBA-83F4-D444-AE1F-82993FAE094F}"/>
              </a:ext>
            </a:extLst>
          </p:cNvPr>
          <p:cNvSpPr/>
          <p:nvPr/>
        </p:nvSpPr>
        <p:spPr>
          <a:xfrm>
            <a:off x="5173791" y="1177789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" sz="1800" b="1" dirty="0"/>
              <a:t>Implication</a:t>
            </a:r>
            <a:endParaRPr lang="ko-KR" altLang="en-US" sz="1800" dirty="0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30EEB68B-458A-804D-9AD1-22BB4FBD1E72}"/>
              </a:ext>
            </a:extLst>
          </p:cNvPr>
          <p:cNvSpPr/>
          <p:nvPr/>
        </p:nvSpPr>
        <p:spPr>
          <a:xfrm>
            <a:off x="5173790" y="2864354"/>
            <a:ext cx="1851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" sz="1800" b="1" dirty="0"/>
              <a:t>Negative Effect</a:t>
            </a:r>
            <a:endParaRPr lang="ko-KR" altLang="en-US" sz="1800" dirty="0"/>
          </a:p>
        </p:txBody>
      </p:sp>
      <p:sp>
        <p:nvSpPr>
          <p:cNvPr id="15" name="Google Shape;471;p33">
            <a:extLst>
              <a:ext uri="{FF2B5EF4-FFF2-40B4-BE49-F238E27FC236}">
                <a16:creationId xmlns:a16="http://schemas.microsoft.com/office/drawing/2014/main" id="{E350F590-1759-814F-A56A-5412AF5A4C6D}"/>
              </a:ext>
            </a:extLst>
          </p:cNvPr>
          <p:cNvSpPr txBox="1">
            <a:spLocks/>
          </p:cNvSpPr>
          <p:nvPr/>
        </p:nvSpPr>
        <p:spPr>
          <a:xfrm>
            <a:off x="5212702" y="3170794"/>
            <a:ext cx="3651824" cy="814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285750" indent="-28575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altLang="ko" sz="1600" dirty="0"/>
              <a:t>Recommenders, which exploit the </a:t>
            </a:r>
            <a:r>
              <a:rPr lang="en-US" altLang="ko" sz="1600" b="1" dirty="0"/>
              <a:t>mutual preference </a:t>
            </a:r>
            <a:r>
              <a:rPr lang="en-US" altLang="ko" sz="1600" dirty="0"/>
              <a:t>between similar users, may</a:t>
            </a:r>
            <a:r>
              <a:rPr lang="en-US" altLang="ko" sz="1600" b="1" dirty="0"/>
              <a:t> inaccurately estimate</a:t>
            </a:r>
            <a:r>
              <a:rPr lang="en-US" altLang="ko" sz="1600" dirty="0"/>
              <a:t> the user’s preference</a:t>
            </a:r>
            <a:endParaRPr lang="en-US" sz="1600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10C1901B-C620-CD43-8BFD-BDE14FB8DA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6" b="11726"/>
          <a:stretch/>
        </p:blipFill>
        <p:spPr>
          <a:xfrm>
            <a:off x="885046" y="1629744"/>
            <a:ext cx="3749097" cy="2474719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184778EE-EE3B-43D6-B3B7-D95EDA22F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266" y="1842207"/>
            <a:ext cx="3069032" cy="192104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5"/>
          <p:cNvSpPr txBox="1">
            <a:spLocks noGrp="1"/>
          </p:cNvSpPr>
          <p:nvPr>
            <p:ph type="title"/>
          </p:nvPr>
        </p:nvSpPr>
        <p:spPr>
          <a:xfrm>
            <a:off x="353000" y="721925"/>
            <a:ext cx="8435400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dirty="0"/>
              <a:t>Methodology</a:t>
            </a:r>
            <a:endParaRPr dirty="0"/>
          </a:p>
          <a:p>
            <a:pPr marL="457200" lvl="0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ko" sz="3000" i="1" dirty="0"/>
              <a:t>TRAP</a:t>
            </a:r>
            <a:endParaRPr sz="2400" i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6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" i="1" dirty="0"/>
              <a:t>TRAP</a:t>
            </a:r>
            <a:r>
              <a:rPr lang="en-US" altLang="ko" dirty="0"/>
              <a:t>: Two-level</a:t>
            </a:r>
            <a:r>
              <a:rPr lang="en-US" altLang="ko" i="1" dirty="0"/>
              <a:t> </a:t>
            </a:r>
            <a:r>
              <a:rPr lang="en-US" altLang="ko" dirty="0" err="1"/>
              <a:t>Regularizer</a:t>
            </a:r>
            <a:endParaRPr sz="2400" dirty="0"/>
          </a:p>
        </p:txBody>
      </p:sp>
      <p:sp>
        <p:nvSpPr>
          <p:cNvPr id="497" name="Google Shape;497;p36"/>
          <p:cNvSpPr txBox="1">
            <a:spLocks noGrp="1"/>
          </p:cNvSpPr>
          <p:nvPr>
            <p:ph type="body" idx="4294967295"/>
          </p:nvPr>
        </p:nvSpPr>
        <p:spPr>
          <a:xfrm>
            <a:off x="521816" y="1404317"/>
            <a:ext cx="8388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(</a:t>
            </a:r>
            <a:r>
              <a:rPr lang="en-US" altLang="ko-KR" dirty="0" err="1"/>
              <a:t>i</a:t>
            </a:r>
            <a:r>
              <a:rPr lang="en-US" altLang="ko-KR" dirty="0"/>
              <a:t>) </a:t>
            </a:r>
            <a:r>
              <a:rPr lang="en-US" altLang="ko-KR" b="1" dirty="0"/>
              <a:t>Macroscopic </a:t>
            </a:r>
            <a:r>
              <a:rPr lang="en-US" altLang="ko-KR" dirty="0"/>
              <a:t>and (ii) </a:t>
            </a:r>
            <a:r>
              <a:rPr lang="en-US" altLang="ko-KR" b="1" dirty="0"/>
              <a:t>Macroscopic</a:t>
            </a:r>
            <a:r>
              <a:rPr lang="en-US" altLang="ko-KR" dirty="0"/>
              <a:t> </a:t>
            </a:r>
            <a:r>
              <a:rPr lang="en-US" altLang="ko-KR" dirty="0" err="1"/>
              <a:t>regularizers</a:t>
            </a:r>
            <a:endParaRPr lang="en-US" altLang="ko-KR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A </a:t>
            </a:r>
            <a:r>
              <a:rPr lang="en-US" altLang="ko-KR" b="1" dirty="0"/>
              <a:t>meta-algorithm</a:t>
            </a:r>
            <a:r>
              <a:rPr lang="en-US" altLang="ko-KR" i="1" dirty="0"/>
              <a:t> </a:t>
            </a:r>
            <a:r>
              <a:rPr lang="en-US" altLang="ko-KR" dirty="0"/>
              <a:t>via simple modification of the </a:t>
            </a:r>
            <a:r>
              <a:rPr lang="en-US" altLang="ko-KR" b="1" dirty="0"/>
              <a:t>loss</a:t>
            </a:r>
            <a:r>
              <a:rPr lang="en-US" altLang="ko-KR" dirty="0"/>
              <a:t> and AE </a:t>
            </a:r>
            <a:r>
              <a:rPr lang="en-US" altLang="ko-KR" b="1" dirty="0"/>
              <a:t>architecture</a:t>
            </a:r>
            <a:endParaRPr b="1" i="1" dirty="0"/>
          </a:p>
        </p:txBody>
      </p:sp>
      <p:sp>
        <p:nvSpPr>
          <p:cNvPr id="498" name="Google Shape;498;p36"/>
          <p:cNvSpPr/>
          <p:nvPr/>
        </p:nvSpPr>
        <p:spPr>
          <a:xfrm>
            <a:off x="0" y="4749900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99" name="Google Shape;499;p36"/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0" name="Google Shape;500;p36"/>
          <p:cNvSpPr txBox="1"/>
          <p:nvPr/>
        </p:nvSpPr>
        <p:spPr>
          <a:xfrm>
            <a:off x="8112500" y="4752450"/>
            <a:ext cx="10317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ko-KR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23</a:t>
            </a:r>
            <a:r>
              <a:rPr lang="en-US" alt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/3</a:t>
            </a:r>
            <a:r>
              <a:rPr lang="en-US" altLang="ko-KR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7</a:t>
            </a:r>
            <a:endParaRPr lang="en-US" altLang="ko-KR" sz="18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AFD49C8-B443-4E43-A8AE-E9E16DE60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905" y="2553184"/>
            <a:ext cx="6468423" cy="1905507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1B7EF3AD-28F1-B34A-8CBA-BA205F9F371E}"/>
              </a:ext>
            </a:extLst>
          </p:cNvPr>
          <p:cNvSpPr/>
          <p:nvPr/>
        </p:nvSpPr>
        <p:spPr>
          <a:xfrm>
            <a:off x="521815" y="958177"/>
            <a:ext cx="8534635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buSzPts val="1800"/>
            </a:pPr>
            <a:r>
              <a:rPr lang="ko" altLang="ko-KR" sz="2000" i="1" u="sng" dirty="0">
                <a:latin typeface="Lato"/>
                <a:sym typeface="Lato"/>
              </a:rPr>
              <a:t>T</a:t>
            </a:r>
            <a:r>
              <a:rPr lang="ko" altLang="ko-KR" sz="2000" i="1" dirty="0">
                <a:latin typeface="Lato"/>
                <a:sym typeface="Lato"/>
              </a:rPr>
              <a:t>wo-level </a:t>
            </a:r>
            <a:r>
              <a:rPr lang="ko" altLang="ko-KR" sz="2000" i="1" u="sng" dirty="0">
                <a:latin typeface="Lato"/>
                <a:sym typeface="Lato"/>
              </a:rPr>
              <a:t>R</a:t>
            </a:r>
            <a:r>
              <a:rPr lang="ko" altLang="ko-KR" sz="2000" i="1" dirty="0">
                <a:latin typeface="Lato"/>
                <a:sym typeface="Lato"/>
              </a:rPr>
              <a:t>egularized </a:t>
            </a:r>
            <a:r>
              <a:rPr lang="ko" altLang="ko-KR" sz="2000" i="1" u="sng" dirty="0">
                <a:latin typeface="Lato"/>
                <a:sym typeface="Lato"/>
              </a:rPr>
              <a:t>A</a:t>
            </a:r>
            <a:r>
              <a:rPr lang="ko" altLang="ko-KR" sz="2000" i="1" dirty="0">
                <a:latin typeface="Lato"/>
                <a:sym typeface="Lato"/>
              </a:rPr>
              <a:t>E-based embedding for </a:t>
            </a:r>
            <a:r>
              <a:rPr lang="ko" altLang="ko-KR" sz="2000" i="1" u="sng" dirty="0">
                <a:latin typeface="Lato"/>
                <a:sym typeface="Lato"/>
              </a:rPr>
              <a:t>P</a:t>
            </a:r>
            <a:r>
              <a:rPr lang="ko" altLang="ko-KR" sz="2000" i="1" dirty="0">
                <a:latin typeface="Lato"/>
                <a:sym typeface="Lato"/>
              </a:rPr>
              <a:t>ower-law distributed data</a:t>
            </a:r>
            <a:endParaRPr lang="en-US" altLang="ko" sz="2000" i="1" dirty="0">
              <a:latin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4511410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6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(i) Macroscopic Regularizer</a:t>
            </a:r>
            <a:endParaRPr sz="2400"/>
          </a:p>
        </p:txBody>
      </p:sp>
      <p:sp>
        <p:nvSpPr>
          <p:cNvPr id="497" name="Google Shape;497;p36"/>
          <p:cNvSpPr txBox="1">
            <a:spLocks noGrp="1"/>
          </p:cNvSpPr>
          <p:nvPr>
            <p:ph type="body" idx="4294967295"/>
          </p:nvPr>
        </p:nvSpPr>
        <p:spPr>
          <a:xfrm>
            <a:off x="521817" y="1007125"/>
            <a:ext cx="8388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b="1" dirty="0"/>
              <a:t>Goal</a:t>
            </a:r>
            <a:r>
              <a:rPr lang="ko" dirty="0"/>
              <a:t> : to </a:t>
            </a:r>
            <a:r>
              <a:rPr lang="ko" b="1" i="1" dirty="0"/>
              <a:t>generally</a:t>
            </a:r>
            <a:r>
              <a:rPr lang="ko" dirty="0"/>
              <a:t> make sparse and dense objects </a:t>
            </a:r>
            <a:r>
              <a:rPr lang="ko" b="1" dirty="0"/>
              <a:t>closer</a:t>
            </a:r>
            <a:r>
              <a:rPr lang="ko" dirty="0"/>
              <a:t> to each other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ko" b="1" dirty="0"/>
              <a:t>Method </a:t>
            </a:r>
            <a:r>
              <a:rPr lang="ko" dirty="0"/>
              <a:t>: add a </a:t>
            </a:r>
            <a:r>
              <a:rPr lang="ko" i="1" dirty="0"/>
              <a:t>regularization term</a:t>
            </a:r>
            <a:r>
              <a:rPr lang="ko" dirty="0"/>
              <a:t> in the loss function</a:t>
            </a:r>
            <a:endParaRPr dirty="0"/>
          </a:p>
        </p:txBody>
      </p:sp>
      <p:sp>
        <p:nvSpPr>
          <p:cNvPr id="498" name="Google Shape;498;p36"/>
          <p:cNvSpPr/>
          <p:nvPr/>
        </p:nvSpPr>
        <p:spPr>
          <a:xfrm>
            <a:off x="0" y="4749900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99" name="Google Shape;499;p36"/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0" name="Google Shape;500;p36"/>
          <p:cNvSpPr txBox="1"/>
          <p:nvPr/>
        </p:nvSpPr>
        <p:spPr>
          <a:xfrm>
            <a:off x="8112500" y="4752450"/>
            <a:ext cx="10317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ko-KR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24</a:t>
            </a:r>
            <a:r>
              <a:rPr lang="en-US" alt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/3</a:t>
            </a:r>
            <a:r>
              <a:rPr lang="en-US" altLang="ko-KR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7</a:t>
            </a:r>
            <a:endParaRPr lang="en-US" altLang="ko-KR" sz="1800" dirty="0"/>
          </a:p>
        </p:txBody>
      </p:sp>
      <p:pic>
        <p:nvPicPr>
          <p:cNvPr id="501" name="Google Shape;50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614" y="2038650"/>
            <a:ext cx="3689202" cy="2465256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36"/>
          <p:cNvSpPr txBox="1"/>
          <p:nvPr/>
        </p:nvSpPr>
        <p:spPr>
          <a:xfrm>
            <a:off x="5832628" y="3196238"/>
            <a:ext cx="3365735" cy="7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ko" sz="1800" i="1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l2-regularizer</a:t>
            </a:r>
            <a:r>
              <a:rPr lang="en-US" altLang="ko" sz="1800" i="1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ko" sz="1800" i="1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on</a:t>
            </a:r>
            <a:r>
              <a:rPr lang="en-US" altLang="ko" sz="1800" i="1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the embeddings</a:t>
            </a:r>
          </a:p>
        </p:txBody>
      </p:sp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2BE97BDC-4608-DE49-A07B-6BD13050A637}"/>
              </a:ext>
            </a:extLst>
          </p:cNvPr>
          <p:cNvSpPr/>
          <p:nvPr/>
        </p:nvSpPr>
        <p:spPr>
          <a:xfrm>
            <a:off x="7461293" y="2582092"/>
            <a:ext cx="1353376" cy="685954"/>
          </a:xfrm>
          <a:prstGeom prst="roundRect">
            <a:avLst/>
          </a:prstGeom>
          <a:solidFill>
            <a:schemeClr val="accent6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1" name="모서리가 둥근 직사각형 10">
            <a:extLst>
              <a:ext uri="{FF2B5EF4-FFF2-40B4-BE49-F238E27FC236}">
                <a16:creationId xmlns:a16="http://schemas.microsoft.com/office/drawing/2014/main" id="{E8C043F6-4FAD-4A43-A25A-F4CF36DCD084}"/>
              </a:ext>
            </a:extLst>
          </p:cNvPr>
          <p:cNvSpPr/>
          <p:nvPr/>
        </p:nvSpPr>
        <p:spPr>
          <a:xfrm>
            <a:off x="2117387" y="1633047"/>
            <a:ext cx="1851497" cy="308155"/>
          </a:xfrm>
          <a:prstGeom prst="roundRect">
            <a:avLst/>
          </a:prstGeom>
          <a:solidFill>
            <a:schemeClr val="accent6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cxnSp>
        <p:nvCxnSpPr>
          <p:cNvPr id="4" name="직선 화살표 연결선 3">
            <a:extLst>
              <a:ext uri="{FF2B5EF4-FFF2-40B4-BE49-F238E27FC236}">
                <a16:creationId xmlns:a16="http://schemas.microsoft.com/office/drawing/2014/main" id="{0407C48F-58F0-B640-9B55-7828039599DA}"/>
              </a:ext>
            </a:extLst>
          </p:cNvPr>
          <p:cNvCxnSpPr/>
          <p:nvPr/>
        </p:nvCxnSpPr>
        <p:spPr>
          <a:xfrm>
            <a:off x="4092796" y="1945532"/>
            <a:ext cx="3161489" cy="672339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992089-EF98-3C4D-B1EE-3A573FF8719A}"/>
                  </a:ext>
                </a:extLst>
              </p:cNvPr>
              <p:cNvSpPr txBox="1"/>
              <p:nvPr/>
            </p:nvSpPr>
            <p:spPr>
              <a:xfrm>
                <a:off x="4407304" y="2595811"/>
                <a:ext cx="4501955" cy="6722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ko-KR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kumimoji="1" lang="en-US" altLang="ko-K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1" lang="en-US" altLang="ko-K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1" lang="en-US" altLang="ko-K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kumimoji="1" lang="en-US" altLang="ko-K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/>
                        <m:e>
                          <m:r>
                            <a:rPr kumimoji="1" lang="en-US" altLang="ko-K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ko-KR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ℒ</m:t>
                              </m:r>
                            </m:e>
                            <m:sub>
                              <m: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𝑟𝑒𝑐𝑜𝑛𝑠𝑡</m:t>
                              </m:r>
                            </m:sub>
                            <m:sup>
                              <m: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kumimoji="1" lang="en-US" altLang="ko-K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1" lang="en-US" altLang="ko-K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kumimoji="1" lang="en-US" altLang="ko-K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sSup>
                            <m:sSupPr>
                              <m:ctrlP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d>
                            <m:dPr>
                              <m:ctrlP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ko-KR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ko-KR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1" lang="en-US" altLang="ko-KR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kumimoji="1" lang="en-US" altLang="ko-K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ko-K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Sup>
                            <m:sSubSupPr>
                              <m:ctrlP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kumimoji="1" lang="en-US" altLang="ko-KR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ko-KR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kumimoji="1" lang="en-US" altLang="ko-KR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1" lang="en-US" altLang="ko-KR" sz="18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ko-KR" sz="18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ko-KR" sz="18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1" lang="en-US" altLang="ko-K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kumimoji="1" lang="ko-KR" altLang="en-US" sz="1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992089-EF98-3C4D-B1EE-3A573FF871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7304" y="2595811"/>
                <a:ext cx="4501955" cy="672235"/>
              </a:xfrm>
              <a:prstGeom prst="rect">
                <a:avLst/>
              </a:prstGeom>
              <a:blipFill>
                <a:blip r:embed="rId4"/>
                <a:stretch>
                  <a:fillRect l="-5337" t="-147170" b="-20188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98A8864A-12CB-9B4B-B4F2-54B2DDB8C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511" y="1919540"/>
            <a:ext cx="3184642" cy="2290324"/>
          </a:xfrm>
          <a:prstGeom prst="rect">
            <a:avLst/>
          </a:prstGeom>
        </p:spPr>
      </p:pic>
      <p:sp>
        <p:nvSpPr>
          <p:cNvPr id="508" name="Google Shape;508;p37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ko" dirty="0"/>
              <a:t>(ii) Microscopic Regularizer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9" name="Google Shape;509;p37"/>
          <p:cNvSpPr/>
          <p:nvPr/>
        </p:nvSpPr>
        <p:spPr>
          <a:xfrm>
            <a:off x="0" y="4749900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10" name="Google Shape;510;p37"/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1" name="Google Shape;511;p37"/>
          <p:cNvSpPr txBox="1"/>
          <p:nvPr/>
        </p:nvSpPr>
        <p:spPr>
          <a:xfrm>
            <a:off x="8112500" y="4752450"/>
            <a:ext cx="10317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ko-KR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25</a:t>
            </a:r>
            <a:r>
              <a:rPr lang="en-US" alt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/3</a:t>
            </a:r>
            <a:r>
              <a:rPr lang="en-US" altLang="ko-KR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7</a:t>
            </a:r>
            <a:endParaRPr lang="en-US" altLang="ko-KR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3" name="Google Shape;513;p37"/>
              <p:cNvSpPr txBox="1">
                <a:spLocks noGrp="1"/>
              </p:cNvSpPr>
              <p:nvPr>
                <p:ph type="body" idx="4294967295"/>
              </p:nvPr>
            </p:nvSpPr>
            <p:spPr>
              <a:xfrm>
                <a:off x="521817" y="784295"/>
                <a:ext cx="8388600" cy="3936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>
                  <a:lnSpc>
                    <a:spcPct val="150000"/>
                  </a:lnSpc>
                  <a:buNone/>
                </a:pPr>
                <a:r>
                  <a:rPr lang="en" altLang="ko" b="1" dirty="0"/>
                  <a:t>Goal</a:t>
                </a:r>
                <a:r>
                  <a:rPr lang="en" altLang="ko" dirty="0"/>
                  <a:t> : </a:t>
                </a:r>
                <a:r>
                  <a:rPr lang="ko" altLang="ko-KR" dirty="0"/>
                  <a:t>to </a:t>
                </a:r>
                <a:r>
                  <a:rPr lang="en-US" altLang="ko" b="1" i="1" dirty="0"/>
                  <a:t>individually</a:t>
                </a:r>
                <a:r>
                  <a:rPr lang="ko" altLang="ko-KR" dirty="0"/>
                  <a:t> make sparse and dense object</a:t>
                </a:r>
                <a:r>
                  <a:rPr lang="en-US" altLang="ko" dirty="0"/>
                  <a:t>s</a:t>
                </a:r>
                <a:r>
                  <a:rPr lang="ko" altLang="ko-KR" dirty="0"/>
                  <a:t> </a:t>
                </a:r>
                <a:r>
                  <a:rPr lang="ko" altLang="ko-KR" b="1" dirty="0"/>
                  <a:t>closer</a:t>
                </a:r>
                <a:r>
                  <a:rPr lang="ko" altLang="ko-KR" dirty="0"/>
                  <a:t> to each other </a:t>
                </a:r>
                <a:endParaRPr lang="en-US" altLang="ko" dirty="0"/>
              </a:p>
              <a:p>
                <a:pPr marL="0" lvl="0" indent="0">
                  <a:lnSpc>
                    <a:spcPct val="150000"/>
                  </a:lnSpc>
                  <a:buNone/>
                </a:pPr>
                <a:r>
                  <a:rPr lang="en" altLang="ko" b="1" dirty="0"/>
                  <a:t>Method </a:t>
                </a:r>
                <a:r>
                  <a:rPr lang="en" altLang="ko" dirty="0"/>
                  <a:t>: add a new </a:t>
                </a:r>
                <a:r>
                  <a:rPr lang="en" altLang="ko" i="1" dirty="0"/>
                  <a:t>object-wise (non-shared) parameter </a:t>
                </a:r>
                <a14:m>
                  <m:oMath xmlns:m="http://schemas.openxmlformats.org/officeDocument/2006/math">
                    <m:r>
                      <a:rPr lang="en" altLang="ko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lang="en" altLang="ko" i="1" dirty="0"/>
                  <a:t> </a:t>
                </a:r>
                <a:r>
                  <a:rPr lang="en" altLang="ko" dirty="0"/>
                  <a:t>in the AE architecture</a:t>
                </a:r>
                <a:endParaRPr dirty="0"/>
              </a:p>
            </p:txBody>
          </p:sp>
        </mc:Choice>
        <mc:Fallback xmlns="">
          <p:sp>
            <p:nvSpPr>
              <p:cNvPr id="513" name="Google Shape;513;p37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521817" y="784295"/>
                <a:ext cx="8388600" cy="393600"/>
              </a:xfrm>
              <a:prstGeom prst="rect">
                <a:avLst/>
              </a:prstGeom>
              <a:blipFill>
                <a:blip r:embed="rId4"/>
                <a:stretch>
                  <a:fillRect l="-604" b="-15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모서리가 둥근 직사각형 15">
            <a:extLst>
              <a:ext uri="{FF2B5EF4-FFF2-40B4-BE49-F238E27FC236}">
                <a16:creationId xmlns:a16="http://schemas.microsoft.com/office/drawing/2014/main" id="{DF93D3AE-C974-DB4D-9F9F-C6ADC991D930}"/>
              </a:ext>
            </a:extLst>
          </p:cNvPr>
          <p:cNvSpPr/>
          <p:nvPr/>
        </p:nvSpPr>
        <p:spPr>
          <a:xfrm>
            <a:off x="4510478" y="2603013"/>
            <a:ext cx="509362" cy="308155"/>
          </a:xfrm>
          <a:prstGeom prst="roundRect">
            <a:avLst/>
          </a:prstGeom>
          <a:solidFill>
            <a:schemeClr val="accent6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7" name="모서리가 둥근 직사각형 16">
            <a:extLst>
              <a:ext uri="{FF2B5EF4-FFF2-40B4-BE49-F238E27FC236}">
                <a16:creationId xmlns:a16="http://schemas.microsoft.com/office/drawing/2014/main" id="{3CAE33B7-A902-2846-8DB2-D8FC1D60511D}"/>
              </a:ext>
            </a:extLst>
          </p:cNvPr>
          <p:cNvSpPr/>
          <p:nvPr/>
        </p:nvSpPr>
        <p:spPr>
          <a:xfrm>
            <a:off x="4500750" y="3669811"/>
            <a:ext cx="536258" cy="308155"/>
          </a:xfrm>
          <a:prstGeom prst="roundRect">
            <a:avLst/>
          </a:prstGeom>
          <a:solidFill>
            <a:schemeClr val="accent6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직사각형 1">
                <a:extLst>
                  <a:ext uri="{FF2B5EF4-FFF2-40B4-BE49-F238E27FC236}">
                    <a16:creationId xmlns:a16="http://schemas.microsoft.com/office/drawing/2014/main" id="{71990D08-DA79-2D47-BDA5-614604363F83}"/>
                  </a:ext>
                </a:extLst>
              </p:cNvPr>
              <p:cNvSpPr/>
              <p:nvPr/>
            </p:nvSpPr>
            <p:spPr>
              <a:xfrm>
                <a:off x="4667358" y="2556696"/>
                <a:ext cx="42402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6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" altLang="ko" sz="16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US" altLang="ko-KR" sz="16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ko-KR" altLang="en-US" sz="1600" b="1" dirty="0"/>
              </a:p>
            </p:txBody>
          </p:sp>
        </mc:Choice>
        <mc:Fallback xmlns="">
          <p:sp>
            <p:nvSpPr>
              <p:cNvPr id="2" name="직사각형 1">
                <a:extLst>
                  <a:ext uri="{FF2B5EF4-FFF2-40B4-BE49-F238E27FC236}">
                    <a16:creationId xmlns:a16="http://schemas.microsoft.com/office/drawing/2014/main" id="{71990D08-DA79-2D47-BDA5-614604363F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358" y="2556696"/>
                <a:ext cx="424027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직사각형 9">
                <a:extLst>
                  <a:ext uri="{FF2B5EF4-FFF2-40B4-BE49-F238E27FC236}">
                    <a16:creationId xmlns:a16="http://schemas.microsoft.com/office/drawing/2014/main" id="{06520C36-2A27-2B46-A902-738209AE0BE3}"/>
                  </a:ext>
                </a:extLst>
              </p:cNvPr>
              <p:cNvSpPr/>
              <p:nvPr/>
            </p:nvSpPr>
            <p:spPr>
              <a:xfrm>
                <a:off x="4657629" y="3617134"/>
                <a:ext cx="425629" cy="3618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" altLang="ko" sz="1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US" altLang="ko" sz="1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</m:oMath>
                  </m:oMathPara>
                </a14:m>
                <a:endParaRPr lang="ko-KR" altLang="en-US" sz="16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직사각형 9">
                <a:extLst>
                  <a:ext uri="{FF2B5EF4-FFF2-40B4-BE49-F238E27FC236}">
                    <a16:creationId xmlns:a16="http://schemas.microsoft.com/office/drawing/2014/main" id="{06520C36-2A27-2B46-A902-738209AE0B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7629" y="3617134"/>
                <a:ext cx="425629" cy="3618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직사각형 2">
            <a:extLst>
              <a:ext uri="{FF2B5EF4-FFF2-40B4-BE49-F238E27FC236}">
                <a16:creationId xmlns:a16="http://schemas.microsoft.com/office/drawing/2014/main" id="{886A1F9F-B812-8842-B3EE-661DAB9BAC49}"/>
              </a:ext>
            </a:extLst>
          </p:cNvPr>
          <p:cNvSpPr/>
          <p:nvPr/>
        </p:nvSpPr>
        <p:spPr>
          <a:xfrm>
            <a:off x="1645122" y="4295216"/>
            <a:ext cx="6138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" sz="1800" dirty="0">
                <a:latin typeface="Lato"/>
                <a:sym typeface="Lato"/>
              </a:rPr>
              <a:t>Adjusting the norm of each layer embedding for each object</a:t>
            </a:r>
            <a:endParaRPr lang="ko-KR" altLang="en-US" dirty="0"/>
          </a:p>
        </p:txBody>
      </p:sp>
      <p:sp>
        <p:nvSpPr>
          <p:cNvPr id="14" name="모서리가 둥근 직사각형 13">
            <a:extLst>
              <a:ext uri="{FF2B5EF4-FFF2-40B4-BE49-F238E27FC236}">
                <a16:creationId xmlns:a16="http://schemas.microsoft.com/office/drawing/2014/main" id="{162A5F87-2520-B740-94D1-82DA462E9DF0}"/>
              </a:ext>
            </a:extLst>
          </p:cNvPr>
          <p:cNvSpPr/>
          <p:nvPr/>
        </p:nvSpPr>
        <p:spPr>
          <a:xfrm>
            <a:off x="2535676" y="1373393"/>
            <a:ext cx="3602477" cy="308155"/>
          </a:xfrm>
          <a:prstGeom prst="roundRect">
            <a:avLst/>
          </a:prstGeom>
          <a:solidFill>
            <a:schemeClr val="accent6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38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dirty="0"/>
              <a:t>Synergistic Effect</a:t>
            </a:r>
            <a:r>
              <a:rPr lang="en-US" altLang="ko" dirty="0"/>
              <a:t>: </a:t>
            </a:r>
            <a:r>
              <a:rPr lang="en-US" altLang="ko" sz="2400" dirty="0"/>
              <a:t>Intuition</a:t>
            </a:r>
            <a:endParaRPr sz="2400" dirty="0"/>
          </a:p>
        </p:txBody>
      </p:sp>
      <p:sp>
        <p:nvSpPr>
          <p:cNvPr id="520" name="Google Shape;520;p38"/>
          <p:cNvSpPr/>
          <p:nvPr/>
        </p:nvSpPr>
        <p:spPr>
          <a:xfrm>
            <a:off x="0" y="4749900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21" name="Google Shape;521;p38"/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2" name="Google Shape;522;p38"/>
          <p:cNvSpPr txBox="1"/>
          <p:nvPr/>
        </p:nvSpPr>
        <p:spPr>
          <a:xfrm>
            <a:off x="8112500" y="4752450"/>
            <a:ext cx="10317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ko-KR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26</a:t>
            </a:r>
            <a:r>
              <a:rPr lang="en-US" alt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/3</a:t>
            </a:r>
            <a:r>
              <a:rPr lang="en-US" altLang="ko-KR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7</a:t>
            </a:r>
            <a:endParaRPr lang="en-US" altLang="ko-KR" sz="1800" dirty="0"/>
          </a:p>
        </p:txBody>
      </p:sp>
      <p:sp>
        <p:nvSpPr>
          <p:cNvPr id="16" name="Google Shape;481;p34">
            <a:extLst>
              <a:ext uri="{FF2B5EF4-FFF2-40B4-BE49-F238E27FC236}">
                <a16:creationId xmlns:a16="http://schemas.microsoft.com/office/drawing/2014/main" id="{9632F3D0-6727-A949-AE69-0FBAA971130B}"/>
              </a:ext>
            </a:extLst>
          </p:cNvPr>
          <p:cNvSpPr txBox="1">
            <a:spLocks/>
          </p:cNvSpPr>
          <p:nvPr/>
        </p:nvSpPr>
        <p:spPr>
          <a:xfrm>
            <a:off x="546615" y="1934227"/>
            <a:ext cx="22395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spcAft>
                <a:spcPts val="1600"/>
              </a:spcAft>
              <a:buFont typeface="Lato"/>
              <a:buNone/>
            </a:pPr>
            <a:r>
              <a:rPr lang="en" altLang="ko" b="1"/>
              <a:t>Two Types of Inputs</a:t>
            </a:r>
            <a:endParaRPr lang="en" dirty="0"/>
          </a:p>
        </p:txBody>
      </p:sp>
      <p:sp>
        <p:nvSpPr>
          <p:cNvPr id="17" name="Google Shape;482;p34">
            <a:extLst>
              <a:ext uri="{FF2B5EF4-FFF2-40B4-BE49-F238E27FC236}">
                <a16:creationId xmlns:a16="http://schemas.microsoft.com/office/drawing/2014/main" id="{04051E01-676D-EC4B-B15F-A1E23948ABF9}"/>
              </a:ext>
            </a:extLst>
          </p:cNvPr>
          <p:cNvSpPr txBox="1">
            <a:spLocks/>
          </p:cNvSpPr>
          <p:nvPr/>
        </p:nvSpPr>
        <p:spPr>
          <a:xfrm>
            <a:off x="3098134" y="1782739"/>
            <a:ext cx="2562897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spcAft>
                <a:spcPts val="1600"/>
              </a:spcAft>
              <a:buFont typeface="Lato"/>
              <a:buNone/>
            </a:pPr>
            <a:r>
              <a:rPr lang="en" altLang="ko" b="1" dirty="0">
                <a:solidFill>
                  <a:schemeClr val="accent2"/>
                </a:solidFill>
              </a:rPr>
              <a:t>Non</a:t>
            </a:r>
            <a:r>
              <a:rPr lang="en" altLang="ko" b="1" dirty="0"/>
              <a:t>-shared AE Parameters</a:t>
            </a:r>
            <a:endParaRPr lang="en" dirty="0"/>
          </a:p>
        </p:txBody>
      </p:sp>
      <p:sp>
        <p:nvSpPr>
          <p:cNvPr id="18" name="Google Shape;483;p34">
            <a:extLst>
              <a:ext uri="{FF2B5EF4-FFF2-40B4-BE49-F238E27FC236}">
                <a16:creationId xmlns:a16="http://schemas.microsoft.com/office/drawing/2014/main" id="{5C271484-94DC-8C42-BEEF-3FA44DAA50B6}"/>
              </a:ext>
            </a:extLst>
          </p:cNvPr>
          <p:cNvSpPr txBox="1">
            <a:spLocks/>
          </p:cNvSpPr>
          <p:nvPr/>
        </p:nvSpPr>
        <p:spPr>
          <a:xfrm>
            <a:off x="5973050" y="1935786"/>
            <a:ext cx="22395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spcAft>
                <a:spcPts val="1600"/>
              </a:spcAft>
              <a:buFont typeface="Lato"/>
              <a:buNone/>
            </a:pPr>
            <a:r>
              <a:rPr lang="en" altLang="ko-KR" b="1" dirty="0"/>
              <a:t>Final Embeddings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F634740-92FB-D14F-ADAD-5F65444AD010}"/>
                  </a:ext>
                </a:extLst>
              </p:cNvPr>
              <p:cNvSpPr txBox="1"/>
              <p:nvPr/>
            </p:nvSpPr>
            <p:spPr>
              <a:xfrm>
                <a:off x="456056" y="4237637"/>
                <a:ext cx="259064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ko-KR" sz="1800" b="0" i="1" smtClean="0">
                          <a:latin typeface="Cambria Math" panose="02040503050406030204" pitchFamily="18" charset="0"/>
                        </a:rPr>
                        <m:t>𝑡𝑜𝑡𝑣𝑎𝑟</m:t>
                      </m:r>
                      <m:d>
                        <m:dPr>
                          <m:ctrlPr>
                            <a:rPr kumimoji="1" lang="en-US" altLang="ko-KR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kumimoji="1" lang="en-US" altLang="ko-KR" sz="18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kumimoji="1" lang="en-US" altLang="ko-KR" sz="1800" b="0" i="1" smtClean="0">
                          <a:latin typeface="Cambria Math" panose="02040503050406030204" pitchFamily="18" charset="0"/>
                        </a:rPr>
                        <m:t>𝑡𝑜𝑡𝑣𝑎𝑟</m:t>
                      </m:r>
                      <m:d>
                        <m:dPr>
                          <m:ctrlPr>
                            <a:rPr kumimoji="1" lang="en-US" altLang="ko-KR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1" lang="en-US" altLang="ko-KR" sz="1800" b="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F634740-92FB-D14F-ADAD-5F65444AD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56" y="4237637"/>
                <a:ext cx="2590646" cy="276999"/>
              </a:xfrm>
              <a:prstGeom prst="rect">
                <a:avLst/>
              </a:prstGeom>
              <a:blipFill>
                <a:blip r:embed="rId3"/>
                <a:stretch>
                  <a:fillRect l="-1412" b="-1739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E25F71B-33DF-7A4F-A914-5C34B87CFB27}"/>
                  </a:ext>
                </a:extLst>
              </p:cNvPr>
              <p:cNvSpPr txBox="1"/>
              <p:nvPr/>
            </p:nvSpPr>
            <p:spPr>
              <a:xfrm>
                <a:off x="4979388" y="4235567"/>
                <a:ext cx="40719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ko-KR" sz="1800" b="0" i="1" smtClean="0">
                          <a:latin typeface="Cambria Math" panose="02040503050406030204" pitchFamily="18" charset="0"/>
                        </a:rPr>
                        <m:t>𝑡𝑜𝑡𝑣𝑎𝑟</m:t>
                      </m:r>
                      <m:d>
                        <m:dPr>
                          <m:ctrlPr>
                            <a:rPr kumimoji="1" lang="en-US" altLang="ko-KR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</a:rPr>
                                <m:t>𝑇𝑅𝐴𝑃</m:t>
                              </m:r>
                            </m:sub>
                          </m:sSub>
                          <m:r>
                            <a:rPr kumimoji="1" lang="en-US" altLang="ko-KR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kumimoji="1" lang="en-US" altLang="ko-KR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kumimoji="1" lang="en-US" altLang="ko-KR" sz="1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≮</m:t>
                      </m:r>
                      <m:r>
                        <a:rPr kumimoji="1" lang="en-US" altLang="ko-KR" sz="1800" b="0" i="1" smtClean="0">
                          <a:latin typeface="Cambria Math" panose="02040503050406030204" pitchFamily="18" charset="0"/>
                        </a:rPr>
                        <m:t>𝑡𝑜𝑡𝑣𝑎𝑟</m:t>
                      </m:r>
                      <m:d>
                        <m:dPr>
                          <m:ctrlPr>
                            <a:rPr kumimoji="1" lang="en-US" altLang="ko-KR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</a:rPr>
                                <m:t>𝑇𝑅𝐴𝑃</m:t>
                              </m:r>
                            </m:sub>
                          </m:sSub>
                          <m:r>
                            <a:rPr kumimoji="1" lang="en-US" altLang="ko-KR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1" lang="en-US" altLang="ko-KR" sz="1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kumimoji="1" lang="en-US" altLang="ko-KR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kumimoji="1" lang="en-US" altLang="ko-KR" sz="1800" b="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E25F71B-33DF-7A4F-A914-5C34B87CFB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9388" y="4235567"/>
                <a:ext cx="4071949" cy="276999"/>
              </a:xfrm>
              <a:prstGeom prst="rect">
                <a:avLst/>
              </a:prstGeom>
              <a:blipFill>
                <a:blip r:embed="rId4"/>
                <a:stretch>
                  <a:fillRect l="-749" b="-3777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직사각형 128">
                <a:extLst>
                  <a:ext uri="{FF2B5EF4-FFF2-40B4-BE49-F238E27FC236}">
                    <a16:creationId xmlns:a16="http://schemas.microsoft.com/office/drawing/2014/main" id="{D0F45380-0B79-EC4C-A45F-AD2303B133F2}"/>
                  </a:ext>
                </a:extLst>
              </p:cNvPr>
              <p:cNvSpPr/>
              <p:nvPr/>
            </p:nvSpPr>
            <p:spPr>
              <a:xfrm>
                <a:off x="538894" y="975935"/>
                <a:ext cx="808954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" sz="1800" dirty="0">
                    <a:latin typeface="Lato"/>
                    <a:sym typeface="Lato"/>
                  </a:rPr>
                  <a:t>The </a:t>
                </a:r>
                <a:r>
                  <a:rPr lang="en-US" altLang="ko" sz="1800" b="1" dirty="0">
                    <a:latin typeface="Lato"/>
                    <a:sym typeface="Lato"/>
                  </a:rPr>
                  <a:t>macroscopic </a:t>
                </a:r>
                <a:r>
                  <a:rPr lang="en-US" altLang="ko" sz="1800" b="1" dirty="0" err="1">
                    <a:latin typeface="Lato"/>
                    <a:sym typeface="Lato"/>
                  </a:rPr>
                  <a:t>regularizer</a:t>
                </a:r>
                <a:r>
                  <a:rPr lang="en-US" altLang="ko" sz="1800" b="1" dirty="0">
                    <a:latin typeface="Lato"/>
                    <a:sym typeface="Lato"/>
                  </a:rPr>
                  <a:t> </a:t>
                </a:r>
                <a:r>
                  <a:rPr lang="en-US" altLang="ko" sz="1800" dirty="0">
                    <a:latin typeface="Lato"/>
                    <a:sym typeface="Lato"/>
                  </a:rPr>
                  <a:t>forces the non-shared parameters for the </a:t>
                </a:r>
                <a:r>
                  <a:rPr lang="en-US" altLang="ko" sz="1800" b="1" dirty="0">
                    <a:latin typeface="Lato"/>
                    <a:sym typeface="Lato"/>
                  </a:rPr>
                  <a:t>microscopic </a:t>
                </a:r>
                <a:r>
                  <a:rPr lang="en-US" altLang="ko" sz="1800" b="1" dirty="0" err="1">
                    <a:latin typeface="Lato"/>
                    <a:sym typeface="Lato"/>
                  </a:rPr>
                  <a:t>regularizer</a:t>
                </a:r>
                <a:r>
                  <a:rPr lang="en-US" altLang="ko" sz="1800" b="1" dirty="0">
                    <a:latin typeface="Lato"/>
                    <a:sym typeface="Lato"/>
                  </a:rPr>
                  <a:t> </a:t>
                </a:r>
                <a:r>
                  <a:rPr lang="en-US" altLang="ko" sz="1800" dirty="0">
                    <a:latin typeface="Lato"/>
                    <a:sym typeface="Lato"/>
                  </a:rPr>
                  <a:t>to be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ko-KR" sz="1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ko-KR" sz="1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kumimoji="1" lang="en-US" altLang="ko-KR" sz="1800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kumimoji="1"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ko-KR" sz="1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ko-KR" sz="1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altLang="ko" sz="1800" dirty="0">
                    <a:latin typeface="Lato"/>
                    <a:sym typeface="Lato"/>
                  </a:rPr>
                  <a:t> to void the </a:t>
                </a:r>
                <a:r>
                  <a:rPr lang="en-US" altLang="ko" sz="1800" i="1" dirty="0">
                    <a:latin typeface="Lato"/>
                    <a:sym typeface="Lato"/>
                  </a:rPr>
                  <a:t>polarization</a:t>
                </a:r>
                <a:r>
                  <a:rPr lang="en-US" altLang="ko" sz="1800" dirty="0">
                    <a:latin typeface="Lato"/>
                    <a:sym typeface="Lato"/>
                  </a:rPr>
                  <a:t> problem</a:t>
                </a:r>
                <a:endParaRPr lang="ko-KR" altLang="en-US" sz="1800" dirty="0"/>
              </a:p>
            </p:txBody>
          </p:sp>
        </mc:Choice>
        <mc:Fallback xmlns="">
          <p:sp>
            <p:nvSpPr>
              <p:cNvPr id="129" name="직사각형 128">
                <a:extLst>
                  <a:ext uri="{FF2B5EF4-FFF2-40B4-BE49-F238E27FC236}">
                    <a16:creationId xmlns:a16="http://schemas.microsoft.com/office/drawing/2014/main" id="{D0F45380-0B79-EC4C-A45F-AD2303B133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894" y="975935"/>
                <a:ext cx="8089540" cy="646331"/>
              </a:xfrm>
              <a:prstGeom prst="rect">
                <a:avLst/>
              </a:prstGeom>
              <a:blipFill>
                <a:blip r:embed="rId6"/>
                <a:stretch>
                  <a:fillRect l="-313" t="-3846" b="-1153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직사각형 60">
            <a:extLst>
              <a:ext uri="{FF2B5EF4-FFF2-40B4-BE49-F238E27FC236}">
                <a16:creationId xmlns:a16="http://schemas.microsoft.com/office/drawing/2014/main" id="{CCF6EF2B-E4AE-4B1B-AA5D-D42469818D29}"/>
              </a:ext>
            </a:extLst>
          </p:cNvPr>
          <p:cNvSpPr/>
          <p:nvPr/>
        </p:nvSpPr>
        <p:spPr>
          <a:xfrm>
            <a:off x="3703395" y="2499190"/>
            <a:ext cx="1491449" cy="281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FD3A54B7-3249-4363-BC86-B7E937AB83B0}"/>
                  </a:ext>
                </a:extLst>
              </p:cNvPr>
              <p:cNvSpPr txBox="1"/>
              <p:nvPr/>
            </p:nvSpPr>
            <p:spPr>
              <a:xfrm>
                <a:off x="3531892" y="2532255"/>
                <a:ext cx="2336794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ko-KR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kumimoji="1" lang="en-US" altLang="ko-K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kumimoji="1"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ko-KR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kumimoji="1"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ko-KR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kumimoji="1"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ko-KR" b="0" i="1" smtClean="0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kumimoji="1"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ko-K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ko-KR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  <m:sSub>
                            <m:sSubPr>
                              <m:ctrlPr>
                                <a:rPr kumimoji="1"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ko-KR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1" lang="en-US" altLang="ko-K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1" lang="en-US" altLang="ko-K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ko-KR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kumimoji="1" lang="en-US" altLang="ko-K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kumimoji="1" lang="en-US" altLang="ko-KR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  <m:sSub>
                            <m:sSubPr>
                              <m:ctrlPr>
                                <a:rPr kumimoji="1" lang="en-US" altLang="ko-KR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ko-KR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kumimoji="1" lang="en-US" altLang="ko-KR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1" lang="ko-KR" altLang="en-US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FD3A54B7-3249-4363-BC86-B7E937AB83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1892" y="2532255"/>
                <a:ext cx="2336794" cy="215444"/>
              </a:xfrm>
              <a:prstGeom prst="rect">
                <a:avLst/>
              </a:prstGeom>
              <a:blipFill>
                <a:blip r:embed="rId7"/>
                <a:stretch>
                  <a:fillRect l="-1302" b="-3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3" name="표 62">
            <a:extLst>
              <a:ext uri="{FF2B5EF4-FFF2-40B4-BE49-F238E27FC236}">
                <a16:creationId xmlns:a16="http://schemas.microsoft.com/office/drawing/2014/main" id="{ED7F19E0-7B1A-4CFF-9D87-ABF0493503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432765"/>
              </p:ext>
            </p:extLst>
          </p:nvPr>
        </p:nvGraphicFramePr>
        <p:xfrm>
          <a:off x="1315425" y="2927028"/>
          <a:ext cx="234000" cy="1170000"/>
        </p:xfrm>
        <a:graphic>
          <a:graphicData uri="http://schemas.openxmlformats.org/drawingml/2006/table">
            <a:tbl>
              <a:tblPr firstRow="1" bandRow="1">
                <a:tableStyleId>{E139271D-E605-4FC2-B24F-4954C37BFE68}</a:tableStyleId>
              </a:tblPr>
              <a:tblGrid>
                <a:gridCol w="234000">
                  <a:extLst>
                    <a:ext uri="{9D8B030D-6E8A-4147-A177-3AD203B41FA5}">
                      <a16:colId xmlns:a16="http://schemas.microsoft.com/office/drawing/2014/main" val="1525097215"/>
                    </a:ext>
                  </a:extLst>
                </a:gridCol>
              </a:tblGrid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68858412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42408457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9771092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0953898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9348278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4" name="직사각형 63">
                <a:extLst>
                  <a:ext uri="{FF2B5EF4-FFF2-40B4-BE49-F238E27FC236}">
                    <a16:creationId xmlns:a16="http://schemas.microsoft.com/office/drawing/2014/main" id="{ED7B2972-56A8-48B7-8F29-BCDA6AD5AE8B}"/>
                  </a:ext>
                </a:extLst>
              </p:cNvPr>
              <p:cNvSpPr/>
              <p:nvPr/>
            </p:nvSpPr>
            <p:spPr>
              <a:xfrm>
                <a:off x="839239" y="3358139"/>
                <a:ext cx="58484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ko-KR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kumimoji="1" lang="en-US" altLang="ko-K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kumimoji="1"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64" name="직사각형 63">
                <a:extLst>
                  <a:ext uri="{FF2B5EF4-FFF2-40B4-BE49-F238E27FC236}">
                    <a16:creationId xmlns:a16="http://schemas.microsoft.com/office/drawing/2014/main" id="{ED7B2972-56A8-48B7-8F29-BCDA6AD5AE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39" y="3358139"/>
                <a:ext cx="584840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직사각형 64">
                <a:extLst>
                  <a:ext uri="{FF2B5EF4-FFF2-40B4-BE49-F238E27FC236}">
                    <a16:creationId xmlns:a16="http://schemas.microsoft.com/office/drawing/2014/main" id="{275A8193-CD3F-480B-87DF-1DAFF2A429FD}"/>
                  </a:ext>
                </a:extLst>
              </p:cNvPr>
              <p:cNvSpPr/>
              <p:nvPr/>
            </p:nvSpPr>
            <p:spPr>
              <a:xfrm>
                <a:off x="1581168" y="3358139"/>
                <a:ext cx="41947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65" name="직사각형 64">
                <a:extLst>
                  <a:ext uri="{FF2B5EF4-FFF2-40B4-BE49-F238E27FC236}">
                    <a16:creationId xmlns:a16="http://schemas.microsoft.com/office/drawing/2014/main" id="{275A8193-CD3F-480B-87DF-1DAFF2A429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168" y="3358139"/>
                <a:ext cx="419474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6" name="표 65">
            <a:extLst>
              <a:ext uri="{FF2B5EF4-FFF2-40B4-BE49-F238E27FC236}">
                <a16:creationId xmlns:a16="http://schemas.microsoft.com/office/drawing/2014/main" id="{790960A3-98F5-4F47-9129-3CBB5CFCCB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334794"/>
              </p:ext>
            </p:extLst>
          </p:nvPr>
        </p:nvGraphicFramePr>
        <p:xfrm>
          <a:off x="2032385" y="2927028"/>
          <a:ext cx="234000" cy="1170000"/>
        </p:xfrm>
        <a:graphic>
          <a:graphicData uri="http://schemas.openxmlformats.org/drawingml/2006/table">
            <a:tbl>
              <a:tblPr firstRow="1" bandRow="1">
                <a:tableStyleId>{E139271D-E605-4FC2-B24F-4954C37BFE68}</a:tableStyleId>
              </a:tblPr>
              <a:tblGrid>
                <a:gridCol w="234000">
                  <a:extLst>
                    <a:ext uri="{9D8B030D-6E8A-4147-A177-3AD203B41FA5}">
                      <a16:colId xmlns:a16="http://schemas.microsoft.com/office/drawing/2014/main" val="2742102200"/>
                    </a:ext>
                  </a:extLst>
                </a:gridCol>
              </a:tblGrid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52618249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2899970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46195181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87880885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Cambria Math" panose="02040503050406030204" pitchFamily="18" charset="0"/>
                        </a:rPr>
                        <a:t>0</a:t>
                      </a:r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51955720"/>
                  </a:ext>
                </a:extLst>
              </a:tr>
            </a:tbl>
          </a:graphicData>
        </a:graphic>
      </p:graphicFrame>
      <p:sp>
        <p:nvSpPr>
          <p:cNvPr id="67" name="직사각형 66">
            <a:extLst>
              <a:ext uri="{FF2B5EF4-FFF2-40B4-BE49-F238E27FC236}">
                <a16:creationId xmlns:a16="http://schemas.microsoft.com/office/drawing/2014/main" id="{471D4BBE-D27F-48AD-A4EF-6080130A4DD5}"/>
              </a:ext>
            </a:extLst>
          </p:cNvPr>
          <p:cNvSpPr/>
          <p:nvPr/>
        </p:nvSpPr>
        <p:spPr>
          <a:xfrm>
            <a:off x="1104740" y="2587822"/>
            <a:ext cx="641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" b="1" i="1" dirty="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Dense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sp>
        <p:nvSpPr>
          <p:cNvPr id="68" name="직사각형 67">
            <a:extLst>
              <a:ext uri="{FF2B5EF4-FFF2-40B4-BE49-F238E27FC236}">
                <a16:creationId xmlns:a16="http://schemas.microsoft.com/office/drawing/2014/main" id="{4F15F1B9-60B4-449E-AF26-C08AB023E8CD}"/>
              </a:ext>
            </a:extLst>
          </p:cNvPr>
          <p:cNvSpPr/>
          <p:nvPr/>
        </p:nvSpPr>
        <p:spPr>
          <a:xfrm>
            <a:off x="1838411" y="2596717"/>
            <a:ext cx="6735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Lato"/>
                <a:sym typeface="Lato"/>
              </a:rPr>
              <a:t>Sparse</a:t>
            </a:r>
            <a:endParaRPr lang="ko-KR" alt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69" name="표 68">
            <a:extLst>
              <a:ext uri="{FF2B5EF4-FFF2-40B4-BE49-F238E27FC236}">
                <a16:creationId xmlns:a16="http://schemas.microsoft.com/office/drawing/2014/main" id="{2DE7A521-56F9-4CF8-B892-085A089253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056963"/>
              </p:ext>
            </p:extLst>
          </p:nvPr>
        </p:nvGraphicFramePr>
        <p:xfrm>
          <a:off x="3866490" y="2994929"/>
          <a:ext cx="234000" cy="1170000"/>
        </p:xfrm>
        <a:graphic>
          <a:graphicData uri="http://schemas.openxmlformats.org/drawingml/2006/table">
            <a:tbl>
              <a:tblPr firstRow="1" bandRow="1">
                <a:tableStyleId>{E139271D-E605-4FC2-B24F-4954C37BFE68}</a:tableStyleId>
              </a:tblPr>
              <a:tblGrid>
                <a:gridCol w="234000">
                  <a:extLst>
                    <a:ext uri="{9D8B030D-6E8A-4147-A177-3AD203B41FA5}">
                      <a16:colId xmlns:a16="http://schemas.microsoft.com/office/drawing/2014/main" val="2404283273"/>
                    </a:ext>
                  </a:extLst>
                </a:gridCol>
              </a:tblGrid>
              <a:tr h="2340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62054991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8482924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1398148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20117218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07173053"/>
                  </a:ext>
                </a:extLst>
              </a:tr>
            </a:tbl>
          </a:graphicData>
        </a:graphic>
      </p:graphicFrame>
      <p:graphicFrame>
        <p:nvGraphicFramePr>
          <p:cNvPr id="70" name="표 69">
            <a:extLst>
              <a:ext uri="{FF2B5EF4-FFF2-40B4-BE49-F238E27FC236}">
                <a16:creationId xmlns:a16="http://schemas.microsoft.com/office/drawing/2014/main" id="{7186431F-89F0-4F89-8607-54B64D5574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163126"/>
              </p:ext>
            </p:extLst>
          </p:nvPr>
        </p:nvGraphicFramePr>
        <p:xfrm>
          <a:off x="4857468" y="2985546"/>
          <a:ext cx="234000" cy="1170000"/>
        </p:xfrm>
        <a:graphic>
          <a:graphicData uri="http://schemas.openxmlformats.org/drawingml/2006/table">
            <a:tbl>
              <a:tblPr firstRow="1" bandRow="1">
                <a:tableStyleId>{E139271D-E605-4FC2-B24F-4954C37BFE68}</a:tableStyleId>
              </a:tblPr>
              <a:tblGrid>
                <a:gridCol w="234000">
                  <a:extLst>
                    <a:ext uri="{9D8B030D-6E8A-4147-A177-3AD203B41FA5}">
                      <a16:colId xmlns:a16="http://schemas.microsoft.com/office/drawing/2014/main" val="2404283273"/>
                    </a:ext>
                  </a:extLst>
                </a:gridCol>
              </a:tblGrid>
              <a:tr h="2340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62054991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8482924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1398148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20117218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98829724"/>
                  </a:ext>
                </a:extLst>
              </a:tr>
            </a:tbl>
          </a:graphicData>
        </a:graphic>
      </p:graphicFrame>
      <p:graphicFrame>
        <p:nvGraphicFramePr>
          <p:cNvPr id="71" name="표 70">
            <a:extLst>
              <a:ext uri="{FF2B5EF4-FFF2-40B4-BE49-F238E27FC236}">
                <a16:creationId xmlns:a16="http://schemas.microsoft.com/office/drawing/2014/main" id="{142AE4EB-CF80-4B9D-8CE8-676AE12B06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121843"/>
              </p:ext>
            </p:extLst>
          </p:nvPr>
        </p:nvGraphicFramePr>
        <p:xfrm>
          <a:off x="4366478" y="3364740"/>
          <a:ext cx="234000" cy="468000"/>
        </p:xfrm>
        <a:graphic>
          <a:graphicData uri="http://schemas.openxmlformats.org/drawingml/2006/table">
            <a:tbl>
              <a:tblPr firstRow="1" bandRow="1">
                <a:tableStyleId>{E139271D-E605-4FC2-B24F-4954C37BFE68}</a:tableStyleId>
              </a:tblPr>
              <a:tblGrid>
                <a:gridCol w="234000">
                  <a:extLst>
                    <a:ext uri="{9D8B030D-6E8A-4147-A177-3AD203B41FA5}">
                      <a16:colId xmlns:a16="http://schemas.microsoft.com/office/drawing/2014/main" val="2119367887"/>
                    </a:ext>
                  </a:extLst>
                </a:gridCol>
              </a:tblGrid>
              <a:tr h="2340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22956321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Cambria Math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25417118"/>
                  </a:ext>
                </a:extLst>
              </a:tr>
            </a:tbl>
          </a:graphicData>
        </a:graphic>
      </p:graphicFrame>
      <p:cxnSp>
        <p:nvCxnSpPr>
          <p:cNvPr id="72" name="직선 연결선 71">
            <a:extLst>
              <a:ext uri="{FF2B5EF4-FFF2-40B4-BE49-F238E27FC236}">
                <a16:creationId xmlns:a16="http://schemas.microsoft.com/office/drawing/2014/main" id="{F3F17DCD-B792-4D97-A943-862DC5AB5646}"/>
              </a:ext>
            </a:extLst>
          </p:cNvPr>
          <p:cNvCxnSpPr>
            <a:cxnSpLocks/>
          </p:cNvCxnSpPr>
          <p:nvPr/>
        </p:nvCxnSpPr>
        <p:spPr>
          <a:xfrm>
            <a:off x="4099252" y="2993511"/>
            <a:ext cx="263367" cy="37122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직선 연결선 72">
            <a:extLst>
              <a:ext uri="{FF2B5EF4-FFF2-40B4-BE49-F238E27FC236}">
                <a16:creationId xmlns:a16="http://schemas.microsoft.com/office/drawing/2014/main" id="{E6796656-C912-46B6-934D-3E59CB0106A2}"/>
              </a:ext>
            </a:extLst>
          </p:cNvPr>
          <p:cNvCxnSpPr>
            <a:cxnSpLocks/>
          </p:cNvCxnSpPr>
          <p:nvPr/>
        </p:nvCxnSpPr>
        <p:spPr>
          <a:xfrm>
            <a:off x="4595339" y="3832740"/>
            <a:ext cx="256668" cy="33218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직선 연결선 73">
            <a:extLst>
              <a:ext uri="{FF2B5EF4-FFF2-40B4-BE49-F238E27FC236}">
                <a16:creationId xmlns:a16="http://schemas.microsoft.com/office/drawing/2014/main" id="{82331453-A0E5-4668-A54D-00A436EB2F7D}"/>
              </a:ext>
            </a:extLst>
          </p:cNvPr>
          <p:cNvCxnSpPr>
            <a:cxnSpLocks/>
          </p:cNvCxnSpPr>
          <p:nvPr/>
        </p:nvCxnSpPr>
        <p:spPr>
          <a:xfrm flipH="1">
            <a:off x="4605939" y="2997419"/>
            <a:ext cx="255442" cy="36732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연결선 74">
            <a:extLst>
              <a:ext uri="{FF2B5EF4-FFF2-40B4-BE49-F238E27FC236}">
                <a16:creationId xmlns:a16="http://schemas.microsoft.com/office/drawing/2014/main" id="{391AC3A0-475E-4506-B5C8-8D0C87B4B09C}"/>
              </a:ext>
            </a:extLst>
          </p:cNvPr>
          <p:cNvCxnSpPr>
            <a:cxnSpLocks/>
          </p:cNvCxnSpPr>
          <p:nvPr/>
        </p:nvCxnSpPr>
        <p:spPr>
          <a:xfrm flipH="1">
            <a:off x="4098534" y="3828761"/>
            <a:ext cx="266042" cy="33616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직사각형 75">
            <a:extLst>
              <a:ext uri="{FF2B5EF4-FFF2-40B4-BE49-F238E27FC236}">
                <a16:creationId xmlns:a16="http://schemas.microsoft.com/office/drawing/2014/main" id="{2358B78F-C22D-46DB-8BCA-B0C8FF9B50C4}"/>
              </a:ext>
            </a:extLst>
          </p:cNvPr>
          <p:cNvSpPr/>
          <p:nvPr/>
        </p:nvSpPr>
        <p:spPr>
          <a:xfrm>
            <a:off x="4350933" y="3330254"/>
            <a:ext cx="265890" cy="536206"/>
          </a:xfrm>
          <a:prstGeom prst="rect">
            <a:avLst/>
          </a:prstGeom>
          <a:solidFill>
            <a:schemeClr val="accent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cxnSp>
        <p:nvCxnSpPr>
          <p:cNvPr id="77" name="직선 화살표 연결선 76">
            <a:extLst>
              <a:ext uri="{FF2B5EF4-FFF2-40B4-BE49-F238E27FC236}">
                <a16:creationId xmlns:a16="http://schemas.microsoft.com/office/drawing/2014/main" id="{90D4A054-EF50-4E77-B169-C9F1FB0BDDEC}"/>
              </a:ext>
            </a:extLst>
          </p:cNvPr>
          <p:cNvCxnSpPr>
            <a:cxnSpLocks/>
            <a:stCxn id="76" idx="0"/>
          </p:cNvCxnSpPr>
          <p:nvPr/>
        </p:nvCxnSpPr>
        <p:spPr>
          <a:xfrm flipV="1">
            <a:off x="4483878" y="2850267"/>
            <a:ext cx="0" cy="479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직사각형 77">
                <a:extLst>
                  <a:ext uri="{FF2B5EF4-FFF2-40B4-BE49-F238E27FC236}">
                    <a16:creationId xmlns:a16="http://schemas.microsoft.com/office/drawing/2014/main" id="{2192DB2F-B71A-4FC9-B1D8-4601BAF7109F}"/>
                  </a:ext>
                </a:extLst>
              </p:cNvPr>
              <p:cNvSpPr/>
              <p:nvPr/>
            </p:nvSpPr>
            <p:spPr>
              <a:xfrm>
                <a:off x="4283188" y="3534271"/>
                <a:ext cx="39934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78" name="직사각형 77">
                <a:extLst>
                  <a:ext uri="{FF2B5EF4-FFF2-40B4-BE49-F238E27FC236}">
                    <a16:creationId xmlns:a16="http://schemas.microsoft.com/office/drawing/2014/main" id="{2192DB2F-B71A-4FC9-B1D8-4601BAF710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188" y="3534271"/>
                <a:ext cx="399340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직사각형 78">
                <a:extLst>
                  <a:ext uri="{FF2B5EF4-FFF2-40B4-BE49-F238E27FC236}">
                    <a16:creationId xmlns:a16="http://schemas.microsoft.com/office/drawing/2014/main" id="{609EF24B-E857-4D31-954E-77B414022D58}"/>
                  </a:ext>
                </a:extLst>
              </p:cNvPr>
              <p:cNvSpPr/>
              <p:nvPr/>
            </p:nvSpPr>
            <p:spPr>
              <a:xfrm>
                <a:off x="4283188" y="3296110"/>
                <a:ext cx="39517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79" name="직사각형 78">
                <a:extLst>
                  <a:ext uri="{FF2B5EF4-FFF2-40B4-BE49-F238E27FC236}">
                    <a16:creationId xmlns:a16="http://schemas.microsoft.com/office/drawing/2014/main" id="{609EF24B-E857-4D31-954E-77B414022D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188" y="3296110"/>
                <a:ext cx="395172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직선 화살표 연결선 79">
            <a:extLst>
              <a:ext uri="{FF2B5EF4-FFF2-40B4-BE49-F238E27FC236}">
                <a16:creationId xmlns:a16="http://schemas.microsoft.com/office/drawing/2014/main" id="{52140A0E-4E5E-44F7-B96F-177A07878386}"/>
              </a:ext>
            </a:extLst>
          </p:cNvPr>
          <p:cNvCxnSpPr>
            <a:cxnSpLocks/>
          </p:cNvCxnSpPr>
          <p:nvPr/>
        </p:nvCxnSpPr>
        <p:spPr>
          <a:xfrm flipV="1">
            <a:off x="7265175" y="2525055"/>
            <a:ext cx="0" cy="160735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직선 화살표 연결선 80">
            <a:extLst>
              <a:ext uri="{FF2B5EF4-FFF2-40B4-BE49-F238E27FC236}">
                <a16:creationId xmlns:a16="http://schemas.microsoft.com/office/drawing/2014/main" id="{A7BF7743-DF04-4F94-B628-305F2BDCE699}"/>
              </a:ext>
            </a:extLst>
          </p:cNvPr>
          <p:cNvCxnSpPr>
            <a:cxnSpLocks/>
          </p:cNvCxnSpPr>
          <p:nvPr/>
        </p:nvCxnSpPr>
        <p:spPr>
          <a:xfrm>
            <a:off x="6423176" y="3328730"/>
            <a:ext cx="1752311" cy="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직사각형 81">
                <a:extLst>
                  <a:ext uri="{FF2B5EF4-FFF2-40B4-BE49-F238E27FC236}">
                    <a16:creationId xmlns:a16="http://schemas.microsoft.com/office/drawing/2014/main" id="{8C787BE0-21AB-4C09-AF67-D61F95B71366}"/>
                  </a:ext>
                </a:extLst>
              </p:cNvPr>
              <p:cNvSpPr/>
              <p:nvPr/>
            </p:nvSpPr>
            <p:spPr>
              <a:xfrm>
                <a:off x="7909589" y="3302289"/>
                <a:ext cx="39517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82" name="직사각형 81">
                <a:extLst>
                  <a:ext uri="{FF2B5EF4-FFF2-40B4-BE49-F238E27FC236}">
                    <a16:creationId xmlns:a16="http://schemas.microsoft.com/office/drawing/2014/main" id="{8C787BE0-21AB-4C09-AF67-D61F95B713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9589" y="3302289"/>
                <a:ext cx="395172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타원 82">
            <a:extLst>
              <a:ext uri="{FF2B5EF4-FFF2-40B4-BE49-F238E27FC236}">
                <a16:creationId xmlns:a16="http://schemas.microsoft.com/office/drawing/2014/main" id="{2A78D60D-B076-47F8-BDDB-63228E208C67}"/>
              </a:ext>
            </a:extLst>
          </p:cNvPr>
          <p:cNvSpPr/>
          <p:nvPr/>
        </p:nvSpPr>
        <p:spPr>
          <a:xfrm>
            <a:off x="7112859" y="3355172"/>
            <a:ext cx="48940" cy="489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타원 83">
            <a:extLst>
              <a:ext uri="{FF2B5EF4-FFF2-40B4-BE49-F238E27FC236}">
                <a16:creationId xmlns:a16="http://schemas.microsoft.com/office/drawing/2014/main" id="{D481E25E-BB8C-4B71-8863-562679DBA5FB}"/>
              </a:ext>
            </a:extLst>
          </p:cNvPr>
          <p:cNvSpPr/>
          <p:nvPr/>
        </p:nvSpPr>
        <p:spPr>
          <a:xfrm>
            <a:off x="7176443" y="3429257"/>
            <a:ext cx="48940" cy="489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5" name="타원 84">
            <a:extLst>
              <a:ext uri="{FF2B5EF4-FFF2-40B4-BE49-F238E27FC236}">
                <a16:creationId xmlns:a16="http://schemas.microsoft.com/office/drawing/2014/main" id="{1B35185A-30C5-4884-8795-3BD8415F6CCE}"/>
              </a:ext>
            </a:extLst>
          </p:cNvPr>
          <p:cNvSpPr/>
          <p:nvPr/>
        </p:nvSpPr>
        <p:spPr>
          <a:xfrm>
            <a:off x="7316819" y="3242100"/>
            <a:ext cx="48940" cy="489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타원 85">
            <a:extLst>
              <a:ext uri="{FF2B5EF4-FFF2-40B4-BE49-F238E27FC236}">
                <a16:creationId xmlns:a16="http://schemas.microsoft.com/office/drawing/2014/main" id="{9832C011-A106-47A2-8B93-089C9C04881F}"/>
              </a:ext>
            </a:extLst>
          </p:cNvPr>
          <p:cNvSpPr/>
          <p:nvPr/>
        </p:nvSpPr>
        <p:spPr>
          <a:xfrm>
            <a:off x="7203597" y="3264631"/>
            <a:ext cx="48940" cy="489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타원 86">
            <a:extLst>
              <a:ext uri="{FF2B5EF4-FFF2-40B4-BE49-F238E27FC236}">
                <a16:creationId xmlns:a16="http://schemas.microsoft.com/office/drawing/2014/main" id="{F7D68D77-BF11-4A5D-9842-1A475545FF21}"/>
              </a:ext>
            </a:extLst>
          </p:cNvPr>
          <p:cNvSpPr/>
          <p:nvPr/>
        </p:nvSpPr>
        <p:spPr>
          <a:xfrm>
            <a:off x="7367729" y="3382767"/>
            <a:ext cx="48940" cy="489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타원 87">
            <a:extLst>
              <a:ext uri="{FF2B5EF4-FFF2-40B4-BE49-F238E27FC236}">
                <a16:creationId xmlns:a16="http://schemas.microsoft.com/office/drawing/2014/main" id="{D4BBBFCE-F329-4ABD-AFAF-CA6F993C8D24}"/>
              </a:ext>
            </a:extLst>
          </p:cNvPr>
          <p:cNvSpPr/>
          <p:nvPr/>
        </p:nvSpPr>
        <p:spPr>
          <a:xfrm>
            <a:off x="7277814" y="3381419"/>
            <a:ext cx="48940" cy="489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9" name="타원 88">
            <a:extLst>
              <a:ext uri="{FF2B5EF4-FFF2-40B4-BE49-F238E27FC236}">
                <a16:creationId xmlns:a16="http://schemas.microsoft.com/office/drawing/2014/main" id="{5D84742E-F259-4478-824E-EC91364A3800}"/>
              </a:ext>
            </a:extLst>
          </p:cNvPr>
          <p:cNvSpPr/>
          <p:nvPr/>
        </p:nvSpPr>
        <p:spPr>
          <a:xfrm>
            <a:off x="7284301" y="3499891"/>
            <a:ext cx="48940" cy="489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타원 91">
            <a:extLst>
              <a:ext uri="{FF2B5EF4-FFF2-40B4-BE49-F238E27FC236}">
                <a16:creationId xmlns:a16="http://schemas.microsoft.com/office/drawing/2014/main" id="{CC402C7C-4639-4BF3-9979-7F689D47C306}"/>
              </a:ext>
            </a:extLst>
          </p:cNvPr>
          <p:cNvSpPr/>
          <p:nvPr/>
        </p:nvSpPr>
        <p:spPr>
          <a:xfrm>
            <a:off x="6736814" y="3948967"/>
            <a:ext cx="48940" cy="489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5" name="타원 94">
            <a:extLst>
              <a:ext uri="{FF2B5EF4-FFF2-40B4-BE49-F238E27FC236}">
                <a16:creationId xmlns:a16="http://schemas.microsoft.com/office/drawing/2014/main" id="{13CCF6C2-AE3E-47C5-9687-ED415855281E}"/>
              </a:ext>
            </a:extLst>
          </p:cNvPr>
          <p:cNvSpPr/>
          <p:nvPr/>
        </p:nvSpPr>
        <p:spPr>
          <a:xfrm>
            <a:off x="8040216" y="3987433"/>
            <a:ext cx="48940" cy="489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9" name="타원 98">
            <a:extLst>
              <a:ext uri="{FF2B5EF4-FFF2-40B4-BE49-F238E27FC236}">
                <a16:creationId xmlns:a16="http://schemas.microsoft.com/office/drawing/2014/main" id="{CBE256A9-AB46-4892-89D5-332FD1054DCF}"/>
              </a:ext>
            </a:extLst>
          </p:cNvPr>
          <p:cNvSpPr/>
          <p:nvPr/>
        </p:nvSpPr>
        <p:spPr>
          <a:xfrm>
            <a:off x="6554210" y="3111881"/>
            <a:ext cx="48940" cy="489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0" name="타원 99">
            <a:extLst>
              <a:ext uri="{FF2B5EF4-FFF2-40B4-BE49-F238E27FC236}">
                <a16:creationId xmlns:a16="http://schemas.microsoft.com/office/drawing/2014/main" id="{2B826112-9633-4395-A393-D334D8812828}"/>
              </a:ext>
            </a:extLst>
          </p:cNvPr>
          <p:cNvSpPr/>
          <p:nvPr/>
        </p:nvSpPr>
        <p:spPr>
          <a:xfrm>
            <a:off x="7046434" y="2742913"/>
            <a:ext cx="48940" cy="489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2" name="타원 101">
            <a:extLst>
              <a:ext uri="{FF2B5EF4-FFF2-40B4-BE49-F238E27FC236}">
                <a16:creationId xmlns:a16="http://schemas.microsoft.com/office/drawing/2014/main" id="{0AB3D3BE-7705-44CD-A906-D6196FBECD10}"/>
              </a:ext>
            </a:extLst>
          </p:cNvPr>
          <p:cNvSpPr/>
          <p:nvPr/>
        </p:nvSpPr>
        <p:spPr>
          <a:xfrm>
            <a:off x="7993601" y="2719437"/>
            <a:ext cx="48940" cy="489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화살표 연결선 2">
            <a:extLst>
              <a:ext uri="{FF2B5EF4-FFF2-40B4-BE49-F238E27FC236}">
                <a16:creationId xmlns:a16="http://schemas.microsoft.com/office/drawing/2014/main" id="{C52C8D71-81B2-4F45-87AA-99BDCE8A9701}"/>
              </a:ext>
            </a:extLst>
          </p:cNvPr>
          <p:cNvCxnSpPr>
            <a:stCxn id="100" idx="4"/>
          </p:cNvCxnSpPr>
          <p:nvPr/>
        </p:nvCxnSpPr>
        <p:spPr>
          <a:xfrm>
            <a:off x="7070904" y="2791853"/>
            <a:ext cx="142628" cy="4006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4" name="직선 화살표 연결선 103">
            <a:extLst>
              <a:ext uri="{FF2B5EF4-FFF2-40B4-BE49-F238E27FC236}">
                <a16:creationId xmlns:a16="http://schemas.microsoft.com/office/drawing/2014/main" id="{543322AC-C549-4CD7-AA7A-22A02F381912}"/>
              </a:ext>
            </a:extLst>
          </p:cNvPr>
          <p:cNvCxnSpPr>
            <a:cxnSpLocks/>
          </p:cNvCxnSpPr>
          <p:nvPr/>
        </p:nvCxnSpPr>
        <p:spPr>
          <a:xfrm>
            <a:off x="6583479" y="3142291"/>
            <a:ext cx="508403" cy="1404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5" name="직선 화살표 연결선 104">
            <a:extLst>
              <a:ext uri="{FF2B5EF4-FFF2-40B4-BE49-F238E27FC236}">
                <a16:creationId xmlns:a16="http://schemas.microsoft.com/office/drawing/2014/main" id="{3FF97147-A011-4DA3-8499-7BE4CCD62967}"/>
              </a:ext>
            </a:extLst>
          </p:cNvPr>
          <p:cNvCxnSpPr>
            <a:cxnSpLocks/>
          </p:cNvCxnSpPr>
          <p:nvPr/>
        </p:nvCxnSpPr>
        <p:spPr>
          <a:xfrm flipV="1">
            <a:off x="6781720" y="3512028"/>
            <a:ext cx="431767" cy="468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6" name="직선 화살표 연결선 105">
            <a:extLst>
              <a:ext uri="{FF2B5EF4-FFF2-40B4-BE49-F238E27FC236}">
                <a16:creationId xmlns:a16="http://schemas.microsoft.com/office/drawing/2014/main" id="{5CABF884-8602-4AE9-841C-209F096F4E87}"/>
              </a:ext>
            </a:extLst>
          </p:cNvPr>
          <p:cNvCxnSpPr>
            <a:cxnSpLocks/>
            <a:stCxn id="95" idx="5"/>
          </p:cNvCxnSpPr>
          <p:nvPr/>
        </p:nvCxnSpPr>
        <p:spPr>
          <a:xfrm flipH="1" flipV="1">
            <a:off x="7392199" y="3499891"/>
            <a:ext cx="689790" cy="5293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8" name="직선 화살표 연결선 107">
            <a:extLst>
              <a:ext uri="{FF2B5EF4-FFF2-40B4-BE49-F238E27FC236}">
                <a16:creationId xmlns:a16="http://schemas.microsoft.com/office/drawing/2014/main" id="{F7D58CD0-F6C0-4FE7-BD4C-1FA0B00AAA4C}"/>
              </a:ext>
            </a:extLst>
          </p:cNvPr>
          <p:cNvCxnSpPr>
            <a:cxnSpLocks/>
          </p:cNvCxnSpPr>
          <p:nvPr/>
        </p:nvCxnSpPr>
        <p:spPr>
          <a:xfrm flipH="1">
            <a:off x="7434977" y="2747700"/>
            <a:ext cx="580655" cy="5188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366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9"/>
          <p:cNvSpPr txBox="1">
            <a:spLocks noGrp="1"/>
          </p:cNvSpPr>
          <p:nvPr>
            <p:ph type="title"/>
          </p:nvPr>
        </p:nvSpPr>
        <p:spPr>
          <a:xfrm>
            <a:off x="353000" y="721925"/>
            <a:ext cx="8435400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Experiments</a:t>
            </a:r>
            <a:endParaRPr sz="2400" i="1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40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User Embedding: Top-</a:t>
            </a:r>
            <a:r>
              <a:rPr lang="ko" i="1"/>
              <a:t>k </a:t>
            </a:r>
            <a:r>
              <a:rPr lang="ko"/>
              <a:t>Recommendation</a:t>
            </a:r>
            <a:endParaRPr sz="2400"/>
          </a:p>
        </p:txBody>
      </p:sp>
      <p:sp>
        <p:nvSpPr>
          <p:cNvPr id="537" name="Google Shape;537;p40"/>
          <p:cNvSpPr/>
          <p:nvPr/>
        </p:nvSpPr>
        <p:spPr>
          <a:xfrm>
            <a:off x="0" y="4749900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38" name="Google Shape;538;p40"/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9" name="Google Shape;539;p40"/>
          <p:cNvSpPr txBox="1"/>
          <p:nvPr/>
        </p:nvSpPr>
        <p:spPr>
          <a:xfrm>
            <a:off x="8112500" y="4752450"/>
            <a:ext cx="10317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ko-KR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28</a:t>
            </a:r>
            <a:r>
              <a:rPr lang="en-US" alt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/3</a:t>
            </a:r>
            <a:r>
              <a:rPr lang="en-US" altLang="ko-KR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7</a:t>
            </a:r>
            <a:endParaRPr lang="en-US" altLang="ko-KR" sz="1800" dirty="0"/>
          </a:p>
        </p:txBody>
      </p:sp>
      <p:sp>
        <p:nvSpPr>
          <p:cNvPr id="540" name="Google Shape;540;p40"/>
          <p:cNvSpPr txBox="1">
            <a:spLocks noGrp="1"/>
          </p:cNvSpPr>
          <p:nvPr>
            <p:ph type="body" idx="4294967295"/>
          </p:nvPr>
        </p:nvSpPr>
        <p:spPr>
          <a:xfrm>
            <a:off x="468110" y="985264"/>
            <a:ext cx="1310700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sz="2000" b="1" dirty="0"/>
              <a:t>Datasets</a:t>
            </a:r>
            <a:endParaRPr sz="2000" b="1" dirty="0"/>
          </a:p>
        </p:txBody>
      </p:sp>
      <p:sp>
        <p:nvSpPr>
          <p:cNvPr id="541" name="Google Shape;541;p40"/>
          <p:cNvSpPr txBox="1">
            <a:spLocks noGrp="1"/>
          </p:cNvSpPr>
          <p:nvPr>
            <p:ph type="body" idx="4294967295"/>
          </p:nvPr>
        </p:nvSpPr>
        <p:spPr>
          <a:xfrm>
            <a:off x="468110" y="2597725"/>
            <a:ext cx="1550100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sz="2000" b="1" dirty="0"/>
              <a:t>Evaluation</a:t>
            </a:r>
            <a:endParaRPr sz="2000" b="1" dirty="0"/>
          </a:p>
        </p:txBody>
      </p:sp>
      <p:sp>
        <p:nvSpPr>
          <p:cNvPr id="542" name="Google Shape;542;p40"/>
          <p:cNvSpPr txBox="1">
            <a:spLocks noGrp="1"/>
          </p:cNvSpPr>
          <p:nvPr>
            <p:ph type="body" idx="4294967295"/>
          </p:nvPr>
        </p:nvSpPr>
        <p:spPr>
          <a:xfrm>
            <a:off x="5209769" y="976174"/>
            <a:ext cx="1310700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sz="2000" b="1" dirty="0"/>
              <a:t>Baselines</a:t>
            </a:r>
            <a:endParaRPr sz="2000" b="1" dirty="0"/>
          </a:p>
        </p:txBody>
      </p:sp>
      <p:sp>
        <p:nvSpPr>
          <p:cNvPr id="546" name="Google Shape;546;p40"/>
          <p:cNvSpPr txBox="1">
            <a:spLocks noGrp="1"/>
          </p:cNvSpPr>
          <p:nvPr>
            <p:ph type="body" idx="4294967295"/>
          </p:nvPr>
        </p:nvSpPr>
        <p:spPr>
          <a:xfrm>
            <a:off x="5669400" y="1420605"/>
            <a:ext cx="3474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i="1" dirty="0"/>
              <a:t>MF </a:t>
            </a:r>
            <a:r>
              <a:rPr lang="ko" dirty="0"/>
              <a:t>[09]</a:t>
            </a:r>
            <a:br>
              <a:rPr lang="ko" dirty="0"/>
            </a:br>
            <a:r>
              <a:rPr lang="ko" dirty="0"/>
              <a:t>NCF [WWW17]</a:t>
            </a:r>
            <a:br>
              <a:rPr lang="ko" dirty="0"/>
            </a:br>
            <a:r>
              <a:rPr lang="ko" b="1" i="1" dirty="0">
                <a:solidFill>
                  <a:srgbClr val="0070C0"/>
                </a:solidFill>
              </a:rPr>
              <a:t>AutoRec</a:t>
            </a:r>
            <a:r>
              <a:rPr lang="ko" b="1" dirty="0">
                <a:solidFill>
                  <a:srgbClr val="0070C0"/>
                </a:solidFill>
              </a:rPr>
              <a:t>  [WWW15] </a:t>
            </a:r>
            <a:br>
              <a:rPr lang="ko" b="1" dirty="0">
                <a:solidFill>
                  <a:srgbClr val="0070C0"/>
                </a:solidFill>
              </a:rPr>
            </a:br>
            <a:r>
              <a:rPr lang="ko" b="1" i="1" dirty="0">
                <a:solidFill>
                  <a:srgbClr val="0070C0"/>
                </a:solidFill>
              </a:rPr>
              <a:t>CDAE </a:t>
            </a:r>
            <a:r>
              <a:rPr lang="ko" b="1" dirty="0">
                <a:solidFill>
                  <a:srgbClr val="0070C0"/>
                </a:solidFill>
              </a:rPr>
              <a:t> [WSDM16]</a:t>
            </a:r>
            <a:br>
              <a:rPr lang="ko" b="1" dirty="0">
                <a:solidFill>
                  <a:srgbClr val="0070C0"/>
                </a:solidFill>
              </a:rPr>
            </a:br>
            <a:r>
              <a:rPr lang="ko" b="1" i="1" dirty="0">
                <a:solidFill>
                  <a:srgbClr val="0070C0"/>
                </a:solidFill>
              </a:rPr>
              <a:t>MultiVAE </a:t>
            </a:r>
            <a:r>
              <a:rPr lang="ko" b="1" dirty="0">
                <a:solidFill>
                  <a:srgbClr val="0070C0"/>
                </a:solidFill>
              </a:rPr>
              <a:t> [WWW18]</a:t>
            </a:r>
            <a:br>
              <a:rPr lang="ko" b="1" dirty="0">
                <a:solidFill>
                  <a:srgbClr val="0070C0"/>
                </a:solidFill>
              </a:rPr>
            </a:br>
            <a:r>
              <a:rPr lang="ko" b="1" i="1" dirty="0">
                <a:solidFill>
                  <a:srgbClr val="0070C0"/>
                </a:solidFill>
              </a:rPr>
              <a:t>JCA </a:t>
            </a:r>
            <a:r>
              <a:rPr lang="ko" b="1" dirty="0">
                <a:solidFill>
                  <a:srgbClr val="0070C0"/>
                </a:solidFill>
              </a:rPr>
              <a:t> [WWW19]</a:t>
            </a:r>
            <a:endParaRPr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1EA15C3-07B7-EE4D-9326-CA1B80460084}"/>
                  </a:ext>
                </a:extLst>
              </p:cNvPr>
              <p:cNvSpPr txBox="1"/>
              <p:nvPr/>
            </p:nvSpPr>
            <p:spPr>
              <a:xfrm>
                <a:off x="807693" y="3140829"/>
                <a:ext cx="2277290" cy="5193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ko-KR" sz="1200" b="0" i="1" smtClean="0">
                          <a:latin typeface="Cambria Math" panose="02040503050406030204" pitchFamily="18" charset="0"/>
                        </a:rPr>
                        <m:t>𝑃𝑟𝑒𝑐𝑖𝑠𝑖𝑜𝑛</m:t>
                      </m:r>
                      <m:r>
                        <a:rPr kumimoji="1" lang="en-US" altLang="ko-KR" sz="1200" b="0" i="1" smtClean="0">
                          <a:latin typeface="Cambria Math" panose="02040503050406030204" pitchFamily="18" charset="0"/>
                        </a:rPr>
                        <m:t>@</m:t>
                      </m:r>
                      <m:r>
                        <a:rPr kumimoji="1" lang="en-US" altLang="ko-KR" sz="12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kumimoji="1" lang="en-US" altLang="ko-KR" sz="1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1" lang="en-US" altLang="ko-KR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ko-KR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ko-KR" sz="1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kumimoji="1" lang="en-US" altLang="ko-KR" sz="1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1" lang="en-US" altLang="ko-KR" sz="1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kumimoji="1" lang="en-US" altLang="ko-KR" sz="12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kumimoji="1" lang="en-US" altLang="ko-KR" sz="1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f>
                            <m:fPr>
                              <m:ctrlPr>
                                <a:rPr kumimoji="1" lang="en-US" altLang="ko-KR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ko-KR" sz="12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Sup>
                                <m:sSubSupPr>
                                  <m:ctrlPr>
                                    <a:rPr kumimoji="1" lang="en-US" altLang="ko-KR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ko-KR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𝕀</m:t>
                                  </m:r>
                                </m:e>
                                <m:sub>
                                  <m:r>
                                    <a:rPr kumimoji="1" lang="en-US" altLang="ko-KR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kumimoji="1" lang="en-US" altLang="ko-KR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kumimoji="1" lang="en-US" altLang="ko-K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∩</m:t>
                              </m:r>
                              <m:acc>
                                <m:accPr>
                                  <m:chr m:val="̂"/>
                                  <m:ctrlPr>
                                    <a:rPr kumimoji="1" lang="en-US" altLang="ko-KR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kumimoji="1" lang="en-US" altLang="ko-KR" sz="1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ko-KR" sz="1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𝕀</m:t>
                                      </m:r>
                                    </m:e>
                                    <m:sub>
                                      <m:r>
                                        <a:rPr kumimoji="1" lang="en-US" altLang="ko-KR" sz="1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kumimoji="1" lang="en-US" altLang="ko-KR" sz="12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en-US" altLang="ko-KR" sz="12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kumimoji="1" lang="en-US" altLang="ko-KR" sz="1200" b="0" i="1" smtClean="0">
                                  <a:latin typeface="Cambria Math" panose="02040503050406030204" pitchFamily="18" charset="0"/>
                                </a:rPr>
                                <m:t>)|</m:t>
                              </m:r>
                            </m:num>
                            <m:den>
                              <m:r>
                                <a:rPr kumimoji="1" lang="en-US" altLang="ko-KR" sz="12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kumimoji="1" lang="ko-KR" altLang="en-US" sz="1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1EA15C3-07B7-EE4D-9326-CA1B804600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693" y="3140829"/>
                <a:ext cx="2277290" cy="519309"/>
              </a:xfrm>
              <a:prstGeom prst="rect">
                <a:avLst/>
              </a:prstGeom>
              <a:blipFill>
                <a:blip r:embed="rId3"/>
                <a:stretch>
                  <a:fillRect l="-1111" t="-109524" r="-1667" b="-17381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0F51097-D074-F743-B3FB-9F87973ECBE5}"/>
                  </a:ext>
                </a:extLst>
              </p:cNvPr>
              <p:cNvSpPr txBox="1"/>
              <p:nvPr/>
            </p:nvSpPr>
            <p:spPr>
              <a:xfrm>
                <a:off x="807693" y="3836602"/>
                <a:ext cx="2049664" cy="5193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ko-KR" sz="1200" b="0" i="1" smtClean="0">
                          <a:latin typeface="Cambria Math" panose="02040503050406030204" pitchFamily="18" charset="0"/>
                        </a:rPr>
                        <m:t>𝑅𝑒𝑐𝑎𝑙𝑙</m:t>
                      </m:r>
                      <m:r>
                        <a:rPr kumimoji="1" lang="en-US" altLang="ko-KR" sz="1200" b="0" i="1" smtClean="0">
                          <a:latin typeface="Cambria Math" panose="02040503050406030204" pitchFamily="18" charset="0"/>
                        </a:rPr>
                        <m:t>@</m:t>
                      </m:r>
                      <m:r>
                        <a:rPr kumimoji="1" lang="en-US" altLang="ko-KR" sz="12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kumimoji="1" lang="en-US" altLang="ko-KR" sz="1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1" lang="en-US" altLang="ko-KR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ko-KR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ko-KR" sz="1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kumimoji="1" lang="en-US" altLang="ko-KR" sz="1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1" lang="en-US" altLang="ko-KR" sz="1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kumimoji="1" lang="en-US" altLang="ko-KR" sz="12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kumimoji="1" lang="en-US" altLang="ko-KR" sz="1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f>
                            <m:fPr>
                              <m:ctrlPr>
                                <a:rPr kumimoji="1" lang="en-US" altLang="ko-KR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ko-KR" sz="12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Sup>
                                <m:sSubSupPr>
                                  <m:ctrlPr>
                                    <a:rPr kumimoji="1" lang="en-US" altLang="ko-KR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ko-KR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𝕀</m:t>
                                  </m:r>
                                </m:e>
                                <m:sub>
                                  <m:r>
                                    <a:rPr kumimoji="1" lang="en-US" altLang="ko-KR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kumimoji="1" lang="en-US" altLang="ko-KR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kumimoji="1" lang="en-US" altLang="ko-K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∩</m:t>
                              </m:r>
                              <m:acc>
                                <m:accPr>
                                  <m:chr m:val="̂"/>
                                  <m:ctrlPr>
                                    <a:rPr kumimoji="1" lang="en-US" altLang="ko-KR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kumimoji="1" lang="en-US" altLang="ko-KR" sz="1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ko-KR" sz="1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𝕀</m:t>
                                      </m:r>
                                    </m:e>
                                    <m:sub>
                                      <m:r>
                                        <a:rPr kumimoji="1" lang="en-US" altLang="ko-KR" sz="1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kumimoji="1" lang="en-US" altLang="ko-KR" sz="12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en-US" altLang="ko-KR" sz="12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kumimoji="1" lang="en-US" altLang="ko-KR" sz="1200" b="0" i="1" smtClean="0">
                                  <a:latin typeface="Cambria Math" panose="02040503050406030204" pitchFamily="18" charset="0"/>
                                </a:rPr>
                                <m:t>)|</m:t>
                              </m:r>
                            </m:num>
                            <m:den>
                              <m:r>
                                <a:rPr kumimoji="1" lang="en-US" altLang="ko-KR" sz="12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Sup>
                                <m:sSubSupPr>
                                  <m:ctrlPr>
                                    <a:rPr kumimoji="1" lang="en-US" altLang="ko-KR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ko-KR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𝕀</m:t>
                                  </m:r>
                                </m:e>
                                <m:sub>
                                  <m:r>
                                    <a:rPr kumimoji="1" lang="en-US" altLang="ko-KR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kumimoji="1" lang="en-US" altLang="ko-KR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kumimoji="1" lang="en-US" altLang="ko-KR" sz="12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kumimoji="1" lang="ko-KR" altLang="en-US" sz="1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0F51097-D074-F743-B3FB-9F87973EC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693" y="3836602"/>
                <a:ext cx="2049664" cy="519309"/>
              </a:xfrm>
              <a:prstGeom prst="rect">
                <a:avLst/>
              </a:prstGeom>
              <a:blipFill>
                <a:blip r:embed="rId4"/>
                <a:stretch>
                  <a:fillRect l="-1235" t="-111905" r="-1852" b="-17381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4B233F-D99B-1248-AE81-4852EF984FC0}"/>
                  </a:ext>
                </a:extLst>
              </p:cNvPr>
              <p:cNvSpPr txBox="1"/>
              <p:nvPr/>
            </p:nvSpPr>
            <p:spPr>
              <a:xfrm>
                <a:off x="3362350" y="3211783"/>
                <a:ext cx="1636730" cy="3611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ko-KR" sz="12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kumimoji="1" lang="en-US" altLang="ko-KR" sz="1200" b="0" i="1" smtClean="0">
                          <a:latin typeface="Cambria Math" panose="02040503050406030204" pitchFamily="18" charset="0"/>
                        </a:rPr>
                        <m:t>1@</m:t>
                      </m:r>
                      <m:r>
                        <a:rPr kumimoji="1" lang="en-US" altLang="ko-KR" sz="12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kumimoji="1" lang="en-US" altLang="ko-KR" sz="1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1" lang="en-US" altLang="ko-KR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ko-KR" sz="1200" b="0" i="1" smtClean="0">
                              <a:latin typeface="Cambria Math" panose="02040503050406030204" pitchFamily="18" charset="0"/>
                            </a:rPr>
                            <m:t>2⋅</m:t>
                          </m:r>
                          <m:r>
                            <a:rPr kumimoji="1" lang="en-US" altLang="ko-KR" sz="1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kumimoji="1" lang="en-US" altLang="ko-KR" sz="1200" b="0" i="1" smtClean="0">
                              <a:latin typeface="Cambria Math" panose="02040503050406030204" pitchFamily="18" charset="0"/>
                            </a:rPr>
                            <m:t>@</m:t>
                          </m:r>
                          <m:r>
                            <a:rPr kumimoji="1" lang="en-US" altLang="ko-KR" sz="1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kumimoji="1" lang="en-US" altLang="ko-KR" sz="12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kumimoji="1" lang="en-US" altLang="ko-KR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kumimoji="1" lang="en-US" altLang="ko-KR" sz="1200" b="0" i="1" smtClean="0">
                              <a:latin typeface="Cambria Math" panose="02040503050406030204" pitchFamily="18" charset="0"/>
                            </a:rPr>
                            <m:t>@</m:t>
                          </m:r>
                          <m:r>
                            <a:rPr kumimoji="1" lang="en-US" altLang="ko-KR" sz="1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kumimoji="1" lang="en-US" altLang="ko-KR" sz="1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kumimoji="1" lang="en-US" altLang="ko-KR" sz="1200" b="0" i="1" smtClean="0">
                              <a:latin typeface="Cambria Math" panose="02040503050406030204" pitchFamily="18" charset="0"/>
                            </a:rPr>
                            <m:t>@</m:t>
                          </m:r>
                          <m:r>
                            <a:rPr kumimoji="1" lang="en-US" altLang="ko-KR" sz="1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kumimoji="1" lang="en-US" altLang="ko-KR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ko-KR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kumimoji="1" lang="en-US" altLang="ko-KR" sz="1200" b="0" i="1" smtClean="0">
                              <a:latin typeface="Cambria Math" panose="02040503050406030204" pitchFamily="18" charset="0"/>
                            </a:rPr>
                            <m:t>@</m:t>
                          </m:r>
                          <m:r>
                            <a:rPr kumimoji="1" lang="en-US" altLang="ko-KR" sz="1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kumimoji="1" lang="ko-KR" altLang="en-US" sz="1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4B233F-D99B-1248-AE81-4852EF984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350" y="3211783"/>
                <a:ext cx="1636730" cy="361125"/>
              </a:xfrm>
              <a:prstGeom prst="rect">
                <a:avLst/>
              </a:prstGeom>
              <a:blipFill>
                <a:blip r:embed="rId5"/>
                <a:stretch>
                  <a:fillRect l="-1538" r="-769" b="-1379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1AB1FFE-97A0-7743-BF81-9197FFA4DEAB}"/>
                  </a:ext>
                </a:extLst>
              </p:cNvPr>
              <p:cNvSpPr txBox="1"/>
              <p:nvPr/>
            </p:nvSpPr>
            <p:spPr>
              <a:xfrm>
                <a:off x="3084983" y="3790277"/>
                <a:ext cx="3538854" cy="5616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ko-KR" sz="1200" b="0" i="1" smtClean="0">
                          <a:latin typeface="Cambria Math" panose="02040503050406030204" pitchFamily="18" charset="0"/>
                        </a:rPr>
                        <m:t>𝑁𝐷𝐶𝐺</m:t>
                      </m:r>
                      <m:r>
                        <a:rPr kumimoji="1" lang="en-US" altLang="ko-KR" sz="1200" b="0" i="1" smtClean="0">
                          <a:latin typeface="Cambria Math" panose="02040503050406030204" pitchFamily="18" charset="0"/>
                        </a:rPr>
                        <m:t>@</m:t>
                      </m:r>
                      <m:r>
                        <a:rPr kumimoji="1" lang="en-US" altLang="ko-KR" sz="12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kumimoji="1" lang="en-US" altLang="ko-KR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ko-KR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ko-KR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ko-KR" sz="1200" i="1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kumimoji="1" lang="en-US" altLang="ko-KR" sz="12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1" lang="en-US" altLang="ko-KR" sz="12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kumimoji="1" lang="en-US" altLang="ko-KR" sz="12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kumimoji="1" lang="en-US" altLang="ko-KR" sz="1200" i="1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f>
                            <m:fPr>
                              <m:ctrlPr>
                                <a:rPr kumimoji="1" lang="en-US" altLang="ko-KR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ko-KR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1" lang="en-US" altLang="ko-KR" sz="1200" b="0" i="1" smtClean="0">
                                  <a:latin typeface="Cambria Math" panose="02040503050406030204" pitchFamily="18" charset="0"/>
                                </a:rPr>
                                <m:t>𝐼𝐷𝐶𝐺</m:t>
                              </m:r>
                              <m:r>
                                <a:rPr kumimoji="1" lang="en-US" altLang="ko-KR" sz="1200" b="0" i="1" smtClean="0">
                                  <a:latin typeface="Cambria Math" panose="02040503050406030204" pitchFamily="18" charset="0"/>
                                </a:rPr>
                                <m:t>(|</m:t>
                              </m:r>
                              <m:sSubSup>
                                <m:sSubSupPr>
                                  <m:ctrlPr>
                                    <a:rPr kumimoji="1" lang="en-US" altLang="ko-KR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ko-KR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𝕀</m:t>
                                  </m:r>
                                </m:e>
                                <m:sub>
                                  <m:r>
                                    <a:rPr kumimoji="1" lang="en-US" altLang="ko-KR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kumimoji="1" lang="en-US" altLang="ko-KR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kumimoji="1" lang="en-US" altLang="ko-KR" sz="1200" b="0" i="1" smtClean="0">
                                  <a:latin typeface="Cambria Math" panose="02040503050406030204" pitchFamily="18" charset="0"/>
                                </a:rPr>
                                <m:t>|)</m:t>
                              </m:r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kumimoji="1" lang="en-US" altLang="ko-KR" sz="12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kumimoji="1" lang="en-US" altLang="ko-KR" sz="12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kumimoji="1" lang="en-US" altLang="ko-KR" sz="12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bSup>
                                <m:sSubSupPr>
                                  <m:ctrlPr>
                                    <a:rPr kumimoji="1" lang="en-US" altLang="ko-KR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ko-KR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𝕀</m:t>
                                  </m:r>
                                </m:e>
                                <m:sub>
                                  <m:r>
                                    <a:rPr kumimoji="1" lang="en-US" altLang="ko-KR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kumimoji="1" lang="en-US" altLang="ko-KR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sub>
                            <m:sup/>
                            <m:e>
                              <m:f>
                                <m:fPr>
                                  <m:ctrlPr>
                                    <a:rPr kumimoji="1" lang="en-US" altLang="ko-KR" sz="1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ko-KR" sz="1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func>
                                    <m:funcPr>
                                      <m:ctrlPr>
                                        <a:rPr kumimoji="1"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sSub>
                                        <m:sSubPr>
                                          <m:ctrlPr>
                                            <a:rPr kumimoji="1" lang="en-US" altLang="ko-KR" sz="1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kumimoji="1" lang="en-US" altLang="ko-KR" sz="1200" b="0" i="0" smtClean="0">
                                              <a:latin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ko-KR" sz="12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fName>
                                    <m:e>
                                      <m:r>
                                        <a:rPr kumimoji="1"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kumimoji="1"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  <m:t>𝑟𝑎𝑛𝑘</m:t>
                                      </m:r>
                                      <m:d>
                                        <m:dPr>
                                          <m:ctrlPr>
                                            <a:rPr kumimoji="1" lang="en-US" altLang="ko-KR" sz="1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kumimoji="1" lang="en-US" altLang="ko-KR" sz="12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1" lang="en-US" altLang="ko-KR" sz="12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1" lang="en-US" altLang="ko-KR" sz="12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  <m:r>
                                        <a:rPr kumimoji="1"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  <m:t>+2)</m:t>
                                      </m:r>
                                    </m:e>
                                  </m:func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kumimoji="1" lang="ko-KR" altLang="en-US" sz="1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1AB1FFE-97A0-7743-BF81-9197FFA4DE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4983" y="3790277"/>
                <a:ext cx="3538854" cy="561692"/>
              </a:xfrm>
              <a:prstGeom prst="rect">
                <a:avLst/>
              </a:prstGeom>
              <a:blipFill>
                <a:blip r:embed="rId6"/>
                <a:stretch>
                  <a:fillRect l="-714" t="-100000" r="-714" b="-15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직사각형 3">
            <a:extLst>
              <a:ext uri="{FF2B5EF4-FFF2-40B4-BE49-F238E27FC236}">
                <a16:creationId xmlns:a16="http://schemas.microsoft.com/office/drawing/2014/main" id="{FB4DE839-1BD5-C845-940F-6BA8D444DA08}"/>
              </a:ext>
            </a:extLst>
          </p:cNvPr>
          <p:cNvSpPr/>
          <p:nvPr/>
        </p:nvSpPr>
        <p:spPr>
          <a:xfrm>
            <a:off x="8105567" y="1669722"/>
            <a:ext cx="8130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i="1" dirty="0"/>
              <a:t>Non-AE</a:t>
            </a:r>
            <a:endParaRPr lang="ko-KR" altLang="en-US" dirty="0"/>
          </a:p>
        </p:txBody>
      </p:sp>
      <p:sp>
        <p:nvSpPr>
          <p:cNvPr id="5" name="왼쪽 중괄호[L] 4">
            <a:extLst>
              <a:ext uri="{FF2B5EF4-FFF2-40B4-BE49-F238E27FC236}">
                <a16:creationId xmlns:a16="http://schemas.microsoft.com/office/drawing/2014/main" id="{361B876D-2E59-2647-9B04-8E19568055C2}"/>
              </a:ext>
            </a:extLst>
          </p:cNvPr>
          <p:cNvSpPr/>
          <p:nvPr/>
        </p:nvSpPr>
        <p:spPr>
          <a:xfrm flipH="1">
            <a:off x="7987963" y="1536202"/>
            <a:ext cx="117604" cy="574818"/>
          </a:xfrm>
          <a:prstGeom prst="leftBrac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43F98076-B91B-314A-98FA-643E8468D293}"/>
              </a:ext>
            </a:extLst>
          </p:cNvPr>
          <p:cNvSpPr/>
          <p:nvPr/>
        </p:nvSpPr>
        <p:spPr>
          <a:xfrm>
            <a:off x="8111563" y="2578418"/>
            <a:ext cx="4251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i="1" dirty="0"/>
              <a:t>AE</a:t>
            </a:r>
            <a:endParaRPr lang="ko-KR" altLang="en-US" dirty="0"/>
          </a:p>
        </p:txBody>
      </p:sp>
      <p:sp>
        <p:nvSpPr>
          <p:cNvPr id="21" name="왼쪽 중괄호[L] 20">
            <a:extLst>
              <a:ext uri="{FF2B5EF4-FFF2-40B4-BE49-F238E27FC236}">
                <a16:creationId xmlns:a16="http://schemas.microsoft.com/office/drawing/2014/main" id="{4C031205-C285-C14E-BF40-189FB20A5F7F}"/>
              </a:ext>
            </a:extLst>
          </p:cNvPr>
          <p:cNvSpPr/>
          <p:nvPr/>
        </p:nvSpPr>
        <p:spPr>
          <a:xfrm flipH="1">
            <a:off x="7984822" y="2194120"/>
            <a:ext cx="123886" cy="1171649"/>
          </a:xfrm>
          <a:prstGeom prst="leftBrac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25F4386B-5638-0747-9713-E6B2FF3F88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693" y="1507963"/>
            <a:ext cx="4377447" cy="102285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41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User Embedding: Top-</a:t>
            </a:r>
            <a:r>
              <a:rPr lang="ko" i="1"/>
              <a:t>k </a:t>
            </a:r>
            <a:r>
              <a:rPr lang="ko"/>
              <a:t>Recommendation</a:t>
            </a:r>
            <a:endParaRPr sz="2400"/>
          </a:p>
        </p:txBody>
      </p:sp>
      <p:sp>
        <p:nvSpPr>
          <p:cNvPr id="552" name="Google Shape;552;p41"/>
          <p:cNvSpPr/>
          <p:nvPr/>
        </p:nvSpPr>
        <p:spPr>
          <a:xfrm>
            <a:off x="0" y="4749900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53" name="Google Shape;553;p41"/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4" name="Google Shape;554;p41"/>
          <p:cNvSpPr txBox="1"/>
          <p:nvPr/>
        </p:nvSpPr>
        <p:spPr>
          <a:xfrm>
            <a:off x="8112500" y="4752450"/>
            <a:ext cx="10317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ko-KR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29</a:t>
            </a:r>
            <a:r>
              <a:rPr lang="en-US" alt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/3</a:t>
            </a:r>
            <a:r>
              <a:rPr lang="en-US" altLang="ko-KR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7</a:t>
            </a:r>
            <a:endParaRPr lang="en-US" altLang="ko-KR" sz="1800" dirty="0"/>
          </a:p>
        </p:txBody>
      </p:sp>
      <p:sp>
        <p:nvSpPr>
          <p:cNvPr id="119" name="직사각형 118">
            <a:extLst>
              <a:ext uri="{FF2B5EF4-FFF2-40B4-BE49-F238E27FC236}">
                <a16:creationId xmlns:a16="http://schemas.microsoft.com/office/drawing/2014/main" id="{2FA2B44B-E2C0-5746-BED6-A207B5195F66}"/>
              </a:ext>
            </a:extLst>
          </p:cNvPr>
          <p:cNvSpPr/>
          <p:nvPr/>
        </p:nvSpPr>
        <p:spPr>
          <a:xfrm>
            <a:off x="538894" y="975935"/>
            <a:ext cx="80895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" sz="1800" b="1" i="1" dirty="0">
                <a:latin typeface="Lato"/>
                <a:sym typeface="Lato"/>
              </a:rPr>
              <a:t>TRAP</a:t>
            </a:r>
            <a:r>
              <a:rPr lang="en-US" altLang="ko" sz="1800" dirty="0">
                <a:latin typeface="Lato"/>
                <a:sym typeface="Lato"/>
              </a:rPr>
              <a:t> combined with four AE models, in general, improves the performance of the baseline models</a:t>
            </a:r>
            <a:endParaRPr lang="ko-KR" altLang="en-US" dirty="0"/>
          </a:p>
        </p:txBody>
      </p:sp>
      <p:grpSp>
        <p:nvGrpSpPr>
          <p:cNvPr id="515" name="그룹 514">
            <a:extLst>
              <a:ext uri="{FF2B5EF4-FFF2-40B4-BE49-F238E27FC236}">
                <a16:creationId xmlns:a16="http://schemas.microsoft.com/office/drawing/2014/main" id="{A7A567AE-1186-7B48-83AD-9C6631961AD4}"/>
              </a:ext>
            </a:extLst>
          </p:cNvPr>
          <p:cNvGrpSpPr/>
          <p:nvPr/>
        </p:nvGrpSpPr>
        <p:grpSpPr>
          <a:xfrm>
            <a:off x="538895" y="1536713"/>
            <a:ext cx="8293530" cy="3184753"/>
            <a:chOff x="432181" y="1324106"/>
            <a:chExt cx="8711819" cy="3397360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B3CDE0C5-14D5-0A42-8076-1F76C3D37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3200" y="1376274"/>
              <a:ext cx="6400800" cy="3124200"/>
            </a:xfrm>
            <a:prstGeom prst="rect">
              <a:avLst/>
            </a:prstGeom>
          </p:spPr>
        </p:pic>
        <p:sp>
          <p:nvSpPr>
            <p:cNvPr id="43" name="Google Shape;555;p41">
              <a:extLst>
                <a:ext uri="{FF2B5EF4-FFF2-40B4-BE49-F238E27FC236}">
                  <a16:creationId xmlns:a16="http://schemas.microsoft.com/office/drawing/2014/main" id="{A383B4A6-559B-C344-9A91-B7C1177F4D3C}"/>
                </a:ext>
              </a:extLst>
            </p:cNvPr>
            <p:cNvSpPr txBox="1">
              <a:spLocks/>
            </p:cNvSpPr>
            <p:nvPr/>
          </p:nvSpPr>
          <p:spPr>
            <a:xfrm rot="-5400000">
              <a:off x="-299069" y="2616238"/>
              <a:ext cx="19026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Lato"/>
                <a:buChar char="●"/>
                <a:defRPr sz="18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Lato"/>
                <a:buNone/>
              </a:pPr>
              <a:r>
                <a:rPr lang="en" altLang="ko" b="1" dirty="0" err="1"/>
                <a:t>precision@k</a:t>
              </a:r>
              <a:endParaRPr lang="en" b="1" dirty="0"/>
            </a:p>
          </p:txBody>
        </p:sp>
        <p:sp>
          <p:nvSpPr>
            <p:cNvPr id="44" name="Google Shape;561;p41">
              <a:extLst>
                <a:ext uri="{FF2B5EF4-FFF2-40B4-BE49-F238E27FC236}">
                  <a16:creationId xmlns:a16="http://schemas.microsoft.com/office/drawing/2014/main" id="{903A7711-F8E2-594F-8FA4-B43D6A695CB1}"/>
                </a:ext>
              </a:extLst>
            </p:cNvPr>
            <p:cNvSpPr txBox="1">
              <a:spLocks/>
            </p:cNvSpPr>
            <p:nvPr/>
          </p:nvSpPr>
          <p:spPr>
            <a:xfrm>
              <a:off x="3461982" y="4281366"/>
              <a:ext cx="1885238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Lato"/>
                <a:buChar char="●"/>
                <a:defRPr sz="18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Lato"/>
                <a:buNone/>
              </a:pPr>
              <a:r>
                <a:rPr lang="en-US" b="1" dirty="0"/>
                <a:t>MovieLens-1M</a:t>
              </a:r>
              <a:endParaRPr lang="en" b="1" dirty="0"/>
            </a:p>
          </p:txBody>
        </p:sp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81C9A2ED-1151-E54B-9273-932ABF500F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26"/>
            <a:stretch/>
          </p:blipFill>
          <p:spPr>
            <a:xfrm>
              <a:off x="840215" y="1530559"/>
              <a:ext cx="6106135" cy="2882900"/>
            </a:xfrm>
            <a:prstGeom prst="rect">
              <a:avLst/>
            </a:prstGeom>
          </p:spPr>
        </p:pic>
        <p:sp>
          <p:nvSpPr>
            <p:cNvPr id="59" name="Google Shape;561;p41">
              <a:extLst>
                <a:ext uri="{FF2B5EF4-FFF2-40B4-BE49-F238E27FC236}">
                  <a16:creationId xmlns:a16="http://schemas.microsoft.com/office/drawing/2014/main" id="{782DAF9E-BD2B-5145-9318-07C77F26B819}"/>
                </a:ext>
              </a:extLst>
            </p:cNvPr>
            <p:cNvSpPr txBox="1">
              <a:spLocks/>
            </p:cNvSpPr>
            <p:nvPr/>
          </p:nvSpPr>
          <p:spPr>
            <a:xfrm>
              <a:off x="1488885" y="1718477"/>
              <a:ext cx="8363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Lato"/>
                <a:buChar char="●"/>
                <a:defRPr sz="18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Lato"/>
                <a:buNone/>
              </a:pPr>
              <a:r>
                <a:rPr lang="en-US" sz="1600" b="1" i="1" dirty="0">
                  <a:solidFill>
                    <a:srgbClr val="FF0000"/>
                  </a:solidFill>
                </a:rPr>
                <a:t>13.83</a:t>
              </a:r>
              <a:endParaRPr lang="en" sz="16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60" name="Google Shape;561;p41">
              <a:extLst>
                <a:ext uri="{FF2B5EF4-FFF2-40B4-BE49-F238E27FC236}">
                  <a16:creationId xmlns:a16="http://schemas.microsoft.com/office/drawing/2014/main" id="{1E8BE913-17E0-4942-8D5C-DF6DAB179424}"/>
                </a:ext>
              </a:extLst>
            </p:cNvPr>
            <p:cNvSpPr txBox="1">
              <a:spLocks/>
            </p:cNvSpPr>
            <p:nvPr/>
          </p:nvSpPr>
          <p:spPr>
            <a:xfrm>
              <a:off x="2001534" y="1488305"/>
              <a:ext cx="8363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Lato"/>
                <a:buChar char="●"/>
                <a:defRPr sz="18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Lato"/>
                <a:buNone/>
              </a:pPr>
              <a:r>
                <a:rPr lang="en-US" sz="1600" b="1" i="1" dirty="0">
                  <a:solidFill>
                    <a:srgbClr val="FF0000"/>
                  </a:solidFill>
                </a:rPr>
                <a:t>20.38</a:t>
              </a:r>
              <a:endParaRPr lang="en" sz="16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61" name="Google Shape;561;p41">
              <a:extLst>
                <a:ext uri="{FF2B5EF4-FFF2-40B4-BE49-F238E27FC236}">
                  <a16:creationId xmlns:a16="http://schemas.microsoft.com/office/drawing/2014/main" id="{7DBF9FD7-FEB5-A343-9412-97454224A1F4}"/>
                </a:ext>
              </a:extLst>
            </p:cNvPr>
            <p:cNvSpPr txBox="1">
              <a:spLocks/>
            </p:cNvSpPr>
            <p:nvPr/>
          </p:nvSpPr>
          <p:spPr>
            <a:xfrm>
              <a:off x="2373690" y="1686430"/>
              <a:ext cx="8363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Lato"/>
                <a:buChar char="●"/>
                <a:defRPr sz="18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Lato"/>
                <a:buNone/>
              </a:pPr>
              <a:r>
                <a:rPr lang="en-US" sz="1600" b="1" i="1" dirty="0">
                  <a:solidFill>
                    <a:srgbClr val="FF0000"/>
                  </a:solidFill>
                </a:rPr>
                <a:t>2.35</a:t>
              </a:r>
              <a:endParaRPr lang="en" sz="16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62" name="Google Shape;561;p41">
              <a:extLst>
                <a:ext uri="{FF2B5EF4-FFF2-40B4-BE49-F238E27FC236}">
                  <a16:creationId xmlns:a16="http://schemas.microsoft.com/office/drawing/2014/main" id="{3FDFAB3B-D823-4A4F-BE30-78EF8D654E0B}"/>
                </a:ext>
              </a:extLst>
            </p:cNvPr>
            <p:cNvSpPr txBox="1">
              <a:spLocks/>
            </p:cNvSpPr>
            <p:nvPr/>
          </p:nvSpPr>
          <p:spPr>
            <a:xfrm>
              <a:off x="2784292" y="1562686"/>
              <a:ext cx="8363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Lato"/>
                <a:buChar char="●"/>
                <a:defRPr sz="18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Lato"/>
                <a:buNone/>
              </a:pPr>
              <a:r>
                <a:rPr lang="en-US" sz="1600" b="1" i="1" dirty="0">
                  <a:solidFill>
                    <a:srgbClr val="FF0000"/>
                  </a:solidFill>
                </a:rPr>
                <a:t>6.28</a:t>
              </a:r>
              <a:endParaRPr lang="en" sz="16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63" name="Google Shape;561;p41">
              <a:extLst>
                <a:ext uri="{FF2B5EF4-FFF2-40B4-BE49-F238E27FC236}">
                  <a16:creationId xmlns:a16="http://schemas.microsoft.com/office/drawing/2014/main" id="{35DBC010-42CA-A247-B763-9249AE4BCDCD}"/>
                </a:ext>
              </a:extLst>
            </p:cNvPr>
            <p:cNvSpPr txBox="1">
              <a:spLocks/>
            </p:cNvSpPr>
            <p:nvPr/>
          </p:nvSpPr>
          <p:spPr>
            <a:xfrm>
              <a:off x="3299453" y="2058623"/>
              <a:ext cx="8363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Lato"/>
                <a:buChar char="●"/>
                <a:defRPr sz="18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Lato"/>
                <a:buNone/>
              </a:pPr>
              <a:r>
                <a:rPr lang="en-US" sz="1600" b="1" i="1" dirty="0">
                  <a:solidFill>
                    <a:srgbClr val="FF0000"/>
                  </a:solidFill>
                </a:rPr>
                <a:t>10.61</a:t>
              </a:r>
              <a:endParaRPr lang="en" sz="16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64" name="Google Shape;561;p41">
              <a:extLst>
                <a:ext uri="{FF2B5EF4-FFF2-40B4-BE49-F238E27FC236}">
                  <a16:creationId xmlns:a16="http://schemas.microsoft.com/office/drawing/2014/main" id="{A62D0724-660D-D645-A6BC-3C8398EF4400}"/>
                </a:ext>
              </a:extLst>
            </p:cNvPr>
            <p:cNvSpPr txBox="1">
              <a:spLocks/>
            </p:cNvSpPr>
            <p:nvPr/>
          </p:nvSpPr>
          <p:spPr>
            <a:xfrm>
              <a:off x="3799400" y="1885962"/>
              <a:ext cx="8363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Lato"/>
                <a:buChar char="●"/>
                <a:defRPr sz="18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Lato"/>
                <a:buNone/>
              </a:pPr>
              <a:r>
                <a:rPr lang="en-US" sz="1600" b="1" i="1" dirty="0">
                  <a:solidFill>
                    <a:srgbClr val="FF0000"/>
                  </a:solidFill>
                </a:rPr>
                <a:t>15.11</a:t>
              </a:r>
              <a:endParaRPr lang="en" sz="16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65" name="Google Shape;561;p41">
              <a:extLst>
                <a:ext uri="{FF2B5EF4-FFF2-40B4-BE49-F238E27FC236}">
                  <a16:creationId xmlns:a16="http://schemas.microsoft.com/office/drawing/2014/main" id="{4B7C2560-4AC9-5148-BCF2-268D17206145}"/>
                </a:ext>
              </a:extLst>
            </p:cNvPr>
            <p:cNvSpPr txBox="1">
              <a:spLocks/>
            </p:cNvSpPr>
            <p:nvPr/>
          </p:nvSpPr>
          <p:spPr>
            <a:xfrm>
              <a:off x="4176895" y="2055094"/>
              <a:ext cx="8363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Lato"/>
                <a:buChar char="●"/>
                <a:defRPr sz="18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Lato"/>
                <a:buNone/>
              </a:pPr>
              <a:r>
                <a:rPr lang="en-US" sz="1600" b="1" i="1" dirty="0">
                  <a:solidFill>
                    <a:srgbClr val="FF0000"/>
                  </a:solidFill>
                </a:rPr>
                <a:t>1.53</a:t>
              </a:r>
              <a:endParaRPr lang="en" sz="16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66" name="Google Shape;561;p41">
              <a:extLst>
                <a:ext uri="{FF2B5EF4-FFF2-40B4-BE49-F238E27FC236}">
                  <a16:creationId xmlns:a16="http://schemas.microsoft.com/office/drawing/2014/main" id="{6F019D6B-0F86-E04B-AFD4-34470DF2AF8B}"/>
                </a:ext>
              </a:extLst>
            </p:cNvPr>
            <p:cNvSpPr txBox="1">
              <a:spLocks/>
            </p:cNvSpPr>
            <p:nvPr/>
          </p:nvSpPr>
          <p:spPr>
            <a:xfrm>
              <a:off x="4616792" y="1970625"/>
              <a:ext cx="8363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Lato"/>
                <a:buChar char="●"/>
                <a:defRPr sz="18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Lato"/>
                <a:buNone/>
              </a:pPr>
              <a:r>
                <a:rPr lang="en-US" sz="1600" b="1" i="1" dirty="0">
                  <a:solidFill>
                    <a:srgbClr val="FF0000"/>
                  </a:solidFill>
                </a:rPr>
                <a:t>4.81</a:t>
              </a:r>
              <a:endParaRPr lang="en" sz="16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67" name="Google Shape;561;p41">
              <a:extLst>
                <a:ext uri="{FF2B5EF4-FFF2-40B4-BE49-F238E27FC236}">
                  <a16:creationId xmlns:a16="http://schemas.microsoft.com/office/drawing/2014/main" id="{C44E2E3B-FDED-5042-9C8E-F4EF8DC8F261}"/>
                </a:ext>
              </a:extLst>
            </p:cNvPr>
            <p:cNvSpPr txBox="1">
              <a:spLocks/>
            </p:cNvSpPr>
            <p:nvPr/>
          </p:nvSpPr>
          <p:spPr>
            <a:xfrm>
              <a:off x="5155087" y="2236182"/>
              <a:ext cx="8363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Lato"/>
                <a:buChar char="●"/>
                <a:defRPr sz="18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Lato"/>
                <a:buNone/>
              </a:pPr>
              <a:r>
                <a:rPr lang="en-US" sz="1600" b="1" i="1" dirty="0">
                  <a:solidFill>
                    <a:srgbClr val="FF0000"/>
                  </a:solidFill>
                </a:rPr>
                <a:t>4.85</a:t>
              </a:r>
              <a:endParaRPr lang="en" sz="16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68" name="Google Shape;561;p41">
              <a:extLst>
                <a:ext uri="{FF2B5EF4-FFF2-40B4-BE49-F238E27FC236}">
                  <a16:creationId xmlns:a16="http://schemas.microsoft.com/office/drawing/2014/main" id="{6FB2003E-BCED-DF49-BB4F-86601F76C379}"/>
                </a:ext>
              </a:extLst>
            </p:cNvPr>
            <p:cNvSpPr txBox="1">
              <a:spLocks/>
            </p:cNvSpPr>
            <p:nvPr/>
          </p:nvSpPr>
          <p:spPr>
            <a:xfrm>
              <a:off x="5562243" y="2042910"/>
              <a:ext cx="8363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Lato"/>
                <a:buChar char="●"/>
                <a:defRPr sz="18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Lato"/>
                <a:buNone/>
              </a:pPr>
              <a:r>
                <a:rPr lang="en-US" sz="1600" b="1" i="1" dirty="0">
                  <a:solidFill>
                    <a:srgbClr val="FF0000"/>
                  </a:solidFill>
                </a:rPr>
                <a:t>12.42</a:t>
              </a:r>
              <a:endParaRPr lang="en" sz="16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69" name="Google Shape;561;p41">
              <a:extLst>
                <a:ext uri="{FF2B5EF4-FFF2-40B4-BE49-F238E27FC236}">
                  <a16:creationId xmlns:a16="http://schemas.microsoft.com/office/drawing/2014/main" id="{2C5C9F34-CFB3-A64C-B869-CFAC8F30D0C0}"/>
                </a:ext>
              </a:extLst>
            </p:cNvPr>
            <p:cNvSpPr txBox="1">
              <a:spLocks/>
            </p:cNvSpPr>
            <p:nvPr/>
          </p:nvSpPr>
          <p:spPr>
            <a:xfrm>
              <a:off x="5952283" y="2244362"/>
              <a:ext cx="8363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Lato"/>
                <a:buChar char="●"/>
                <a:defRPr sz="18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Lato"/>
                <a:buNone/>
              </a:pPr>
              <a:r>
                <a:rPr lang="en-US" sz="1600" b="1" i="1" dirty="0">
                  <a:solidFill>
                    <a:srgbClr val="FF0000"/>
                  </a:solidFill>
                </a:rPr>
                <a:t>1.66</a:t>
              </a:r>
              <a:endParaRPr lang="en" sz="16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70" name="Google Shape;561;p41">
              <a:extLst>
                <a:ext uri="{FF2B5EF4-FFF2-40B4-BE49-F238E27FC236}">
                  <a16:creationId xmlns:a16="http://schemas.microsoft.com/office/drawing/2014/main" id="{24CAD3A2-5DD6-A142-8376-5DA0C30CDC9D}"/>
                </a:ext>
              </a:extLst>
            </p:cNvPr>
            <p:cNvSpPr txBox="1">
              <a:spLocks/>
            </p:cNvSpPr>
            <p:nvPr/>
          </p:nvSpPr>
          <p:spPr>
            <a:xfrm>
              <a:off x="6382779" y="2188777"/>
              <a:ext cx="8363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Lato"/>
                <a:buChar char="●"/>
                <a:defRPr sz="18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Lato"/>
                <a:buNone/>
              </a:pPr>
              <a:r>
                <a:rPr lang="en-US" sz="1600" b="1" i="1" dirty="0">
                  <a:solidFill>
                    <a:srgbClr val="FF0000"/>
                  </a:solidFill>
                </a:rPr>
                <a:t>3.96</a:t>
              </a:r>
              <a:endParaRPr lang="en" sz="1600" b="1" i="1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직선 화살표 연결선 11">
              <a:extLst>
                <a:ext uri="{FF2B5EF4-FFF2-40B4-BE49-F238E27FC236}">
                  <a16:creationId xmlns:a16="http://schemas.microsoft.com/office/drawing/2014/main" id="{1013CDEB-EB7B-8C47-80B3-D501AB91D0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90611" y="1957572"/>
              <a:ext cx="153654" cy="293190"/>
            </a:xfrm>
            <a:prstGeom prst="straightConnector1">
              <a:avLst/>
            </a:prstGeom>
            <a:ln w="44450">
              <a:solidFill>
                <a:srgbClr val="FF0000"/>
              </a:solidFill>
              <a:headEnd w="sm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직선 화살표 연결선 91">
              <a:extLst>
                <a:ext uri="{FF2B5EF4-FFF2-40B4-BE49-F238E27FC236}">
                  <a16:creationId xmlns:a16="http://schemas.microsoft.com/office/drawing/2014/main" id="{EB57593A-526D-C840-A431-1F487E158A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80170" y="1931588"/>
              <a:ext cx="153693" cy="335866"/>
            </a:xfrm>
            <a:prstGeom prst="straightConnector1">
              <a:avLst/>
            </a:prstGeom>
            <a:ln w="44450">
              <a:solidFill>
                <a:srgbClr val="FF0000"/>
              </a:solidFill>
              <a:headEnd w="sm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직선 화살표 연결선 93">
              <a:extLst>
                <a:ext uri="{FF2B5EF4-FFF2-40B4-BE49-F238E27FC236}">
                  <a16:creationId xmlns:a16="http://schemas.microsoft.com/office/drawing/2014/main" id="{54A8B1BC-0F7B-CD4A-979E-14CC3A7C98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6862" y="2106012"/>
              <a:ext cx="169810" cy="72609"/>
            </a:xfrm>
            <a:prstGeom prst="straightConnector1">
              <a:avLst/>
            </a:prstGeom>
            <a:ln w="44450">
              <a:solidFill>
                <a:srgbClr val="FF0000"/>
              </a:solidFill>
              <a:headEnd w="sm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직선 화살표 연결선 97">
              <a:extLst>
                <a:ext uri="{FF2B5EF4-FFF2-40B4-BE49-F238E27FC236}">
                  <a16:creationId xmlns:a16="http://schemas.microsoft.com/office/drawing/2014/main" id="{7EB63FB9-4B2A-184F-B19E-359217A8DE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603" y="1978248"/>
              <a:ext cx="169810" cy="72609"/>
            </a:xfrm>
            <a:prstGeom prst="straightConnector1">
              <a:avLst/>
            </a:prstGeom>
            <a:ln w="44450">
              <a:solidFill>
                <a:srgbClr val="FF0000"/>
              </a:solidFill>
              <a:headEnd w="sm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직선 화살표 연결선 98">
              <a:extLst>
                <a:ext uri="{FF2B5EF4-FFF2-40B4-BE49-F238E27FC236}">
                  <a16:creationId xmlns:a16="http://schemas.microsoft.com/office/drawing/2014/main" id="{FE726B9C-C062-0B45-A95E-EF115D76C3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86362" y="2367892"/>
              <a:ext cx="173052" cy="154480"/>
            </a:xfrm>
            <a:prstGeom prst="straightConnector1">
              <a:avLst/>
            </a:prstGeom>
            <a:ln w="44450">
              <a:solidFill>
                <a:srgbClr val="FF0000"/>
              </a:solidFill>
              <a:headEnd w="sm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직선 화살표 연결선 100">
              <a:extLst>
                <a:ext uri="{FF2B5EF4-FFF2-40B4-BE49-F238E27FC236}">
                  <a16:creationId xmlns:a16="http://schemas.microsoft.com/office/drawing/2014/main" id="{EC684243-9774-264A-96E6-C0AEC6BDAA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82225" y="2367892"/>
              <a:ext cx="184576" cy="160674"/>
            </a:xfrm>
            <a:prstGeom prst="straightConnector1">
              <a:avLst/>
            </a:prstGeom>
            <a:ln w="44450">
              <a:solidFill>
                <a:srgbClr val="FF0000"/>
              </a:solidFill>
              <a:headEnd w="sm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직선 화살표 연결선 102">
              <a:extLst>
                <a:ext uri="{FF2B5EF4-FFF2-40B4-BE49-F238E27FC236}">
                  <a16:creationId xmlns:a16="http://schemas.microsoft.com/office/drawing/2014/main" id="{5AFBBE2E-70F2-CC4F-9986-62EB6A7A5F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73452" y="2431290"/>
              <a:ext cx="169810" cy="72609"/>
            </a:xfrm>
            <a:prstGeom prst="straightConnector1">
              <a:avLst/>
            </a:prstGeom>
            <a:ln w="44450">
              <a:solidFill>
                <a:srgbClr val="FF0000"/>
              </a:solidFill>
              <a:headEnd w="sm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직선 화살표 연결선 103">
              <a:extLst>
                <a:ext uri="{FF2B5EF4-FFF2-40B4-BE49-F238E27FC236}">
                  <a16:creationId xmlns:a16="http://schemas.microsoft.com/office/drawing/2014/main" id="{14EE74E2-75C7-C44F-9733-8987D19BB7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51870" y="2372523"/>
              <a:ext cx="169810" cy="72609"/>
            </a:xfrm>
            <a:prstGeom prst="straightConnector1">
              <a:avLst/>
            </a:prstGeom>
            <a:ln w="44450">
              <a:solidFill>
                <a:srgbClr val="FF0000"/>
              </a:solidFill>
              <a:headEnd w="sm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직선 화살표 연결선 104">
              <a:extLst>
                <a:ext uri="{FF2B5EF4-FFF2-40B4-BE49-F238E27FC236}">
                  <a16:creationId xmlns:a16="http://schemas.microsoft.com/office/drawing/2014/main" id="{94150F2E-A88E-2746-9F19-B9FBF573B3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6963" y="2600864"/>
              <a:ext cx="197770" cy="113732"/>
            </a:xfrm>
            <a:prstGeom prst="straightConnector1">
              <a:avLst/>
            </a:prstGeom>
            <a:ln w="44450">
              <a:solidFill>
                <a:srgbClr val="FF0000"/>
              </a:solidFill>
              <a:headEnd w="sm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직선 화살표 연결선 105">
              <a:extLst>
                <a:ext uri="{FF2B5EF4-FFF2-40B4-BE49-F238E27FC236}">
                  <a16:creationId xmlns:a16="http://schemas.microsoft.com/office/drawing/2014/main" id="{D8CA94CA-9839-B849-9EFC-C076D6E422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39937" y="2569163"/>
              <a:ext cx="184576" cy="160674"/>
            </a:xfrm>
            <a:prstGeom prst="straightConnector1">
              <a:avLst/>
            </a:prstGeom>
            <a:ln w="44450">
              <a:solidFill>
                <a:srgbClr val="FF0000"/>
              </a:solidFill>
              <a:headEnd w="sm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직선 화살표 연결선 106">
              <a:extLst>
                <a:ext uri="{FF2B5EF4-FFF2-40B4-BE49-F238E27FC236}">
                  <a16:creationId xmlns:a16="http://schemas.microsoft.com/office/drawing/2014/main" id="{D8326A46-40E4-1A45-9A62-D3E45C16FB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8733" y="2652658"/>
              <a:ext cx="169810" cy="72609"/>
            </a:xfrm>
            <a:prstGeom prst="straightConnector1">
              <a:avLst/>
            </a:prstGeom>
            <a:ln w="44450">
              <a:solidFill>
                <a:srgbClr val="FF0000"/>
              </a:solidFill>
              <a:headEnd w="sm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직선 화살표 연결선 107">
              <a:extLst>
                <a:ext uri="{FF2B5EF4-FFF2-40B4-BE49-F238E27FC236}">
                  <a16:creationId xmlns:a16="http://schemas.microsoft.com/office/drawing/2014/main" id="{23C78A18-C9C2-6746-97AB-7A052E9BEC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26392" y="2603673"/>
              <a:ext cx="169810" cy="72609"/>
            </a:xfrm>
            <a:prstGeom prst="straightConnector1">
              <a:avLst/>
            </a:prstGeom>
            <a:ln w="44450">
              <a:solidFill>
                <a:srgbClr val="FF0000"/>
              </a:solidFill>
              <a:headEnd w="sm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Google Shape;561;p41">
              <a:extLst>
                <a:ext uri="{FF2B5EF4-FFF2-40B4-BE49-F238E27FC236}">
                  <a16:creationId xmlns:a16="http://schemas.microsoft.com/office/drawing/2014/main" id="{629D856D-78DB-7040-A6ED-E21ECEE6D7EB}"/>
                </a:ext>
              </a:extLst>
            </p:cNvPr>
            <p:cNvSpPr txBox="1">
              <a:spLocks/>
            </p:cNvSpPr>
            <p:nvPr/>
          </p:nvSpPr>
          <p:spPr>
            <a:xfrm>
              <a:off x="5688936" y="1324106"/>
              <a:ext cx="1374633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Lato"/>
                <a:buChar char="●"/>
                <a:defRPr sz="18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Lato"/>
                <a:buNone/>
              </a:pPr>
              <a:r>
                <a:rPr lang="en-US" sz="1600" b="1" i="1" dirty="0">
                  <a:solidFill>
                    <a:srgbClr val="FF0000"/>
                  </a:solidFill>
                </a:rPr>
                <a:t>(% improve)</a:t>
              </a:r>
              <a:endParaRPr lang="en" sz="1600" b="1" i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4119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>
            <a:spLocks noGrp="1"/>
          </p:cNvSpPr>
          <p:nvPr>
            <p:ph type="title"/>
          </p:nvPr>
        </p:nvSpPr>
        <p:spPr>
          <a:xfrm>
            <a:off x="1284513" y="678400"/>
            <a:ext cx="2888601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" dirty="0"/>
              <a:t>Index</a:t>
            </a:r>
            <a:endParaRPr dirty="0"/>
          </a:p>
        </p:txBody>
      </p:sp>
      <p:sp>
        <p:nvSpPr>
          <p:cNvPr id="89" name="Google Shape;89;p15"/>
          <p:cNvSpPr txBox="1">
            <a:spLocks noGrp="1"/>
          </p:cNvSpPr>
          <p:nvPr>
            <p:ph type="subTitle" idx="4294967295"/>
          </p:nvPr>
        </p:nvSpPr>
        <p:spPr>
          <a:xfrm>
            <a:off x="4798931" y="712150"/>
            <a:ext cx="3897880" cy="3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US" altLang="ko" sz="2000" b="1" dirty="0">
                <a:solidFill>
                  <a:srgbClr val="FFFFFF"/>
                </a:solidFill>
              </a:rPr>
              <a:t>1</a:t>
            </a:r>
            <a:r>
              <a:rPr lang="ko" sz="2000" b="1" dirty="0">
                <a:solidFill>
                  <a:srgbClr val="FFFFFF"/>
                </a:solidFill>
              </a:rPr>
              <a:t>. Introduction</a:t>
            </a:r>
            <a:endParaRPr sz="2000" b="1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US" altLang="ko" sz="2000" b="1" dirty="0">
                <a:solidFill>
                  <a:srgbClr val="FFFFFF"/>
                </a:solidFill>
              </a:rPr>
              <a:t>2</a:t>
            </a:r>
            <a:r>
              <a:rPr lang="ko" sz="2000" b="1" dirty="0">
                <a:solidFill>
                  <a:srgbClr val="FFFFFF"/>
                </a:solidFill>
              </a:rPr>
              <a:t>. Related Work</a:t>
            </a:r>
            <a:endParaRPr sz="2000" b="1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US" altLang="ko" sz="2000" b="1" dirty="0">
                <a:solidFill>
                  <a:srgbClr val="FFFFFF"/>
                </a:solidFill>
              </a:rPr>
              <a:t>3</a:t>
            </a:r>
            <a:r>
              <a:rPr lang="ko" sz="2000" b="1" dirty="0">
                <a:solidFill>
                  <a:srgbClr val="FFFFFF"/>
                </a:solidFill>
              </a:rPr>
              <a:t>. Motivation - </a:t>
            </a:r>
            <a:r>
              <a:rPr lang="en-US" altLang="ko" sz="1600" b="1" i="1" dirty="0">
                <a:solidFill>
                  <a:srgbClr val="FFFFFF"/>
                </a:solidFill>
              </a:rPr>
              <a:t>P</a:t>
            </a:r>
            <a:r>
              <a:rPr lang="ko" sz="1600" b="1" i="1" dirty="0">
                <a:solidFill>
                  <a:srgbClr val="FFFFFF"/>
                </a:solidFill>
              </a:rPr>
              <a:t>olarization</a:t>
            </a:r>
            <a:endParaRPr sz="1600" b="1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US" altLang="ko" sz="2000" b="1" dirty="0">
                <a:solidFill>
                  <a:srgbClr val="FFFFFF"/>
                </a:solidFill>
              </a:rPr>
              <a:t>4</a:t>
            </a:r>
            <a:r>
              <a:rPr lang="ko" sz="2000" b="1" dirty="0">
                <a:solidFill>
                  <a:srgbClr val="FFFFFF"/>
                </a:solidFill>
              </a:rPr>
              <a:t>. Methodology - </a:t>
            </a:r>
            <a:r>
              <a:rPr lang="ko" sz="1500" b="1" i="1" dirty="0">
                <a:solidFill>
                  <a:srgbClr val="FFFFFF"/>
                </a:solidFill>
              </a:rPr>
              <a:t>TRAP</a:t>
            </a:r>
            <a:endParaRPr sz="1500" b="1" i="1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US" altLang="ko" sz="2000" b="1" dirty="0">
                <a:solidFill>
                  <a:srgbClr val="FFFFFF"/>
                </a:solidFill>
              </a:rPr>
              <a:t>5</a:t>
            </a:r>
            <a:r>
              <a:rPr lang="ko" sz="2000" b="1" dirty="0">
                <a:solidFill>
                  <a:srgbClr val="FFFFFF"/>
                </a:solidFill>
              </a:rPr>
              <a:t>. Experiments</a:t>
            </a:r>
            <a:endParaRPr sz="2000" b="1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altLang="ko" sz="2000" b="1" dirty="0">
                <a:solidFill>
                  <a:srgbClr val="FFFFFF"/>
                </a:solidFill>
              </a:rPr>
              <a:t>6</a:t>
            </a:r>
            <a:r>
              <a:rPr lang="ko" sz="2000" b="1" dirty="0">
                <a:solidFill>
                  <a:srgbClr val="FFFFFF"/>
                </a:solidFill>
              </a:rPr>
              <a:t>. Conclusion</a:t>
            </a: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41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User Embedding: Top-</a:t>
            </a:r>
            <a:r>
              <a:rPr lang="ko" i="1"/>
              <a:t>k </a:t>
            </a:r>
            <a:r>
              <a:rPr lang="ko"/>
              <a:t>Recommendation</a:t>
            </a:r>
            <a:endParaRPr sz="2400"/>
          </a:p>
        </p:txBody>
      </p:sp>
      <p:sp>
        <p:nvSpPr>
          <p:cNvPr id="552" name="Google Shape;552;p41"/>
          <p:cNvSpPr/>
          <p:nvPr/>
        </p:nvSpPr>
        <p:spPr>
          <a:xfrm>
            <a:off x="0" y="4749900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53" name="Google Shape;553;p41"/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4" name="Google Shape;554;p41"/>
          <p:cNvSpPr txBox="1"/>
          <p:nvPr/>
        </p:nvSpPr>
        <p:spPr>
          <a:xfrm>
            <a:off x="8112500" y="4752450"/>
            <a:ext cx="10317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30/3</a:t>
            </a:r>
            <a:r>
              <a:rPr lang="en-US" altLang="ko-KR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7</a:t>
            </a:r>
            <a:endParaRPr lang="en-US" altLang="ko-KR" sz="1800" dirty="0"/>
          </a:p>
        </p:txBody>
      </p:sp>
      <p:sp>
        <p:nvSpPr>
          <p:cNvPr id="555" name="Google Shape;555;p41"/>
          <p:cNvSpPr txBox="1">
            <a:spLocks noGrp="1"/>
          </p:cNvSpPr>
          <p:nvPr>
            <p:ph type="body" idx="4294967295"/>
          </p:nvPr>
        </p:nvSpPr>
        <p:spPr>
          <a:xfrm rot="-5400000">
            <a:off x="-469875" y="2075076"/>
            <a:ext cx="1902600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sz="1600" b="1" dirty="0"/>
              <a:t>precision@k</a:t>
            </a:r>
            <a:endParaRPr sz="1600" b="1" dirty="0"/>
          </a:p>
        </p:txBody>
      </p:sp>
      <p:sp>
        <p:nvSpPr>
          <p:cNvPr id="556" name="Google Shape;556;p41"/>
          <p:cNvSpPr txBox="1">
            <a:spLocks noGrp="1"/>
          </p:cNvSpPr>
          <p:nvPr>
            <p:ph type="body" idx="4294967295"/>
          </p:nvPr>
        </p:nvSpPr>
        <p:spPr>
          <a:xfrm>
            <a:off x="1621996" y="4190516"/>
            <a:ext cx="804300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sz="1600" b="1" dirty="0"/>
              <a:t>ML1M</a:t>
            </a:r>
            <a:endParaRPr sz="1600" b="1" dirty="0"/>
          </a:p>
        </p:txBody>
      </p:sp>
      <p:sp>
        <p:nvSpPr>
          <p:cNvPr id="559" name="Google Shape;559;p41"/>
          <p:cNvSpPr txBox="1">
            <a:spLocks noGrp="1"/>
          </p:cNvSpPr>
          <p:nvPr>
            <p:ph type="body" idx="4294967295"/>
          </p:nvPr>
        </p:nvSpPr>
        <p:spPr>
          <a:xfrm rot="-5400000">
            <a:off x="-469875" y="3408580"/>
            <a:ext cx="1902600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sz="1600" b="1"/>
              <a:t>recall@k</a:t>
            </a:r>
            <a:endParaRPr sz="1600" b="1"/>
          </a:p>
        </p:txBody>
      </p:sp>
      <p:sp>
        <p:nvSpPr>
          <p:cNvPr id="560" name="Google Shape;560;p41"/>
          <p:cNvSpPr txBox="1">
            <a:spLocks noGrp="1"/>
          </p:cNvSpPr>
          <p:nvPr>
            <p:ph type="body" idx="4294967295"/>
          </p:nvPr>
        </p:nvSpPr>
        <p:spPr>
          <a:xfrm>
            <a:off x="4143655" y="4180788"/>
            <a:ext cx="804300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sz="1600" b="1" dirty="0"/>
              <a:t>Yelp</a:t>
            </a:r>
            <a:endParaRPr sz="1600" b="1" dirty="0"/>
          </a:p>
        </p:txBody>
      </p:sp>
      <p:sp>
        <p:nvSpPr>
          <p:cNvPr id="561" name="Google Shape;561;p41"/>
          <p:cNvSpPr txBox="1">
            <a:spLocks noGrp="1"/>
          </p:cNvSpPr>
          <p:nvPr>
            <p:ph type="body" idx="4294967295"/>
          </p:nvPr>
        </p:nvSpPr>
        <p:spPr>
          <a:xfrm>
            <a:off x="6526180" y="4180788"/>
            <a:ext cx="1274100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sz="1600" b="1" dirty="0"/>
              <a:t>VideoGame</a:t>
            </a:r>
            <a:endParaRPr sz="1600" b="1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C347EA3-48DF-0B45-8D00-50580E194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214" y="1753976"/>
            <a:ext cx="8213581" cy="1188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C6EE71B-8016-F147-855D-549A7E767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476" y="3089379"/>
            <a:ext cx="8303901" cy="11736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2691C5AA-91C9-BE40-93CF-DB1F6B19E372}"/>
              </a:ext>
            </a:extLst>
          </p:cNvPr>
          <p:cNvSpPr/>
          <p:nvPr/>
        </p:nvSpPr>
        <p:spPr>
          <a:xfrm>
            <a:off x="538894" y="975935"/>
            <a:ext cx="80895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" sz="1800" dirty="0">
                <a:latin typeface="Lato"/>
                <a:sym typeface="Lato"/>
              </a:rPr>
              <a:t>For all three datasets and metrics, </a:t>
            </a:r>
            <a:r>
              <a:rPr lang="en-US" altLang="ko" sz="1800" b="1" i="1" dirty="0">
                <a:latin typeface="Lato"/>
                <a:sym typeface="Lato"/>
              </a:rPr>
              <a:t>TRAP</a:t>
            </a:r>
            <a:r>
              <a:rPr lang="en-US" altLang="ko" sz="1800" dirty="0">
                <a:latin typeface="Lato"/>
                <a:sym typeface="Lato"/>
              </a:rPr>
              <a:t> boosts the performance of the AE-based baseline models</a:t>
            </a:r>
            <a:endParaRPr lang="ko-KR" alt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ECBCE3B2-B028-CA4D-8E6F-017104C108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23" b="10124"/>
          <a:stretch/>
        </p:blipFill>
        <p:spPr>
          <a:xfrm>
            <a:off x="5703031" y="2293454"/>
            <a:ext cx="2996581" cy="2031795"/>
          </a:xfrm>
          <a:prstGeom prst="rect">
            <a:avLst/>
          </a:prstGeom>
        </p:spPr>
      </p:pic>
      <p:sp>
        <p:nvSpPr>
          <p:cNvPr id="566" name="Google Shape;566;p42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Ablation Study</a:t>
            </a:r>
            <a:endParaRPr sz="2400"/>
          </a:p>
        </p:txBody>
      </p:sp>
      <p:sp>
        <p:nvSpPr>
          <p:cNvPr id="567" name="Google Shape;567;p42"/>
          <p:cNvSpPr/>
          <p:nvPr/>
        </p:nvSpPr>
        <p:spPr>
          <a:xfrm>
            <a:off x="0" y="4749900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68" name="Google Shape;568;p42"/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9" name="Google Shape;569;p42"/>
          <p:cNvSpPr txBox="1"/>
          <p:nvPr/>
        </p:nvSpPr>
        <p:spPr>
          <a:xfrm>
            <a:off x="8112500" y="4752450"/>
            <a:ext cx="10317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ko-KR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31</a:t>
            </a:r>
            <a:r>
              <a:rPr lang="en-US" alt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/3</a:t>
            </a:r>
            <a:r>
              <a:rPr lang="en-US" altLang="ko-KR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7</a:t>
            </a:r>
            <a:endParaRPr lang="en-US" altLang="ko-KR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직사각형 1">
                <a:extLst>
                  <a:ext uri="{FF2B5EF4-FFF2-40B4-BE49-F238E27FC236}">
                    <a16:creationId xmlns:a16="http://schemas.microsoft.com/office/drawing/2014/main" id="{27FE9FE0-12FA-0C45-81D8-3372766578D1}"/>
                  </a:ext>
                </a:extLst>
              </p:cNvPr>
              <p:cNvSpPr/>
              <p:nvPr/>
            </p:nvSpPr>
            <p:spPr>
              <a:xfrm>
                <a:off x="6715094" y="1968985"/>
                <a:ext cx="111787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b="1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" altLang="ko" sz="2000" b="1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US" altLang="ko" sz="2000" b="1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en-US" altLang="ko" sz="2000" b="1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altLang="ko-KR" sz="2000" b="1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" altLang="ko" sz="2000" b="1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US" altLang="ko" sz="2000" b="1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</m:sub>
                      </m:sSub>
                    </m:oMath>
                  </m:oMathPara>
                </a14:m>
                <a:endParaRPr lang="ko-KR" altLang="en-US" sz="2000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2" name="직사각형 1">
                <a:extLst>
                  <a:ext uri="{FF2B5EF4-FFF2-40B4-BE49-F238E27FC236}">
                    <a16:creationId xmlns:a16="http://schemas.microsoft.com/office/drawing/2014/main" id="{27FE9FE0-12FA-0C45-81D8-3372766578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094" y="1968985"/>
                <a:ext cx="1117870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Google Shape;455;p32">
            <a:extLst>
              <a:ext uri="{FF2B5EF4-FFF2-40B4-BE49-F238E27FC236}">
                <a16:creationId xmlns:a16="http://schemas.microsoft.com/office/drawing/2014/main" id="{44B9E058-A4E0-C34D-A8EA-A9B0D848D5C6}"/>
              </a:ext>
            </a:extLst>
          </p:cNvPr>
          <p:cNvSpPr txBox="1">
            <a:spLocks/>
          </p:cNvSpPr>
          <p:nvPr/>
        </p:nvSpPr>
        <p:spPr>
          <a:xfrm>
            <a:off x="5974964" y="4192337"/>
            <a:ext cx="25836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spcAft>
                <a:spcPts val="1600"/>
              </a:spcAft>
              <a:buFont typeface="Lato"/>
              <a:buNone/>
            </a:pPr>
            <a:r>
              <a:rPr lang="en" altLang="ko" sz="1600" b="1" i="1" dirty="0"/>
              <a:t># of ratings</a:t>
            </a:r>
            <a:endParaRPr lang="en" sz="16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Google Shape;456;p32">
                <a:extLst>
                  <a:ext uri="{FF2B5EF4-FFF2-40B4-BE49-F238E27FC236}">
                    <a16:creationId xmlns:a16="http://schemas.microsoft.com/office/drawing/2014/main" id="{2342B65B-C7C1-EA48-81D8-A3EBC43F40EC}"/>
                  </a:ext>
                </a:extLst>
              </p:cNvPr>
              <p:cNvSpPr txBox="1">
                <a:spLocks/>
              </p:cNvSpPr>
              <p:nvPr/>
            </p:nvSpPr>
            <p:spPr>
              <a:xfrm rot="-5400000">
                <a:off x="4198559" y="2909415"/>
                <a:ext cx="2583600" cy="449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Lato"/>
                  <a:buChar char="●"/>
                  <a:defRPr sz="1800" b="0" i="0" u="none" strike="noStrike" cap="none">
                    <a:solidFill>
                      <a:schemeClr val="dk2"/>
                    </a:solidFill>
                    <a:latin typeface="Lato"/>
                    <a:ea typeface="Lato"/>
                    <a:cs typeface="Lato"/>
                    <a:sym typeface="Lato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Lato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Lato"/>
                    <a:ea typeface="Lato"/>
                    <a:cs typeface="Lato"/>
                    <a:sym typeface="Lato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Lato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Lato"/>
                    <a:ea typeface="Lato"/>
                    <a:cs typeface="Lato"/>
                    <a:sym typeface="Lato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Lato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Lato"/>
                    <a:ea typeface="Lato"/>
                    <a:cs typeface="Lato"/>
                    <a:sym typeface="Lato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Lato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Lato"/>
                    <a:ea typeface="Lato"/>
                    <a:cs typeface="Lato"/>
                    <a:sym typeface="Lato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Lato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Lato"/>
                    <a:ea typeface="Lato"/>
                    <a:cs typeface="Lato"/>
                    <a:sym typeface="Lato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Lato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Lato"/>
                    <a:ea typeface="Lato"/>
                    <a:cs typeface="Lato"/>
                    <a:sym typeface="Lato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Lato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Lato"/>
                    <a:ea typeface="Lato"/>
                    <a:cs typeface="Lato"/>
                    <a:sym typeface="Lato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1600"/>
                  </a:spcAft>
                  <a:buClr>
                    <a:schemeClr val="dk2"/>
                  </a:buClr>
                  <a:buSzPts val="1400"/>
                  <a:buFont typeface="Lato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Lato"/>
                    <a:ea typeface="Lato"/>
                    <a:cs typeface="Lato"/>
                    <a:sym typeface="Lato"/>
                  </a:defRPr>
                </a:lvl9pPr>
              </a:lstStyle>
              <a:p>
                <a:pPr marL="0" indent="0" algn="ctr">
                  <a:spcAft>
                    <a:spcPts val="1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6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" altLang="ko" sz="1600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US" altLang="ko" sz="16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" sz="1600" i="1" dirty="0"/>
              </a:p>
            </p:txBody>
          </p:sp>
        </mc:Choice>
        <mc:Fallback xmlns="">
          <p:sp>
            <p:nvSpPr>
              <p:cNvPr id="10" name="Google Shape;456;p32">
                <a:extLst>
                  <a:ext uri="{FF2B5EF4-FFF2-40B4-BE49-F238E27FC236}">
                    <a16:creationId xmlns:a16="http://schemas.microsoft.com/office/drawing/2014/main" id="{2342B65B-C7C1-EA48-81D8-A3EBC43F40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4198559" y="2909415"/>
                <a:ext cx="2583600" cy="4497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직사각형 11">
            <a:extLst>
              <a:ext uri="{FF2B5EF4-FFF2-40B4-BE49-F238E27FC236}">
                <a16:creationId xmlns:a16="http://schemas.microsoft.com/office/drawing/2014/main" id="{E0E543D7-FD5E-FC4B-991D-28A8F586AEB3}"/>
              </a:ext>
            </a:extLst>
          </p:cNvPr>
          <p:cNvSpPr/>
          <p:nvPr/>
        </p:nvSpPr>
        <p:spPr>
          <a:xfrm>
            <a:off x="538893" y="975935"/>
            <a:ext cx="8293531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700" dirty="0">
                <a:latin typeface="Lato"/>
                <a:sym typeface="Lato"/>
              </a:rPr>
              <a:t>Both </a:t>
            </a:r>
            <a:r>
              <a:rPr lang="en-US" altLang="ko-KR" sz="1700" dirty="0" err="1">
                <a:latin typeface="Lato"/>
                <a:sym typeface="Lato"/>
              </a:rPr>
              <a:t>regularizers</a:t>
            </a:r>
            <a:r>
              <a:rPr lang="en-US" altLang="ko-KR" sz="1700" dirty="0">
                <a:latin typeface="Lato"/>
                <a:sym typeface="Lato"/>
              </a:rPr>
              <a:t> are all effective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700" dirty="0">
                <a:latin typeface="Lato"/>
                <a:sym typeface="Lato"/>
              </a:rPr>
              <a:t>The best performance of the model using both </a:t>
            </a:r>
            <a:r>
              <a:rPr lang="en-US" altLang="ko-KR" sz="1700" dirty="0" err="1">
                <a:latin typeface="Lato"/>
                <a:sym typeface="Lato"/>
              </a:rPr>
              <a:t>regularizers</a:t>
            </a:r>
            <a:r>
              <a:rPr lang="en-US" altLang="ko-KR" sz="1700" dirty="0">
                <a:latin typeface="Lato"/>
                <a:sym typeface="Lato"/>
              </a:rPr>
              <a:t> together shows the synergistic effect between the two </a:t>
            </a:r>
            <a:r>
              <a:rPr lang="en-US" altLang="ko-KR" sz="1700" dirty="0" err="1">
                <a:latin typeface="Lato"/>
                <a:sym typeface="Lato"/>
              </a:rPr>
              <a:t>regularizers</a:t>
            </a:r>
            <a:endParaRPr lang="ko-KR" altLang="en-US" sz="17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BEE2185-8E9B-9941-A066-78063435EA9E}"/>
                  </a:ext>
                </a:extLst>
              </p:cNvPr>
              <p:cNvSpPr txBox="1"/>
              <p:nvPr/>
            </p:nvSpPr>
            <p:spPr>
              <a:xfrm>
                <a:off x="842844" y="4153874"/>
                <a:ext cx="92692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ko-KR" b="0" i="1" smtClean="0">
                          <a:latin typeface="Cambria Math" panose="02040503050406030204" pitchFamily="18" charset="0"/>
                        </a:rPr>
                        <m:t>𝑇𝑅𝐴</m:t>
                      </m:r>
                      <m:sSubSup>
                        <m:sSubSupPr>
                          <m:ctrlPr>
                            <a:rPr kumimoji="1"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ko-K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kumimoji="1" lang="en-US" altLang="ko-KR" b="0" i="1" smtClean="0">
                              <a:latin typeface="Cambria Math" panose="02040503050406030204" pitchFamily="18" charset="0"/>
                            </a:rPr>
                            <m:t>𝐴𝑢𝑡𝑜</m:t>
                          </m:r>
                        </m:sub>
                        <m:sup>
                          <m:r>
                            <a:rPr kumimoji="1" lang="en-US" altLang="ko-KR" b="0" i="1" smtClean="0">
                              <a:latin typeface="Cambria Math" panose="02040503050406030204" pitchFamily="18" charset="0"/>
                            </a:rPr>
                            <m:t>𝑚𝑎𝑐𝑟𝑜</m:t>
                          </m:r>
                        </m:sup>
                      </m:sSubSup>
                    </m:oMath>
                  </m:oMathPara>
                </a14:m>
                <a:endParaRPr kumimoji="1" lang="ko-KR" alt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BEE2185-8E9B-9941-A066-78063435EA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844" y="4153874"/>
                <a:ext cx="926920" cy="215444"/>
              </a:xfrm>
              <a:prstGeom prst="rect">
                <a:avLst/>
              </a:prstGeom>
              <a:blipFill>
                <a:blip r:embed="rId6"/>
                <a:stretch>
                  <a:fillRect l="-2703" b="-2222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Google Shape;455;p32">
            <a:extLst>
              <a:ext uri="{FF2B5EF4-FFF2-40B4-BE49-F238E27FC236}">
                <a16:creationId xmlns:a16="http://schemas.microsoft.com/office/drawing/2014/main" id="{E784D60A-1D6C-E641-9B44-CAF4D45682CC}"/>
              </a:ext>
            </a:extLst>
          </p:cNvPr>
          <p:cNvSpPr txBox="1">
            <a:spLocks/>
          </p:cNvSpPr>
          <p:nvPr/>
        </p:nvSpPr>
        <p:spPr>
          <a:xfrm>
            <a:off x="1276572" y="4063387"/>
            <a:ext cx="3927735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spcAft>
                <a:spcPts val="1600"/>
              </a:spcAft>
              <a:buFont typeface="Lato"/>
              <a:buNone/>
            </a:pPr>
            <a:r>
              <a:rPr lang="en" altLang="ko" sz="1400" dirty="0"/>
              <a:t>: </a:t>
            </a:r>
            <a:r>
              <a:rPr lang="en" altLang="ko" sz="1400" b="1" i="1" dirty="0"/>
              <a:t>TRAP</a:t>
            </a:r>
            <a:r>
              <a:rPr lang="en" altLang="ko" sz="1400" dirty="0"/>
              <a:t> w/ the macroscopic </a:t>
            </a:r>
            <a:r>
              <a:rPr lang="en" altLang="ko" sz="1400" dirty="0" err="1"/>
              <a:t>regularizer</a:t>
            </a:r>
            <a:endParaRPr lang="en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2CF35A9-204E-5A4B-8A6B-263BB6A2D703}"/>
                  </a:ext>
                </a:extLst>
              </p:cNvPr>
              <p:cNvSpPr txBox="1"/>
              <p:nvPr/>
            </p:nvSpPr>
            <p:spPr>
              <a:xfrm>
                <a:off x="842844" y="4424328"/>
                <a:ext cx="891654" cy="2294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ko-KR" b="0" i="1" smtClean="0">
                          <a:latin typeface="Cambria Math" panose="02040503050406030204" pitchFamily="18" charset="0"/>
                        </a:rPr>
                        <m:t>𝑇𝑅𝐴</m:t>
                      </m:r>
                      <m:sSubSup>
                        <m:sSubSupPr>
                          <m:ctrlPr>
                            <a:rPr kumimoji="1"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ko-K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kumimoji="1" lang="en-US" altLang="ko-KR" b="0" i="1" smtClean="0">
                              <a:latin typeface="Cambria Math" panose="02040503050406030204" pitchFamily="18" charset="0"/>
                            </a:rPr>
                            <m:t>𝐴𝑢𝑡𝑜</m:t>
                          </m:r>
                        </m:sub>
                        <m:sup>
                          <m:r>
                            <a:rPr kumimoji="1" lang="en-US" altLang="ko-KR" b="0" i="1" smtClean="0">
                              <a:latin typeface="Cambria Math" panose="02040503050406030204" pitchFamily="18" charset="0"/>
                            </a:rPr>
                            <m:t>𝑚𝑖𝑐𝑟𝑜</m:t>
                          </m:r>
                        </m:sup>
                      </m:sSubSup>
                    </m:oMath>
                  </m:oMathPara>
                </a14:m>
                <a:endParaRPr kumimoji="1" lang="ko-KR" alt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2CF35A9-204E-5A4B-8A6B-263BB6A2D7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844" y="4424328"/>
                <a:ext cx="891654" cy="229422"/>
              </a:xfrm>
              <a:prstGeom prst="rect">
                <a:avLst/>
              </a:prstGeom>
              <a:blipFill>
                <a:blip r:embed="rId7"/>
                <a:stretch>
                  <a:fillRect l="-2778" b="-2222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Google Shape;455;p32">
            <a:extLst>
              <a:ext uri="{FF2B5EF4-FFF2-40B4-BE49-F238E27FC236}">
                <a16:creationId xmlns:a16="http://schemas.microsoft.com/office/drawing/2014/main" id="{F71F705E-94B0-414F-8FE8-FBDB1EA5F44D}"/>
              </a:ext>
            </a:extLst>
          </p:cNvPr>
          <p:cNvSpPr txBox="1">
            <a:spLocks/>
          </p:cNvSpPr>
          <p:nvPr/>
        </p:nvSpPr>
        <p:spPr>
          <a:xfrm>
            <a:off x="1276572" y="4333841"/>
            <a:ext cx="3927735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spcAft>
                <a:spcPts val="1600"/>
              </a:spcAft>
              <a:buFont typeface="Lato"/>
              <a:buNone/>
            </a:pPr>
            <a:r>
              <a:rPr lang="en" altLang="ko" sz="1400" dirty="0"/>
              <a:t>: </a:t>
            </a:r>
            <a:r>
              <a:rPr lang="en" altLang="ko" sz="1400" b="1" i="1" dirty="0"/>
              <a:t>TRAP</a:t>
            </a:r>
            <a:r>
              <a:rPr lang="en" altLang="ko" sz="1400" dirty="0"/>
              <a:t> w/ the microscopic </a:t>
            </a:r>
            <a:r>
              <a:rPr lang="en" altLang="ko" sz="1400" dirty="0" err="1"/>
              <a:t>regularizer</a:t>
            </a:r>
            <a:endParaRPr lang="en" sz="14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6E2344-16D5-D346-86C4-FB1BD29AF1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485" y="1954274"/>
            <a:ext cx="4192140" cy="2100401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16A2FD9-3B63-46EE-BF2E-33DCAE669A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8775" y="2465813"/>
            <a:ext cx="2459790" cy="154674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43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Node Embedding: Node Classification</a:t>
            </a:r>
            <a:endParaRPr/>
          </a:p>
        </p:txBody>
      </p:sp>
      <p:sp>
        <p:nvSpPr>
          <p:cNvPr id="577" name="Google Shape;577;p43"/>
          <p:cNvSpPr/>
          <p:nvPr/>
        </p:nvSpPr>
        <p:spPr>
          <a:xfrm>
            <a:off x="0" y="4749900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78" name="Google Shape;578;p43"/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9" name="Google Shape;579;p43"/>
          <p:cNvSpPr txBox="1"/>
          <p:nvPr/>
        </p:nvSpPr>
        <p:spPr>
          <a:xfrm>
            <a:off x="8112500" y="4752450"/>
            <a:ext cx="10317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ko-KR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32</a:t>
            </a:r>
            <a:r>
              <a:rPr lang="en-US" alt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/3</a:t>
            </a:r>
            <a:r>
              <a:rPr lang="en-US" altLang="ko-KR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7</a:t>
            </a:r>
            <a:endParaRPr lang="en-US" altLang="ko-KR" sz="1800" dirty="0"/>
          </a:p>
        </p:txBody>
      </p:sp>
      <p:sp>
        <p:nvSpPr>
          <p:cNvPr id="584" name="Google Shape;584;p43"/>
          <p:cNvSpPr txBox="1"/>
          <p:nvPr/>
        </p:nvSpPr>
        <p:spPr>
          <a:xfrm>
            <a:off x="717849" y="3136262"/>
            <a:ext cx="5202185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ts val="1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ko" sz="1600" i="1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Micro-f1 score</a:t>
            </a:r>
            <a:endParaRPr lang="en-US" altLang="ko" sz="1600" i="1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285750" lvl="0" indent="-285750" algn="l" rtl="0">
              <a:lnSpc>
                <a:spcPts val="1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altLang="ko" i="1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Average f1-score</a:t>
            </a:r>
            <a:endParaRPr lang="en-US" altLang="ko" sz="100" i="1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ts val="1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ko" sz="1600" i="1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Macro-f1 score</a:t>
            </a:r>
            <a:endParaRPr lang="en-US" altLang="ko" sz="1600" i="1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285750" lvl="0" indent="-285750" algn="l" rtl="0">
              <a:lnSpc>
                <a:spcPts val="1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altLang="ko" i="1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Average score of per-class f1-score</a:t>
            </a:r>
            <a:endParaRPr lang="en-US" altLang="ko" sz="1600" i="1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" name="Google Shape;540;p40">
            <a:extLst>
              <a:ext uri="{FF2B5EF4-FFF2-40B4-BE49-F238E27FC236}">
                <a16:creationId xmlns:a16="http://schemas.microsoft.com/office/drawing/2014/main" id="{389D2AC3-EE80-E74C-B8A1-23BA53D193DA}"/>
              </a:ext>
            </a:extLst>
          </p:cNvPr>
          <p:cNvSpPr txBox="1">
            <a:spLocks/>
          </p:cNvSpPr>
          <p:nvPr/>
        </p:nvSpPr>
        <p:spPr>
          <a:xfrm>
            <a:off x="468110" y="985264"/>
            <a:ext cx="13107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spcAft>
                <a:spcPts val="1600"/>
              </a:spcAft>
              <a:buFont typeface="Lato"/>
              <a:buNone/>
            </a:pPr>
            <a:r>
              <a:rPr lang="en" altLang="ko" sz="2000" b="1"/>
              <a:t>Datasets</a:t>
            </a:r>
            <a:endParaRPr lang="en" sz="2000" b="1" dirty="0"/>
          </a:p>
        </p:txBody>
      </p:sp>
      <p:sp>
        <p:nvSpPr>
          <p:cNvPr id="13" name="Google Shape;541;p40">
            <a:extLst>
              <a:ext uri="{FF2B5EF4-FFF2-40B4-BE49-F238E27FC236}">
                <a16:creationId xmlns:a16="http://schemas.microsoft.com/office/drawing/2014/main" id="{45B50EF0-5BED-F942-B324-17008B49F2C3}"/>
              </a:ext>
            </a:extLst>
          </p:cNvPr>
          <p:cNvSpPr txBox="1">
            <a:spLocks/>
          </p:cNvSpPr>
          <p:nvPr/>
        </p:nvSpPr>
        <p:spPr>
          <a:xfrm>
            <a:off x="468110" y="2617730"/>
            <a:ext cx="1550100" cy="400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spcAft>
                <a:spcPts val="1600"/>
              </a:spcAft>
              <a:buFont typeface="Lato"/>
              <a:buNone/>
            </a:pPr>
            <a:r>
              <a:rPr lang="en" altLang="ko" sz="2000" b="1" dirty="0"/>
              <a:t>Evaluation</a:t>
            </a:r>
            <a:endParaRPr lang="en" sz="2000" b="1" dirty="0"/>
          </a:p>
        </p:txBody>
      </p:sp>
      <p:sp>
        <p:nvSpPr>
          <p:cNvPr id="14" name="Google Shape;542;p40">
            <a:extLst>
              <a:ext uri="{FF2B5EF4-FFF2-40B4-BE49-F238E27FC236}">
                <a16:creationId xmlns:a16="http://schemas.microsoft.com/office/drawing/2014/main" id="{3B90A458-31D2-F24B-8A62-AD69BE3F3AFB}"/>
              </a:ext>
            </a:extLst>
          </p:cNvPr>
          <p:cNvSpPr txBox="1">
            <a:spLocks/>
          </p:cNvSpPr>
          <p:nvPr/>
        </p:nvSpPr>
        <p:spPr>
          <a:xfrm>
            <a:off x="5209769" y="976174"/>
            <a:ext cx="13107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spcAft>
                <a:spcPts val="1600"/>
              </a:spcAft>
              <a:buFont typeface="Lato"/>
              <a:buNone/>
            </a:pPr>
            <a:r>
              <a:rPr lang="en" altLang="ko" sz="2000" b="1"/>
              <a:t>Baselines</a:t>
            </a:r>
            <a:endParaRPr lang="en" sz="2000" b="1" dirty="0"/>
          </a:p>
        </p:txBody>
      </p:sp>
      <p:sp>
        <p:nvSpPr>
          <p:cNvPr id="15" name="Google Shape;546;p40">
            <a:extLst>
              <a:ext uri="{FF2B5EF4-FFF2-40B4-BE49-F238E27FC236}">
                <a16:creationId xmlns:a16="http://schemas.microsoft.com/office/drawing/2014/main" id="{F0DE52C0-741F-8940-AB9B-ED0201A9B118}"/>
              </a:ext>
            </a:extLst>
          </p:cNvPr>
          <p:cNvSpPr txBox="1">
            <a:spLocks/>
          </p:cNvSpPr>
          <p:nvPr/>
        </p:nvSpPr>
        <p:spPr>
          <a:xfrm>
            <a:off x="5669400" y="1439459"/>
            <a:ext cx="3474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>
              <a:spcAft>
                <a:spcPts val="1600"/>
              </a:spcAft>
              <a:buNone/>
            </a:pPr>
            <a:r>
              <a:rPr lang="en" altLang="ko" i="1" dirty="0" err="1"/>
              <a:t>DeepWalk</a:t>
            </a:r>
            <a:r>
              <a:rPr lang="en" altLang="ko" dirty="0"/>
              <a:t>  [KDD14]</a:t>
            </a:r>
            <a:br>
              <a:rPr lang="en" altLang="ko" dirty="0"/>
            </a:br>
            <a:r>
              <a:rPr lang="en" altLang="ko" i="1" dirty="0"/>
              <a:t>LINE</a:t>
            </a:r>
            <a:r>
              <a:rPr lang="en" altLang="ko" dirty="0"/>
              <a:t>  [WWW15]</a:t>
            </a:r>
            <a:br>
              <a:rPr lang="en" altLang="ko" dirty="0"/>
            </a:br>
            <a:r>
              <a:rPr lang="en" altLang="ko" i="1" dirty="0"/>
              <a:t>Node2Vec</a:t>
            </a:r>
            <a:r>
              <a:rPr lang="en" altLang="ko" dirty="0"/>
              <a:t>  [KDD16]</a:t>
            </a:r>
            <a:br>
              <a:rPr lang="en" altLang="ko" dirty="0"/>
            </a:br>
            <a:r>
              <a:rPr lang="en" altLang="ko" i="1" dirty="0"/>
              <a:t>Struct2Vec</a:t>
            </a:r>
            <a:r>
              <a:rPr lang="en" altLang="ko" dirty="0"/>
              <a:t>  [KDD17]</a:t>
            </a:r>
            <a:br>
              <a:rPr lang="en" altLang="ko" dirty="0"/>
            </a:br>
            <a:r>
              <a:rPr lang="en" altLang="ko" b="1" i="1" dirty="0">
                <a:solidFill>
                  <a:srgbClr val="0070C0"/>
                </a:solidFill>
              </a:rPr>
              <a:t>SDNE</a:t>
            </a:r>
            <a:r>
              <a:rPr lang="en" altLang="ko" b="1" dirty="0">
                <a:solidFill>
                  <a:srgbClr val="0070C0"/>
                </a:solidFill>
              </a:rPr>
              <a:t> [KDD16] </a:t>
            </a:r>
            <a:br>
              <a:rPr lang="en" altLang="ko" b="1" dirty="0">
                <a:solidFill>
                  <a:srgbClr val="0070C0"/>
                </a:solidFill>
              </a:rPr>
            </a:br>
            <a:r>
              <a:rPr lang="en" altLang="ko" b="1" i="1" dirty="0">
                <a:solidFill>
                  <a:srgbClr val="0070C0"/>
                </a:solidFill>
              </a:rPr>
              <a:t>DANE</a:t>
            </a:r>
            <a:r>
              <a:rPr lang="en" altLang="ko" b="1" dirty="0">
                <a:solidFill>
                  <a:srgbClr val="0070C0"/>
                </a:solidFill>
              </a:rPr>
              <a:t> [IJCAI18]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AF62BF0C-68D1-C54B-B6B9-381DB8E125EE}"/>
              </a:ext>
            </a:extLst>
          </p:cNvPr>
          <p:cNvSpPr/>
          <p:nvPr/>
        </p:nvSpPr>
        <p:spPr>
          <a:xfrm>
            <a:off x="8108708" y="1994239"/>
            <a:ext cx="8130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i="1" dirty="0"/>
              <a:t>Non-AE</a:t>
            </a:r>
            <a:endParaRPr lang="ko-KR" altLang="en-US" dirty="0"/>
          </a:p>
        </p:txBody>
      </p:sp>
      <p:sp>
        <p:nvSpPr>
          <p:cNvPr id="17" name="왼쪽 중괄호[L] 16">
            <a:extLst>
              <a:ext uri="{FF2B5EF4-FFF2-40B4-BE49-F238E27FC236}">
                <a16:creationId xmlns:a16="http://schemas.microsoft.com/office/drawing/2014/main" id="{33216E7D-C322-6E4F-841D-9B1A9F6B8852}"/>
              </a:ext>
            </a:extLst>
          </p:cNvPr>
          <p:cNvSpPr/>
          <p:nvPr/>
        </p:nvSpPr>
        <p:spPr>
          <a:xfrm flipH="1">
            <a:off x="8005243" y="1545236"/>
            <a:ext cx="117604" cy="1205785"/>
          </a:xfrm>
          <a:prstGeom prst="leftBrac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2EA045C6-B18A-8F4A-A91E-CE84CE90F99A}"/>
              </a:ext>
            </a:extLst>
          </p:cNvPr>
          <p:cNvSpPr/>
          <p:nvPr/>
        </p:nvSpPr>
        <p:spPr>
          <a:xfrm>
            <a:off x="8097709" y="2942909"/>
            <a:ext cx="4251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i="1" dirty="0"/>
              <a:t>AE</a:t>
            </a:r>
            <a:endParaRPr lang="ko-KR" altLang="en-US" dirty="0"/>
          </a:p>
        </p:txBody>
      </p:sp>
      <p:sp>
        <p:nvSpPr>
          <p:cNvPr id="19" name="왼쪽 중괄호[L] 18">
            <a:extLst>
              <a:ext uri="{FF2B5EF4-FFF2-40B4-BE49-F238E27FC236}">
                <a16:creationId xmlns:a16="http://schemas.microsoft.com/office/drawing/2014/main" id="{A6111CA3-974A-DD42-8FF9-BEC9CC1A577A}"/>
              </a:ext>
            </a:extLst>
          </p:cNvPr>
          <p:cNvSpPr/>
          <p:nvPr/>
        </p:nvSpPr>
        <p:spPr>
          <a:xfrm flipH="1">
            <a:off x="8019382" y="2857011"/>
            <a:ext cx="89326" cy="479574"/>
          </a:xfrm>
          <a:prstGeom prst="leftBrac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D91A8CB4-34B2-654B-878D-8FEB0AD9B8A4}"/>
              </a:ext>
            </a:extLst>
          </p:cNvPr>
          <p:cNvSpPr/>
          <p:nvPr/>
        </p:nvSpPr>
        <p:spPr>
          <a:xfrm>
            <a:off x="5727926" y="3371182"/>
            <a:ext cx="24929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" altLang="ko" i="1" dirty="0">
                <a:solidFill>
                  <a:srgbClr val="0070C0"/>
                </a:solidFill>
              </a:rPr>
              <a:t>Using context information</a:t>
            </a:r>
            <a:endParaRPr lang="ko-KR" altLang="en-US" dirty="0">
              <a:solidFill>
                <a:srgbClr val="0070C0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77D8EBE-A7F6-9D48-8203-45C4B42F8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36" y="1544167"/>
            <a:ext cx="4518741" cy="925013"/>
          </a:xfrm>
          <a:prstGeom prst="rect">
            <a:avLst/>
          </a:prstGeom>
        </p:spPr>
      </p:pic>
      <p:sp>
        <p:nvSpPr>
          <p:cNvPr id="23" name="모서리가 둥근 직사각형 22">
            <a:extLst>
              <a:ext uri="{FF2B5EF4-FFF2-40B4-BE49-F238E27FC236}">
                <a16:creationId xmlns:a16="http://schemas.microsoft.com/office/drawing/2014/main" id="{0CF0AD59-BBF8-1C4A-825E-01B1F243343B}"/>
              </a:ext>
            </a:extLst>
          </p:cNvPr>
          <p:cNvSpPr/>
          <p:nvPr/>
        </p:nvSpPr>
        <p:spPr>
          <a:xfrm>
            <a:off x="6572044" y="3377990"/>
            <a:ext cx="645879" cy="308155"/>
          </a:xfrm>
          <a:prstGeom prst="roundRect">
            <a:avLst/>
          </a:prstGeom>
          <a:solidFill>
            <a:schemeClr val="accent6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4" name="모서리가 둥근 직사각형 23">
            <a:extLst>
              <a:ext uri="{FF2B5EF4-FFF2-40B4-BE49-F238E27FC236}">
                <a16:creationId xmlns:a16="http://schemas.microsoft.com/office/drawing/2014/main" id="{717F9B44-B27B-7644-8E86-73874926CF97}"/>
              </a:ext>
            </a:extLst>
          </p:cNvPr>
          <p:cNvSpPr/>
          <p:nvPr/>
        </p:nvSpPr>
        <p:spPr>
          <a:xfrm>
            <a:off x="3257887" y="1535395"/>
            <a:ext cx="645879" cy="308155"/>
          </a:xfrm>
          <a:prstGeom prst="roundRect">
            <a:avLst/>
          </a:prstGeom>
          <a:solidFill>
            <a:schemeClr val="accent6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D2361A0C-6E42-264C-A55C-71A93FE7E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022" y="2824094"/>
            <a:ext cx="7268875" cy="138060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C168666-563B-F843-9333-716E18984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582" y="1499048"/>
            <a:ext cx="7326230" cy="1357731"/>
          </a:xfrm>
          <a:prstGeom prst="rect">
            <a:avLst/>
          </a:prstGeom>
        </p:spPr>
      </p:pic>
      <p:sp>
        <p:nvSpPr>
          <p:cNvPr id="590" name="Google Shape;590;p44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Node Embedding: Node Classification</a:t>
            </a:r>
            <a:endParaRPr/>
          </a:p>
        </p:txBody>
      </p:sp>
      <p:sp>
        <p:nvSpPr>
          <p:cNvPr id="591" name="Google Shape;591;p44"/>
          <p:cNvSpPr/>
          <p:nvPr/>
        </p:nvSpPr>
        <p:spPr>
          <a:xfrm>
            <a:off x="0" y="4749900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92" name="Google Shape;592;p44"/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3" name="Google Shape;593;p44"/>
          <p:cNvSpPr txBox="1"/>
          <p:nvPr/>
        </p:nvSpPr>
        <p:spPr>
          <a:xfrm>
            <a:off x="8112500" y="4752450"/>
            <a:ext cx="10317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ko-KR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33</a:t>
            </a:r>
            <a:r>
              <a:rPr lang="en-US" alt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/3</a:t>
            </a:r>
            <a:r>
              <a:rPr lang="en-US" altLang="ko-KR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7</a:t>
            </a:r>
            <a:endParaRPr lang="en-US" altLang="ko-KR" sz="1800" dirty="0"/>
          </a:p>
        </p:txBody>
      </p:sp>
      <p:sp>
        <p:nvSpPr>
          <p:cNvPr id="596" name="Google Shape;596;p44"/>
          <p:cNvSpPr txBox="1">
            <a:spLocks noGrp="1"/>
          </p:cNvSpPr>
          <p:nvPr>
            <p:ph type="body" idx="4294967295"/>
          </p:nvPr>
        </p:nvSpPr>
        <p:spPr>
          <a:xfrm rot="-5400000">
            <a:off x="-66328" y="1904705"/>
            <a:ext cx="1902600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sz="1600" b="1" dirty="0"/>
              <a:t>Micro-f1</a:t>
            </a:r>
            <a:endParaRPr sz="1600" b="1" dirty="0"/>
          </a:p>
        </p:txBody>
      </p:sp>
      <p:sp>
        <p:nvSpPr>
          <p:cNvPr id="597" name="Google Shape;597;p44"/>
          <p:cNvSpPr txBox="1">
            <a:spLocks noGrp="1"/>
          </p:cNvSpPr>
          <p:nvPr>
            <p:ph type="body" idx="4294967295"/>
          </p:nvPr>
        </p:nvSpPr>
        <p:spPr>
          <a:xfrm>
            <a:off x="1779372" y="4115459"/>
            <a:ext cx="804300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sz="1600" b="1" dirty="0"/>
              <a:t>Cora</a:t>
            </a:r>
            <a:endParaRPr sz="1600" b="1" dirty="0"/>
          </a:p>
        </p:txBody>
      </p:sp>
      <p:sp>
        <p:nvSpPr>
          <p:cNvPr id="598" name="Google Shape;598;p44"/>
          <p:cNvSpPr txBox="1">
            <a:spLocks noGrp="1"/>
          </p:cNvSpPr>
          <p:nvPr>
            <p:ph type="body" idx="4294967295"/>
          </p:nvPr>
        </p:nvSpPr>
        <p:spPr>
          <a:xfrm rot="-5400000">
            <a:off x="-66328" y="3240742"/>
            <a:ext cx="1902600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sz="1600" b="1" dirty="0"/>
              <a:t>Macro-f1</a:t>
            </a:r>
            <a:endParaRPr sz="1600" b="1" dirty="0"/>
          </a:p>
        </p:txBody>
      </p:sp>
      <p:sp>
        <p:nvSpPr>
          <p:cNvPr id="599" name="Google Shape;599;p44"/>
          <p:cNvSpPr txBox="1">
            <a:spLocks noGrp="1"/>
          </p:cNvSpPr>
          <p:nvPr>
            <p:ph type="body" idx="4294967295"/>
          </p:nvPr>
        </p:nvSpPr>
        <p:spPr>
          <a:xfrm>
            <a:off x="3985132" y="4115459"/>
            <a:ext cx="989700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sz="1600" b="1" dirty="0"/>
              <a:t>Citeseer</a:t>
            </a:r>
            <a:endParaRPr sz="1600" b="1" dirty="0"/>
          </a:p>
        </p:txBody>
      </p:sp>
      <p:sp>
        <p:nvSpPr>
          <p:cNvPr id="600" name="Google Shape;600;p44"/>
          <p:cNvSpPr txBox="1">
            <a:spLocks noGrp="1"/>
          </p:cNvSpPr>
          <p:nvPr>
            <p:ph type="body" idx="4294967295"/>
          </p:nvPr>
        </p:nvSpPr>
        <p:spPr>
          <a:xfrm>
            <a:off x="6376292" y="4115459"/>
            <a:ext cx="1401600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sz="1600" b="1" dirty="0"/>
              <a:t>BlogCatalog</a:t>
            </a:r>
            <a:endParaRPr sz="1600" b="1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68AD34C4-5A85-4B41-95B7-141DB8816D82}"/>
              </a:ext>
            </a:extLst>
          </p:cNvPr>
          <p:cNvSpPr/>
          <p:nvPr/>
        </p:nvSpPr>
        <p:spPr>
          <a:xfrm>
            <a:off x="538894" y="975935"/>
            <a:ext cx="8089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" sz="1800" b="1" i="1" dirty="0">
                <a:latin typeface="Lato"/>
                <a:sym typeface="Lato"/>
              </a:rPr>
              <a:t>TRAP</a:t>
            </a:r>
            <a:r>
              <a:rPr lang="en-US" altLang="ko" sz="1800" dirty="0">
                <a:latin typeface="Lato"/>
                <a:sym typeface="Lato"/>
              </a:rPr>
              <a:t> combined with </a:t>
            </a:r>
            <a:r>
              <a:rPr lang="en-US" altLang="ko" sz="1800" i="1" dirty="0">
                <a:latin typeface="Lato"/>
                <a:sym typeface="Lato"/>
              </a:rPr>
              <a:t>SDNE </a:t>
            </a:r>
            <a:r>
              <a:rPr lang="en-US" altLang="ko" sz="1800" dirty="0">
                <a:latin typeface="Lato"/>
                <a:sym typeface="Lato"/>
              </a:rPr>
              <a:t>improves the performance for all three datasets</a:t>
            </a:r>
            <a:endParaRPr lang="ko-KR" altLang="en-US" dirty="0"/>
          </a:p>
        </p:txBody>
      </p: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17D94D3C-42BA-7F40-8AF0-3F515A04DB09}"/>
              </a:ext>
            </a:extLst>
          </p:cNvPr>
          <p:cNvCxnSpPr>
            <a:cxnSpLocks/>
          </p:cNvCxnSpPr>
          <p:nvPr/>
        </p:nvCxnSpPr>
        <p:spPr>
          <a:xfrm flipV="1">
            <a:off x="2925093" y="1705102"/>
            <a:ext cx="0" cy="184825"/>
          </a:xfrm>
          <a:prstGeom prst="straightConnector1">
            <a:avLst/>
          </a:prstGeom>
          <a:ln w="44450">
            <a:solidFill>
              <a:srgbClr val="FF0000"/>
            </a:solidFill>
            <a:headEnd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C672F8A1-057F-3946-98D1-FBE6C13E1391}"/>
              </a:ext>
            </a:extLst>
          </p:cNvPr>
          <p:cNvCxnSpPr>
            <a:cxnSpLocks/>
          </p:cNvCxnSpPr>
          <p:nvPr/>
        </p:nvCxnSpPr>
        <p:spPr>
          <a:xfrm flipV="1">
            <a:off x="2938373" y="2891230"/>
            <a:ext cx="0" cy="184825"/>
          </a:xfrm>
          <a:prstGeom prst="straightConnector1">
            <a:avLst/>
          </a:prstGeom>
          <a:ln w="44450">
            <a:solidFill>
              <a:srgbClr val="FF0000"/>
            </a:solidFill>
            <a:headEnd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CF9E3737-F39E-F941-B5B2-975219F850C9}"/>
              </a:ext>
            </a:extLst>
          </p:cNvPr>
          <p:cNvCxnSpPr>
            <a:cxnSpLocks/>
          </p:cNvCxnSpPr>
          <p:nvPr/>
        </p:nvCxnSpPr>
        <p:spPr>
          <a:xfrm flipV="1">
            <a:off x="5198123" y="1637008"/>
            <a:ext cx="0" cy="223736"/>
          </a:xfrm>
          <a:prstGeom prst="straightConnector1">
            <a:avLst/>
          </a:prstGeom>
          <a:ln w="44450">
            <a:solidFill>
              <a:srgbClr val="FF0000"/>
            </a:solidFill>
            <a:headEnd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16814E7C-847A-3149-A01A-0CEF9CB8E855}"/>
              </a:ext>
            </a:extLst>
          </p:cNvPr>
          <p:cNvCxnSpPr>
            <a:cxnSpLocks/>
          </p:cNvCxnSpPr>
          <p:nvPr/>
        </p:nvCxnSpPr>
        <p:spPr>
          <a:xfrm flipV="1">
            <a:off x="5198123" y="2891230"/>
            <a:ext cx="0" cy="223736"/>
          </a:xfrm>
          <a:prstGeom prst="straightConnector1">
            <a:avLst/>
          </a:prstGeom>
          <a:ln w="44450">
            <a:solidFill>
              <a:srgbClr val="FF0000"/>
            </a:solidFill>
            <a:headEnd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E3D5CEA5-EA00-9E4F-BF24-DA3EED65C2D8}"/>
              </a:ext>
            </a:extLst>
          </p:cNvPr>
          <p:cNvCxnSpPr>
            <a:cxnSpLocks/>
          </p:cNvCxnSpPr>
          <p:nvPr/>
        </p:nvCxnSpPr>
        <p:spPr>
          <a:xfrm flipV="1">
            <a:off x="7500336" y="1637008"/>
            <a:ext cx="0" cy="486383"/>
          </a:xfrm>
          <a:prstGeom prst="straightConnector1">
            <a:avLst/>
          </a:prstGeom>
          <a:ln w="44450">
            <a:solidFill>
              <a:srgbClr val="FF0000"/>
            </a:solidFill>
            <a:headEnd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8B777E3B-48E7-6741-8941-F5F1D7DBEE1B}"/>
              </a:ext>
            </a:extLst>
          </p:cNvPr>
          <p:cNvCxnSpPr>
            <a:cxnSpLocks/>
          </p:cNvCxnSpPr>
          <p:nvPr/>
        </p:nvCxnSpPr>
        <p:spPr>
          <a:xfrm flipV="1">
            <a:off x="7500336" y="2976182"/>
            <a:ext cx="0" cy="486383"/>
          </a:xfrm>
          <a:prstGeom prst="straightConnector1">
            <a:avLst/>
          </a:prstGeom>
          <a:ln w="44450">
            <a:solidFill>
              <a:srgbClr val="FF0000"/>
            </a:solidFill>
            <a:headEnd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Google Shape;561;p41">
            <a:extLst>
              <a:ext uri="{FF2B5EF4-FFF2-40B4-BE49-F238E27FC236}">
                <a16:creationId xmlns:a16="http://schemas.microsoft.com/office/drawing/2014/main" id="{8B13615B-8B76-594D-8330-DEC034FBCC17}"/>
              </a:ext>
            </a:extLst>
          </p:cNvPr>
          <p:cNvSpPr txBox="1">
            <a:spLocks/>
          </p:cNvSpPr>
          <p:nvPr/>
        </p:nvSpPr>
        <p:spPr>
          <a:xfrm>
            <a:off x="6770663" y="3076994"/>
            <a:ext cx="796146" cy="412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spcAft>
                <a:spcPts val="1600"/>
              </a:spcAft>
              <a:buFont typeface="Lato"/>
              <a:buNone/>
            </a:pPr>
            <a:r>
              <a:rPr lang="en-US" sz="1600" b="1" i="1" dirty="0">
                <a:solidFill>
                  <a:srgbClr val="FF0000"/>
                </a:solidFill>
              </a:rPr>
              <a:t>94.99</a:t>
            </a:r>
            <a:endParaRPr lang="en" sz="1600" b="1" i="1" dirty="0">
              <a:solidFill>
                <a:srgbClr val="FF0000"/>
              </a:solidFill>
            </a:endParaRPr>
          </a:p>
        </p:txBody>
      </p:sp>
      <p:sp>
        <p:nvSpPr>
          <p:cNvPr id="24" name="Google Shape;561;p41">
            <a:extLst>
              <a:ext uri="{FF2B5EF4-FFF2-40B4-BE49-F238E27FC236}">
                <a16:creationId xmlns:a16="http://schemas.microsoft.com/office/drawing/2014/main" id="{ABBE35D1-6556-B64B-98B1-E82AC622A37F}"/>
              </a:ext>
            </a:extLst>
          </p:cNvPr>
          <p:cNvSpPr txBox="1">
            <a:spLocks/>
          </p:cNvSpPr>
          <p:nvPr/>
        </p:nvSpPr>
        <p:spPr>
          <a:xfrm>
            <a:off x="6422776" y="1233067"/>
            <a:ext cx="1308631" cy="412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spcAft>
                <a:spcPts val="1600"/>
              </a:spcAft>
              <a:buFont typeface="Lato"/>
              <a:buNone/>
            </a:pPr>
            <a:r>
              <a:rPr lang="en-US" sz="1600" b="1" i="1" dirty="0">
                <a:solidFill>
                  <a:srgbClr val="FF0000"/>
                </a:solidFill>
              </a:rPr>
              <a:t>(% improve)</a:t>
            </a:r>
            <a:endParaRPr lang="en" sz="16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44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Node Embedding: Node Classification</a:t>
            </a:r>
            <a:endParaRPr/>
          </a:p>
        </p:txBody>
      </p:sp>
      <p:sp>
        <p:nvSpPr>
          <p:cNvPr id="591" name="Google Shape;591;p44"/>
          <p:cNvSpPr/>
          <p:nvPr/>
        </p:nvSpPr>
        <p:spPr>
          <a:xfrm>
            <a:off x="0" y="4749900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92" name="Google Shape;592;p44"/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3" name="Google Shape;593;p44"/>
          <p:cNvSpPr txBox="1"/>
          <p:nvPr/>
        </p:nvSpPr>
        <p:spPr>
          <a:xfrm>
            <a:off x="8112500" y="4752450"/>
            <a:ext cx="10317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ko-KR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34</a:t>
            </a:r>
            <a:r>
              <a:rPr lang="en-US" alt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/3</a:t>
            </a:r>
            <a:r>
              <a:rPr lang="en-US" altLang="ko-KR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7</a:t>
            </a:r>
            <a:endParaRPr lang="en-US" altLang="ko-KR" sz="18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4DC6B66-7F69-7045-9B25-7F1F3A9D4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33" y="1991746"/>
            <a:ext cx="5802335" cy="2193674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8D7BB62D-2CE3-5044-AE61-D55B62CC0CB4}"/>
              </a:ext>
            </a:extLst>
          </p:cNvPr>
          <p:cNvSpPr/>
          <p:nvPr/>
        </p:nvSpPr>
        <p:spPr>
          <a:xfrm>
            <a:off x="527230" y="1063175"/>
            <a:ext cx="80895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" sz="1800" b="1" i="1" dirty="0">
                <a:latin typeface="Lato"/>
                <a:sym typeface="Lato"/>
              </a:rPr>
              <a:t>TRAP</a:t>
            </a:r>
            <a:r>
              <a:rPr lang="en-US" altLang="ko" sz="1800" dirty="0">
                <a:latin typeface="Lato"/>
                <a:sym typeface="Lato"/>
              </a:rPr>
              <a:t> combined with </a:t>
            </a:r>
            <a:r>
              <a:rPr lang="en-US" altLang="ko" sz="1800" i="1" dirty="0">
                <a:latin typeface="Lato"/>
                <a:sym typeface="Lato"/>
              </a:rPr>
              <a:t>DANE </a:t>
            </a:r>
            <a:r>
              <a:rPr lang="en-US" altLang="ko" sz="1800" dirty="0">
                <a:latin typeface="Lato"/>
                <a:sym typeface="Lato"/>
              </a:rPr>
              <a:t>improves the performance and achieves the state-of-the-art performance for two datasets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646923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45"/>
          <p:cNvSpPr txBox="1">
            <a:spLocks noGrp="1"/>
          </p:cNvSpPr>
          <p:nvPr>
            <p:ph type="title"/>
          </p:nvPr>
        </p:nvSpPr>
        <p:spPr>
          <a:xfrm>
            <a:off x="353000" y="721925"/>
            <a:ext cx="8435400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Conclusion</a:t>
            </a:r>
            <a:endParaRPr sz="2400" i="1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47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dirty="0"/>
              <a:t>Con</a:t>
            </a:r>
            <a:r>
              <a:rPr lang="en-US" altLang="ko" dirty="0" err="1"/>
              <a:t>clusion</a:t>
            </a:r>
            <a:endParaRPr dirty="0"/>
          </a:p>
        </p:txBody>
      </p:sp>
      <p:sp>
        <p:nvSpPr>
          <p:cNvPr id="680" name="Google Shape;680;p47"/>
          <p:cNvSpPr/>
          <p:nvPr/>
        </p:nvSpPr>
        <p:spPr>
          <a:xfrm>
            <a:off x="0" y="4749900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81" name="Google Shape;681;p47"/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2" name="Google Shape;682;p47"/>
          <p:cNvSpPr txBox="1"/>
          <p:nvPr/>
        </p:nvSpPr>
        <p:spPr>
          <a:xfrm>
            <a:off x="8112500" y="4752450"/>
            <a:ext cx="10317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ko-KR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36</a:t>
            </a:r>
            <a:r>
              <a:rPr lang="en-US" alt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/3</a:t>
            </a:r>
            <a:r>
              <a:rPr lang="en-US" altLang="ko-KR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7</a:t>
            </a:r>
            <a:endParaRPr lang="en-US" altLang="ko-KR" sz="1800" dirty="0"/>
          </a:p>
        </p:txBody>
      </p:sp>
      <p:sp>
        <p:nvSpPr>
          <p:cNvPr id="683" name="Google Shape;683;p47"/>
          <p:cNvSpPr txBox="1">
            <a:spLocks noGrp="1"/>
          </p:cNvSpPr>
          <p:nvPr>
            <p:ph type="body" idx="4294967295"/>
          </p:nvPr>
        </p:nvSpPr>
        <p:spPr>
          <a:xfrm>
            <a:off x="521825" y="1106650"/>
            <a:ext cx="8135792" cy="11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ko" dirty="0"/>
              <a:t>Clarif</a:t>
            </a:r>
            <a:r>
              <a:rPr lang="en-US" altLang="ko" dirty="0" err="1"/>
              <a:t>ied</a:t>
            </a:r>
            <a:r>
              <a:rPr lang="ko" dirty="0"/>
              <a:t> that the </a:t>
            </a:r>
            <a:r>
              <a:rPr lang="ko" b="1" i="1" dirty="0"/>
              <a:t>power-law</a:t>
            </a:r>
            <a:r>
              <a:rPr lang="ko" dirty="0"/>
              <a:t> distribution of input vectors’ </a:t>
            </a:r>
            <a:r>
              <a:rPr lang="ko" b="1" dirty="0"/>
              <a:t>sparsity</a:t>
            </a:r>
            <a:r>
              <a:rPr lang="ko" dirty="0"/>
              <a:t> causes the </a:t>
            </a:r>
            <a:r>
              <a:rPr lang="ko" b="1" i="1" dirty="0"/>
              <a:t>polarization</a:t>
            </a:r>
            <a:r>
              <a:rPr lang="ko" dirty="0"/>
              <a:t> problem, which severely </a:t>
            </a:r>
            <a:r>
              <a:rPr lang="ko" b="1" dirty="0"/>
              <a:t>hurts the </a:t>
            </a:r>
            <a:r>
              <a:rPr lang="en-US" altLang="ko" b="1" dirty="0"/>
              <a:t>quality</a:t>
            </a:r>
            <a:r>
              <a:rPr lang="ko" dirty="0"/>
              <a:t> of AE-based embedding</a:t>
            </a:r>
            <a:br>
              <a:rPr lang="ko" dirty="0"/>
            </a:br>
            <a:endParaRPr sz="5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ko" dirty="0"/>
              <a:t>Propose</a:t>
            </a:r>
            <a:r>
              <a:rPr lang="en-US" altLang="ko" dirty="0"/>
              <a:t>d</a:t>
            </a:r>
            <a:r>
              <a:rPr lang="ko" dirty="0"/>
              <a:t> a novel </a:t>
            </a:r>
            <a:r>
              <a:rPr lang="ko" b="1" dirty="0"/>
              <a:t>two-level regularizer</a:t>
            </a:r>
            <a:r>
              <a:rPr lang="ko" dirty="0"/>
              <a:t> </a:t>
            </a:r>
            <a:r>
              <a:rPr lang="ko" b="1" i="1" dirty="0"/>
              <a:t>TRAP</a:t>
            </a:r>
            <a:r>
              <a:rPr lang="ko" dirty="0"/>
              <a:t>, which can be easily combined with existing AE-based methods, to alleviate the </a:t>
            </a:r>
            <a:r>
              <a:rPr lang="ko" i="1" dirty="0"/>
              <a:t>polarization</a:t>
            </a:r>
            <a:r>
              <a:rPr lang="en-US" altLang="ko" i="1" dirty="0"/>
              <a:t> </a:t>
            </a:r>
            <a:r>
              <a:rPr lang="en-US" altLang="ko" dirty="0"/>
              <a:t>problem</a:t>
            </a:r>
            <a:br>
              <a:rPr lang="ko" dirty="0"/>
            </a:br>
            <a:endParaRPr sz="5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ko" dirty="0"/>
              <a:t>Provide</a:t>
            </a:r>
            <a:r>
              <a:rPr lang="en-US" altLang="ko" dirty="0"/>
              <a:t>d</a:t>
            </a:r>
            <a:r>
              <a:rPr lang="ko" dirty="0"/>
              <a:t> </a:t>
            </a:r>
            <a:r>
              <a:rPr lang="ko" b="1" dirty="0"/>
              <a:t>theoretical </a:t>
            </a:r>
            <a:r>
              <a:rPr lang="en-US" altLang="ko" b="1" dirty="0"/>
              <a:t>formulation</a:t>
            </a:r>
            <a:r>
              <a:rPr lang="ko" dirty="0"/>
              <a:t> for the </a:t>
            </a:r>
            <a:r>
              <a:rPr lang="ko" i="1" dirty="0"/>
              <a:t>polarization</a:t>
            </a:r>
            <a:r>
              <a:rPr lang="ko" dirty="0"/>
              <a:t> problem and the </a:t>
            </a:r>
            <a:r>
              <a:rPr lang="ko" i="1" dirty="0"/>
              <a:t>synergistic</a:t>
            </a:r>
            <a:r>
              <a:rPr lang="ko" dirty="0"/>
              <a:t> </a:t>
            </a:r>
            <a:r>
              <a:rPr lang="ko" i="1" dirty="0"/>
              <a:t>effect</a:t>
            </a:r>
            <a:r>
              <a:rPr lang="ko" dirty="0"/>
              <a:t> of </a:t>
            </a:r>
            <a:r>
              <a:rPr lang="en-US" altLang="ko" dirty="0"/>
              <a:t>the </a:t>
            </a:r>
            <a:r>
              <a:rPr lang="ko" dirty="0"/>
              <a:t>proposed two-level regularizers</a:t>
            </a:r>
            <a:br>
              <a:rPr lang="ko" dirty="0"/>
            </a:br>
            <a:endParaRPr sz="5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ko" dirty="0"/>
              <a:t>Significantly </a:t>
            </a:r>
            <a:r>
              <a:rPr lang="ko" b="1" dirty="0"/>
              <a:t>improve</a:t>
            </a:r>
            <a:r>
              <a:rPr lang="en-US" altLang="ko" b="1" dirty="0"/>
              <a:t>d</a:t>
            </a:r>
            <a:r>
              <a:rPr lang="ko" b="1" dirty="0"/>
              <a:t> the performance</a:t>
            </a:r>
            <a:r>
              <a:rPr lang="ko" dirty="0"/>
              <a:t> of two representative tasks by up to </a:t>
            </a:r>
            <a:r>
              <a:rPr lang="ko" b="1" dirty="0"/>
              <a:t>31.53%</a:t>
            </a:r>
            <a:r>
              <a:rPr lang="ko" dirty="0"/>
              <a:t> and </a:t>
            </a:r>
            <a:r>
              <a:rPr lang="ko" b="1" dirty="0"/>
              <a:t>94.99%</a:t>
            </a:r>
            <a:r>
              <a:rPr lang="ko" dirty="0"/>
              <a:t> respectively</a:t>
            </a:r>
            <a:endParaRPr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7CD4"/>
        </a:solidFill>
        <a:effectLst/>
      </p:bgPr>
    </p:bg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49"/>
          <p:cNvSpPr txBox="1">
            <a:spLocks noGrp="1"/>
          </p:cNvSpPr>
          <p:nvPr>
            <p:ph type="title"/>
          </p:nvPr>
        </p:nvSpPr>
        <p:spPr>
          <a:xfrm>
            <a:off x="353000" y="721925"/>
            <a:ext cx="8435400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4000">
                <a:solidFill>
                  <a:srgbClr val="FFE599"/>
                </a:solidFill>
              </a:rPr>
              <a:t>THANK YOU!</a:t>
            </a:r>
            <a:br>
              <a:rPr lang="ko" sz="4000">
                <a:solidFill>
                  <a:srgbClr val="FFE599"/>
                </a:solidFill>
              </a:rPr>
            </a:br>
            <a:r>
              <a:rPr lang="ko" sz="4000">
                <a:solidFill>
                  <a:srgbClr val="FFE599"/>
                </a:solidFill>
              </a:rPr>
              <a:t>Any Question?</a:t>
            </a:r>
            <a:endParaRPr sz="2400" i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/>
          <p:nvPr/>
        </p:nvSpPr>
        <p:spPr>
          <a:xfrm>
            <a:off x="5688900" y="1085262"/>
            <a:ext cx="3312900" cy="3621611"/>
          </a:xfrm>
          <a:prstGeom prst="roundRect">
            <a:avLst>
              <a:gd name="adj" fmla="val 6316"/>
            </a:avLst>
          </a:prstGeom>
          <a:noFill/>
          <a:ln w="19050" cap="flat" cmpd="sng">
            <a:solidFill>
              <a:srgbClr val="0B7CD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7"/>
          <p:cNvSpPr txBox="1">
            <a:spLocks noGrp="1"/>
          </p:cNvSpPr>
          <p:nvPr>
            <p:ph type="body" idx="4294967295"/>
          </p:nvPr>
        </p:nvSpPr>
        <p:spPr>
          <a:xfrm>
            <a:off x="6610309" y="847728"/>
            <a:ext cx="1543325" cy="3936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ko" b="1" dirty="0">
                <a:solidFill>
                  <a:srgbClr val="0B7CD4"/>
                </a:solidFill>
              </a:rPr>
              <a:t>Contribution</a:t>
            </a:r>
            <a:endParaRPr b="1" dirty="0">
              <a:solidFill>
                <a:srgbClr val="0B7CD4"/>
              </a:solidFill>
            </a:endParaRPr>
          </a:p>
        </p:txBody>
      </p:sp>
      <p:cxnSp>
        <p:nvCxnSpPr>
          <p:cNvPr id="100" name="Google Shape;100;p17"/>
          <p:cNvCxnSpPr/>
          <p:nvPr/>
        </p:nvCxnSpPr>
        <p:spPr>
          <a:xfrm>
            <a:off x="4405708" y="2254200"/>
            <a:ext cx="195900" cy="235200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17"/>
          <p:cNvCxnSpPr/>
          <p:nvPr/>
        </p:nvCxnSpPr>
        <p:spPr>
          <a:xfrm>
            <a:off x="4863608" y="2929200"/>
            <a:ext cx="195900" cy="235200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17"/>
          <p:cNvCxnSpPr/>
          <p:nvPr/>
        </p:nvCxnSpPr>
        <p:spPr>
          <a:xfrm flipH="1">
            <a:off x="4877008" y="2254200"/>
            <a:ext cx="195900" cy="235200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" name="Google Shape;103;p17"/>
          <p:cNvCxnSpPr/>
          <p:nvPr/>
        </p:nvCxnSpPr>
        <p:spPr>
          <a:xfrm flipH="1">
            <a:off x="4377733" y="2929200"/>
            <a:ext cx="195900" cy="235200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AE-based Embedding &amp; Contribution</a:t>
            </a:r>
            <a:endParaRPr dirty="0"/>
          </a:p>
        </p:txBody>
      </p:sp>
      <p:sp>
        <p:nvSpPr>
          <p:cNvPr id="105" name="Google Shape;105;p17"/>
          <p:cNvSpPr txBox="1">
            <a:spLocks noGrp="1"/>
          </p:cNvSpPr>
          <p:nvPr>
            <p:ph type="body" idx="4294967295"/>
          </p:nvPr>
        </p:nvSpPr>
        <p:spPr>
          <a:xfrm>
            <a:off x="373201" y="4144675"/>
            <a:ext cx="1471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b="1"/>
              <a:t>Graph Data</a:t>
            </a:r>
            <a:endParaRPr b="1"/>
          </a:p>
        </p:txBody>
      </p:sp>
      <p:sp>
        <p:nvSpPr>
          <p:cNvPr id="106" name="Google Shape;106;p17"/>
          <p:cNvSpPr/>
          <p:nvPr/>
        </p:nvSpPr>
        <p:spPr>
          <a:xfrm>
            <a:off x="0" y="4749900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7" name="Google Shape;107;p17"/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" name="Google Shape;108;p17"/>
          <p:cNvSpPr txBox="1"/>
          <p:nvPr/>
        </p:nvSpPr>
        <p:spPr>
          <a:xfrm>
            <a:off x="8112500" y="4752450"/>
            <a:ext cx="10317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r>
              <a:rPr 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/</a:t>
            </a:r>
            <a:r>
              <a:rPr lang="en-US" alt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37</a:t>
            </a:r>
            <a:endParaRPr dirty="0"/>
          </a:p>
        </p:txBody>
      </p:sp>
      <p:pic>
        <p:nvPicPr>
          <p:cNvPr id="109" name="Google Shape;10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750" y="2766388"/>
            <a:ext cx="1471450" cy="147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/>
          <p:cNvPicPr preferRelativeResize="0"/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>
            <a:off x="308750" y="1099475"/>
            <a:ext cx="461675" cy="46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7"/>
          <p:cNvPicPr preferRelativeResize="0"/>
          <p:nvPr/>
        </p:nvPicPr>
        <p:blipFill>
          <a:blip r:embed="rId5">
            <a:alphaModFix amt="90000"/>
          </a:blip>
          <a:stretch>
            <a:fillRect/>
          </a:stretch>
        </p:blipFill>
        <p:spPr>
          <a:xfrm>
            <a:off x="308750" y="2175863"/>
            <a:ext cx="461676" cy="46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7"/>
          <p:cNvPicPr preferRelativeResize="0"/>
          <p:nvPr/>
        </p:nvPicPr>
        <p:blipFill>
          <a:blip r:embed="rId6">
            <a:alphaModFix amt="90000"/>
          </a:blip>
          <a:stretch>
            <a:fillRect/>
          </a:stretch>
        </p:blipFill>
        <p:spPr>
          <a:xfrm>
            <a:off x="308750" y="1637675"/>
            <a:ext cx="461676" cy="46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>
          <a:blip r:embed="rId7">
            <a:alphaModFix amt="90000"/>
          </a:blip>
          <a:stretch>
            <a:fillRect/>
          </a:stretch>
        </p:blipFill>
        <p:spPr>
          <a:xfrm>
            <a:off x="1318525" y="944838"/>
            <a:ext cx="461675" cy="46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>
          <a:blip r:embed="rId8">
            <a:alphaModFix amt="90000"/>
          </a:blip>
          <a:stretch>
            <a:fillRect/>
          </a:stretch>
        </p:blipFill>
        <p:spPr>
          <a:xfrm>
            <a:off x="1318525" y="1406838"/>
            <a:ext cx="461676" cy="46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>
          <a:blip r:embed="rId9">
            <a:alphaModFix amt="90000"/>
          </a:blip>
          <a:stretch>
            <a:fillRect/>
          </a:stretch>
        </p:blipFill>
        <p:spPr>
          <a:xfrm>
            <a:off x="1318525" y="1868838"/>
            <a:ext cx="461676" cy="46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>
          <a:blip r:embed="rId10">
            <a:alphaModFix amt="90000"/>
          </a:blip>
          <a:stretch>
            <a:fillRect/>
          </a:stretch>
        </p:blipFill>
        <p:spPr>
          <a:xfrm>
            <a:off x="1318525" y="2330512"/>
            <a:ext cx="461676" cy="461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" name="Google Shape;117;p17"/>
          <p:cNvCxnSpPr>
            <a:stCxn id="110" idx="3"/>
            <a:endCxn id="114" idx="1"/>
          </p:cNvCxnSpPr>
          <p:nvPr/>
        </p:nvCxnSpPr>
        <p:spPr>
          <a:xfrm>
            <a:off x="770425" y="1330313"/>
            <a:ext cx="548100" cy="3075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8" name="Google Shape;118;p17"/>
          <p:cNvCxnSpPr>
            <a:endCxn id="115" idx="1"/>
          </p:cNvCxnSpPr>
          <p:nvPr/>
        </p:nvCxnSpPr>
        <p:spPr>
          <a:xfrm>
            <a:off x="770425" y="1330175"/>
            <a:ext cx="548100" cy="7695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9" name="Google Shape;119;p17"/>
          <p:cNvCxnSpPr>
            <a:stCxn id="111" idx="3"/>
            <a:endCxn id="115" idx="1"/>
          </p:cNvCxnSpPr>
          <p:nvPr/>
        </p:nvCxnSpPr>
        <p:spPr>
          <a:xfrm rot="10800000" flipH="1">
            <a:off x="770426" y="2099800"/>
            <a:ext cx="548100" cy="3069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" name="Google Shape;120;p17"/>
          <p:cNvCxnSpPr>
            <a:stCxn id="112" idx="3"/>
            <a:endCxn id="113" idx="1"/>
          </p:cNvCxnSpPr>
          <p:nvPr/>
        </p:nvCxnSpPr>
        <p:spPr>
          <a:xfrm rot="10800000" flipH="1">
            <a:off x="770426" y="1175813"/>
            <a:ext cx="548100" cy="6927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" name="Google Shape;121;p17"/>
          <p:cNvCxnSpPr>
            <a:stCxn id="112" idx="3"/>
            <a:endCxn id="115" idx="1"/>
          </p:cNvCxnSpPr>
          <p:nvPr/>
        </p:nvCxnSpPr>
        <p:spPr>
          <a:xfrm>
            <a:off x="770426" y="1868513"/>
            <a:ext cx="548100" cy="2313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" name="Google Shape;122;p17"/>
          <p:cNvCxnSpPr>
            <a:stCxn id="111" idx="3"/>
            <a:endCxn id="116" idx="1"/>
          </p:cNvCxnSpPr>
          <p:nvPr/>
        </p:nvCxnSpPr>
        <p:spPr>
          <a:xfrm>
            <a:off x="770426" y="2406700"/>
            <a:ext cx="548100" cy="1545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" name="Google Shape;123;p17"/>
          <p:cNvSpPr/>
          <p:nvPr/>
        </p:nvSpPr>
        <p:spPr>
          <a:xfrm>
            <a:off x="1946845" y="2473950"/>
            <a:ext cx="184200" cy="461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7"/>
          <p:cNvSpPr txBox="1">
            <a:spLocks noGrp="1"/>
          </p:cNvSpPr>
          <p:nvPr>
            <p:ph type="body" idx="4294967295"/>
          </p:nvPr>
        </p:nvSpPr>
        <p:spPr>
          <a:xfrm>
            <a:off x="1978657" y="3988450"/>
            <a:ext cx="1912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b="1" dirty="0"/>
              <a:t>Sparse </a:t>
            </a:r>
            <a:br>
              <a:rPr lang="ko" b="1" dirty="0"/>
            </a:br>
            <a:r>
              <a:rPr lang="ko" b="1" dirty="0"/>
              <a:t>Matrices</a:t>
            </a:r>
            <a:endParaRPr b="1" dirty="0"/>
          </a:p>
        </p:txBody>
      </p:sp>
      <p:graphicFrame>
        <p:nvGraphicFramePr>
          <p:cNvPr id="125" name="Google Shape;125;p17"/>
          <p:cNvGraphicFramePr/>
          <p:nvPr/>
        </p:nvGraphicFramePr>
        <p:xfrm>
          <a:off x="2406308" y="1490075"/>
          <a:ext cx="1360000" cy="897600"/>
        </p:xfrm>
        <a:graphic>
          <a:graphicData uri="http://schemas.openxmlformats.org/drawingml/2006/table">
            <a:tbl>
              <a:tblPr>
                <a:noFill/>
                <a:tableStyleId>{E139271D-E605-4FC2-B24F-4954C37BFE68}</a:tableStyleId>
              </a:tblPr>
              <a:tblGrid>
                <a:gridCol w="2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8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1000" b="1">
                          <a:latin typeface="Lato"/>
                          <a:ea typeface="Lato"/>
                          <a:cs typeface="Lato"/>
                          <a:sym typeface="Lato"/>
                        </a:rPr>
                        <a:t>1</a:t>
                      </a: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1000" b="1">
                          <a:latin typeface="Lato"/>
                          <a:ea typeface="Lato"/>
                          <a:cs typeface="Lato"/>
                          <a:sym typeface="Lato"/>
                        </a:rPr>
                        <a:t>1</a:t>
                      </a: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1000" b="1">
                          <a:latin typeface="Lato"/>
                          <a:ea typeface="Lato"/>
                          <a:cs typeface="Lato"/>
                          <a:sym typeface="Lato"/>
                        </a:rPr>
                        <a:t>1</a:t>
                      </a: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1000" b="1">
                          <a:latin typeface="Lato"/>
                          <a:ea typeface="Lato"/>
                          <a:cs typeface="Lato"/>
                          <a:sym typeface="Lato"/>
                        </a:rPr>
                        <a:t>1</a:t>
                      </a: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1000" b="1">
                          <a:latin typeface="Lato"/>
                          <a:ea typeface="Lato"/>
                          <a:cs typeface="Lato"/>
                          <a:sym typeface="Lato"/>
                        </a:rPr>
                        <a:t>1</a:t>
                      </a: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1000" b="1">
                          <a:latin typeface="Lato"/>
                          <a:ea typeface="Lato"/>
                          <a:cs typeface="Lato"/>
                          <a:sym typeface="Lato"/>
                        </a:rPr>
                        <a:t>1</a:t>
                      </a: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6" name="Google Shape;126;p17"/>
          <p:cNvPicPr preferRelativeResize="0"/>
          <p:nvPr/>
        </p:nvPicPr>
        <p:blipFill>
          <a:blip r:embed="rId7">
            <a:alphaModFix amt="75000"/>
          </a:blip>
          <a:stretch>
            <a:fillRect/>
          </a:stretch>
        </p:blipFill>
        <p:spPr>
          <a:xfrm>
            <a:off x="2447308" y="1237767"/>
            <a:ext cx="184200" cy="18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>
            <a:off x="2717508" y="1237767"/>
            <a:ext cx="184200" cy="18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>
            <a:off x="3261508" y="1237768"/>
            <a:ext cx="184200" cy="18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10">
            <a:alphaModFix amt="75000"/>
          </a:blip>
          <a:stretch>
            <a:fillRect/>
          </a:stretch>
        </p:blipFill>
        <p:spPr>
          <a:xfrm>
            <a:off x="3541108" y="1237770"/>
            <a:ext cx="184200" cy="184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7"/>
          <p:cNvPicPr preferRelativeResize="0"/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>
            <a:off x="2145908" y="1490075"/>
            <a:ext cx="184200" cy="18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7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>
            <a:off x="2145908" y="1706054"/>
            <a:ext cx="184200" cy="18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7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>
            <a:off x="2145908" y="2163268"/>
            <a:ext cx="184200" cy="1842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3" name="Google Shape;133;p17"/>
          <p:cNvGraphicFramePr/>
          <p:nvPr/>
        </p:nvGraphicFramePr>
        <p:xfrm>
          <a:off x="2523508" y="3043788"/>
          <a:ext cx="1088000" cy="897600"/>
        </p:xfrm>
        <a:graphic>
          <a:graphicData uri="http://schemas.openxmlformats.org/drawingml/2006/table">
            <a:tbl>
              <a:tblPr>
                <a:noFill/>
                <a:tableStyleId>{E139271D-E605-4FC2-B24F-4954C37BFE68}</a:tableStyleId>
              </a:tblPr>
              <a:tblGrid>
                <a:gridCol w="2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8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1000" b="1">
                          <a:latin typeface="Lato"/>
                          <a:ea typeface="Lato"/>
                          <a:cs typeface="Lato"/>
                          <a:sym typeface="Lato"/>
                        </a:rPr>
                        <a:t>1</a:t>
                      </a: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1000" b="1">
                          <a:latin typeface="Lato"/>
                          <a:ea typeface="Lato"/>
                          <a:cs typeface="Lato"/>
                          <a:sym typeface="Lato"/>
                        </a:rPr>
                        <a:t>1</a:t>
                      </a: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1000" b="1">
                          <a:latin typeface="Lato"/>
                          <a:ea typeface="Lato"/>
                          <a:cs typeface="Lato"/>
                          <a:sym typeface="Lato"/>
                        </a:rPr>
                        <a:t>1</a:t>
                      </a: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1000" b="1">
                          <a:latin typeface="Lato"/>
                          <a:ea typeface="Lato"/>
                          <a:cs typeface="Lato"/>
                          <a:sym typeface="Lato"/>
                        </a:rPr>
                        <a:t>1</a:t>
                      </a: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1000" b="1">
                          <a:latin typeface="Lato"/>
                          <a:ea typeface="Lato"/>
                          <a:cs typeface="Lato"/>
                          <a:sym typeface="Lato"/>
                        </a:rPr>
                        <a:t>1</a:t>
                      </a: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1000" b="1">
                          <a:latin typeface="Lato"/>
                          <a:ea typeface="Lato"/>
                          <a:cs typeface="Lato"/>
                          <a:sym typeface="Lato"/>
                        </a:rPr>
                        <a:t>1</a:t>
                      </a: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4" name="Google Shape;134;p17"/>
          <p:cNvPicPr preferRelativeResize="0"/>
          <p:nvPr/>
        </p:nvPicPr>
        <p:blipFill rotWithShape="1">
          <a:blip r:embed="rId11">
            <a:alphaModFix/>
          </a:blip>
          <a:srcRect b="7817"/>
          <a:stretch/>
        </p:blipFill>
        <p:spPr>
          <a:xfrm>
            <a:off x="2285408" y="3043800"/>
            <a:ext cx="184200" cy="17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7"/>
          <p:cNvPicPr preferRelativeResize="0"/>
          <p:nvPr/>
        </p:nvPicPr>
        <p:blipFill rotWithShape="1">
          <a:blip r:embed="rId11">
            <a:alphaModFix/>
          </a:blip>
          <a:srcRect b="7817"/>
          <a:stretch/>
        </p:blipFill>
        <p:spPr>
          <a:xfrm>
            <a:off x="2285408" y="3717000"/>
            <a:ext cx="184200" cy="17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7"/>
          <p:cNvPicPr preferRelativeResize="0"/>
          <p:nvPr/>
        </p:nvPicPr>
        <p:blipFill rotWithShape="1">
          <a:blip r:embed="rId11">
            <a:alphaModFix/>
          </a:blip>
          <a:srcRect b="7817"/>
          <a:stretch/>
        </p:blipFill>
        <p:spPr>
          <a:xfrm>
            <a:off x="2523508" y="2819550"/>
            <a:ext cx="184200" cy="17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7"/>
          <p:cNvPicPr preferRelativeResize="0"/>
          <p:nvPr/>
        </p:nvPicPr>
        <p:blipFill rotWithShape="1">
          <a:blip r:embed="rId11">
            <a:alphaModFix/>
          </a:blip>
          <a:srcRect b="7817"/>
          <a:stretch/>
        </p:blipFill>
        <p:spPr>
          <a:xfrm>
            <a:off x="3427308" y="2819550"/>
            <a:ext cx="184200" cy="17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7"/>
          <p:cNvSpPr/>
          <p:nvPr/>
        </p:nvSpPr>
        <p:spPr>
          <a:xfrm>
            <a:off x="3831470" y="2473950"/>
            <a:ext cx="184200" cy="461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7"/>
          <p:cNvSpPr txBox="1">
            <a:spLocks noGrp="1"/>
          </p:cNvSpPr>
          <p:nvPr>
            <p:ph type="body" idx="4294967295"/>
          </p:nvPr>
        </p:nvSpPr>
        <p:spPr>
          <a:xfrm>
            <a:off x="3755307" y="4017600"/>
            <a:ext cx="1912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b="1" dirty="0">
                <a:solidFill>
                  <a:schemeClr val="accent5"/>
                </a:solidFill>
              </a:rPr>
              <a:t>AE</a:t>
            </a:r>
            <a:r>
              <a:rPr lang="ko" b="1" dirty="0"/>
              <a:t>-based </a:t>
            </a:r>
            <a:r>
              <a:rPr lang="ko" b="1" dirty="0">
                <a:solidFill>
                  <a:schemeClr val="bg2"/>
                </a:solidFill>
              </a:rPr>
              <a:t>Embeddings</a:t>
            </a:r>
            <a:endParaRPr b="1" dirty="0">
              <a:solidFill>
                <a:schemeClr val="bg2"/>
              </a:solidFill>
            </a:endParaRPr>
          </a:p>
        </p:txBody>
      </p:sp>
      <p:graphicFrame>
        <p:nvGraphicFramePr>
          <p:cNvPr id="140" name="Google Shape;140;p17"/>
          <p:cNvGraphicFramePr/>
          <p:nvPr/>
        </p:nvGraphicFramePr>
        <p:xfrm>
          <a:off x="4118633" y="2256000"/>
          <a:ext cx="272000" cy="897600"/>
        </p:xfrm>
        <a:graphic>
          <a:graphicData uri="http://schemas.openxmlformats.org/drawingml/2006/table">
            <a:tbl>
              <a:tblPr>
                <a:noFill/>
                <a:tableStyleId>{E139271D-E605-4FC2-B24F-4954C37BFE68}</a:tableStyleId>
              </a:tblPr>
              <a:tblGrid>
                <a:gridCol w="2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8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1" name="Google Shape;141;p17"/>
          <p:cNvGraphicFramePr/>
          <p:nvPr/>
        </p:nvGraphicFramePr>
        <p:xfrm>
          <a:off x="5064583" y="2256000"/>
          <a:ext cx="272000" cy="897600"/>
        </p:xfrm>
        <a:graphic>
          <a:graphicData uri="http://schemas.openxmlformats.org/drawingml/2006/table">
            <a:tbl>
              <a:tblPr>
                <a:noFill/>
                <a:tableStyleId>{E139271D-E605-4FC2-B24F-4954C37BFE68}</a:tableStyleId>
              </a:tblPr>
              <a:tblGrid>
                <a:gridCol w="2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8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2" name="Google Shape;142;p17"/>
          <p:cNvGraphicFramePr/>
          <p:nvPr/>
        </p:nvGraphicFramePr>
        <p:xfrm>
          <a:off x="4591608" y="2480400"/>
          <a:ext cx="272000" cy="448800"/>
        </p:xfrm>
        <a:graphic>
          <a:graphicData uri="http://schemas.openxmlformats.org/drawingml/2006/table">
            <a:tbl>
              <a:tblPr>
                <a:noFill/>
                <a:tableStyleId>{E139271D-E605-4FC2-B24F-4954C37BFE68}</a:tableStyleId>
              </a:tblPr>
              <a:tblGrid>
                <a:gridCol w="2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8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3" name="Google Shape;143;p17"/>
          <p:cNvSpPr/>
          <p:nvPr/>
        </p:nvSpPr>
        <p:spPr>
          <a:xfrm>
            <a:off x="5439520" y="2473950"/>
            <a:ext cx="184200" cy="461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body" idx="4294967295"/>
          </p:nvPr>
        </p:nvSpPr>
        <p:spPr>
          <a:xfrm>
            <a:off x="7641401" y="4017625"/>
            <a:ext cx="13308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b="1" dirty="0"/>
              <a:t>Sol</a:t>
            </a:r>
            <a:r>
              <a:rPr lang="en-US" altLang="ko" b="1" dirty="0" err="1"/>
              <a:t>ution</a:t>
            </a:r>
            <a:r>
              <a:rPr lang="ko" b="1" dirty="0"/>
              <a:t>:</a:t>
            </a:r>
            <a:br>
              <a:rPr lang="ko" b="1" i="1" dirty="0"/>
            </a:br>
            <a:r>
              <a:rPr lang="ko" b="1" i="1" dirty="0">
                <a:solidFill>
                  <a:srgbClr val="00B050"/>
                </a:solidFill>
              </a:rPr>
              <a:t>TRAP</a:t>
            </a:r>
            <a:endParaRPr b="1" i="1" dirty="0">
              <a:solidFill>
                <a:srgbClr val="00B050"/>
              </a:solidFill>
            </a:endParaRPr>
          </a:p>
        </p:txBody>
      </p:sp>
      <p:sp>
        <p:nvSpPr>
          <p:cNvPr id="145" name="Google Shape;145;p17"/>
          <p:cNvSpPr txBox="1">
            <a:spLocks noGrp="1"/>
          </p:cNvSpPr>
          <p:nvPr>
            <p:ph type="body" idx="4294967295"/>
          </p:nvPr>
        </p:nvSpPr>
        <p:spPr>
          <a:xfrm>
            <a:off x="5744007" y="4017600"/>
            <a:ext cx="1912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b="1"/>
              <a:t>Problem:</a:t>
            </a:r>
            <a:br>
              <a:rPr lang="ko" b="1">
                <a:solidFill>
                  <a:srgbClr val="CC0000"/>
                </a:solidFill>
              </a:rPr>
            </a:br>
            <a:r>
              <a:rPr lang="ko" b="1">
                <a:solidFill>
                  <a:srgbClr val="CC0000"/>
                </a:solidFill>
              </a:rPr>
              <a:t>Polarization</a:t>
            </a:r>
            <a:br>
              <a:rPr lang="ko" b="1">
                <a:solidFill>
                  <a:srgbClr val="000000"/>
                </a:solidFill>
              </a:rPr>
            </a:br>
            <a:endParaRPr b="1">
              <a:solidFill>
                <a:srgbClr val="000000"/>
              </a:solidFill>
            </a:endParaRPr>
          </a:p>
        </p:txBody>
      </p:sp>
      <p:cxnSp>
        <p:nvCxnSpPr>
          <p:cNvPr id="146" name="Google Shape;146;p17"/>
          <p:cNvCxnSpPr/>
          <p:nvPr/>
        </p:nvCxnSpPr>
        <p:spPr>
          <a:xfrm rot="10800000">
            <a:off x="6024075" y="1299713"/>
            <a:ext cx="0" cy="83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7" name="Google Shape;147;p17"/>
          <p:cNvCxnSpPr/>
          <p:nvPr/>
        </p:nvCxnSpPr>
        <p:spPr>
          <a:xfrm rot="10800000" flipH="1">
            <a:off x="6033875" y="2111613"/>
            <a:ext cx="1190100" cy="1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8" name="Google Shape;148;p17"/>
          <p:cNvSpPr txBox="1"/>
          <p:nvPr/>
        </p:nvSpPr>
        <p:spPr>
          <a:xfrm>
            <a:off x="5638600" y="1157063"/>
            <a:ext cx="461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ko" sz="1800" b="1" i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#</a:t>
            </a:r>
            <a:endParaRPr i="1"/>
          </a:p>
        </p:txBody>
      </p:sp>
      <p:sp>
        <p:nvSpPr>
          <p:cNvPr id="149" name="Google Shape;149;p17"/>
          <p:cNvSpPr txBox="1"/>
          <p:nvPr/>
        </p:nvSpPr>
        <p:spPr>
          <a:xfrm>
            <a:off x="6537850" y="2039013"/>
            <a:ext cx="15924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ko" sz="1800" b="1" i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sparsity</a:t>
            </a:r>
            <a:endParaRPr i="1"/>
          </a:p>
        </p:txBody>
      </p:sp>
      <p:sp>
        <p:nvSpPr>
          <p:cNvPr id="150" name="Google Shape;150;p17"/>
          <p:cNvSpPr/>
          <p:nvPr/>
        </p:nvSpPr>
        <p:spPr>
          <a:xfrm>
            <a:off x="6087600" y="1464975"/>
            <a:ext cx="979700" cy="617225"/>
          </a:xfrm>
          <a:custGeom>
            <a:avLst/>
            <a:gdLst/>
            <a:ahLst/>
            <a:cxnLst/>
            <a:rect l="l" t="t" r="r" b="b"/>
            <a:pathLst>
              <a:path w="39188" h="24689" extrusionOk="0">
                <a:moveTo>
                  <a:pt x="0" y="0"/>
                </a:moveTo>
                <a:cubicBezTo>
                  <a:pt x="1045" y="3331"/>
                  <a:pt x="-261" y="15871"/>
                  <a:pt x="6270" y="19986"/>
                </a:cubicBezTo>
                <a:cubicBezTo>
                  <a:pt x="12801" y="24101"/>
                  <a:pt x="33702" y="23905"/>
                  <a:pt x="39188" y="24689"/>
                </a:cubicBezTo>
              </a:path>
            </a:pathLst>
          </a:cu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1" name="Google Shape;151;p17"/>
          <p:cNvSpPr txBox="1">
            <a:spLocks noGrp="1"/>
          </p:cNvSpPr>
          <p:nvPr>
            <p:ph type="body" idx="4294967295"/>
          </p:nvPr>
        </p:nvSpPr>
        <p:spPr>
          <a:xfrm>
            <a:off x="5873582" y="1519313"/>
            <a:ext cx="1912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b="1" i="1">
                <a:solidFill>
                  <a:srgbClr val="CC0000"/>
                </a:solidFill>
              </a:rPr>
              <a:t>Power-law</a:t>
            </a:r>
            <a:endParaRPr b="1" i="1">
              <a:solidFill>
                <a:srgbClr val="CC0000"/>
              </a:solidFill>
            </a:endParaRPr>
          </a:p>
        </p:txBody>
      </p:sp>
      <p:sp>
        <p:nvSpPr>
          <p:cNvPr id="152" name="Google Shape;152;p17"/>
          <p:cNvSpPr/>
          <p:nvPr/>
        </p:nvSpPr>
        <p:spPr>
          <a:xfrm>
            <a:off x="7451758" y="2473950"/>
            <a:ext cx="184200" cy="461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3" name="Google Shape;153;p17"/>
          <p:cNvCxnSpPr/>
          <p:nvPr/>
        </p:nvCxnSpPr>
        <p:spPr>
          <a:xfrm rot="10800000">
            <a:off x="6030913" y="2780738"/>
            <a:ext cx="0" cy="83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4" name="Google Shape;154;p17"/>
          <p:cNvCxnSpPr/>
          <p:nvPr/>
        </p:nvCxnSpPr>
        <p:spPr>
          <a:xfrm rot="10800000" flipH="1">
            <a:off x="6040713" y="3592638"/>
            <a:ext cx="1190100" cy="1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5" name="Google Shape;155;p17"/>
          <p:cNvSpPr txBox="1"/>
          <p:nvPr/>
        </p:nvSpPr>
        <p:spPr>
          <a:xfrm rot="-5400000">
            <a:off x="4943375" y="2663540"/>
            <a:ext cx="19224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ko" sz="1800" b="1" i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|z-E(z)|</a:t>
            </a:r>
            <a:endParaRPr i="1"/>
          </a:p>
        </p:txBody>
      </p:sp>
      <p:sp>
        <p:nvSpPr>
          <p:cNvPr id="156" name="Google Shape;156;p17"/>
          <p:cNvSpPr txBox="1"/>
          <p:nvPr/>
        </p:nvSpPr>
        <p:spPr>
          <a:xfrm>
            <a:off x="6544688" y="3520038"/>
            <a:ext cx="15924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ko" sz="1800" b="1" i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sparsity</a:t>
            </a:r>
            <a:endParaRPr i="1"/>
          </a:p>
        </p:txBody>
      </p:sp>
      <p:sp>
        <p:nvSpPr>
          <p:cNvPr id="157" name="Google Shape;157;p17"/>
          <p:cNvSpPr/>
          <p:nvPr/>
        </p:nvSpPr>
        <p:spPr>
          <a:xfrm rot="-1787677">
            <a:off x="6185685" y="3113205"/>
            <a:ext cx="900195" cy="154535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666666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7"/>
          <p:cNvSpPr txBox="1"/>
          <p:nvPr/>
        </p:nvSpPr>
        <p:spPr>
          <a:xfrm>
            <a:off x="4575940" y="2076675"/>
            <a:ext cx="3033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ko" sz="1800" b="1" i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z</a:t>
            </a:r>
            <a:endParaRPr i="1"/>
          </a:p>
        </p:txBody>
      </p:sp>
      <p:cxnSp>
        <p:nvCxnSpPr>
          <p:cNvPr id="159" name="Google Shape;159;p17"/>
          <p:cNvCxnSpPr/>
          <p:nvPr/>
        </p:nvCxnSpPr>
        <p:spPr>
          <a:xfrm>
            <a:off x="6873982" y="3043022"/>
            <a:ext cx="144300" cy="22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" name="Google Shape;160;p17"/>
          <p:cNvCxnSpPr/>
          <p:nvPr/>
        </p:nvCxnSpPr>
        <p:spPr>
          <a:xfrm>
            <a:off x="6397575" y="3337913"/>
            <a:ext cx="385500" cy="4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1" name="Google Shape;161;p17"/>
          <p:cNvSpPr txBox="1"/>
          <p:nvPr/>
        </p:nvSpPr>
        <p:spPr>
          <a:xfrm>
            <a:off x="6569175" y="3176813"/>
            <a:ext cx="1190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ko" sz="1200" b="1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Polarized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2" name="Google Shape;162;p17"/>
          <p:cNvSpPr txBox="1">
            <a:spLocks noGrp="1"/>
          </p:cNvSpPr>
          <p:nvPr>
            <p:ph type="body" idx="4294967295"/>
          </p:nvPr>
        </p:nvSpPr>
        <p:spPr>
          <a:xfrm>
            <a:off x="7641401" y="2374950"/>
            <a:ext cx="13308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b="1" i="1"/>
              <a:t>Two-level</a:t>
            </a:r>
            <a:br>
              <a:rPr lang="ko" b="1" i="1"/>
            </a:br>
            <a:r>
              <a:rPr lang="ko" b="1" i="1"/>
              <a:t>Regularizer</a:t>
            </a:r>
            <a:endParaRPr b="1" i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9218" y="2119999"/>
            <a:ext cx="3390006" cy="1779753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9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Graph Data: User-Item Transactions</a:t>
            </a:r>
            <a:endParaRPr/>
          </a:p>
        </p:txBody>
      </p:sp>
      <p:sp>
        <p:nvSpPr>
          <p:cNvPr id="175" name="Google Shape;175;p19"/>
          <p:cNvSpPr txBox="1">
            <a:spLocks noGrp="1"/>
          </p:cNvSpPr>
          <p:nvPr>
            <p:ph type="body" idx="4294967295"/>
          </p:nvPr>
        </p:nvSpPr>
        <p:spPr>
          <a:xfrm>
            <a:off x="547918" y="2596788"/>
            <a:ext cx="87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/>
              <a:t>Users</a:t>
            </a:r>
            <a:endParaRPr/>
          </a:p>
        </p:txBody>
      </p:sp>
      <p:sp>
        <p:nvSpPr>
          <p:cNvPr id="176" name="Google Shape;176;p19"/>
          <p:cNvSpPr/>
          <p:nvPr/>
        </p:nvSpPr>
        <p:spPr>
          <a:xfrm>
            <a:off x="0" y="4749900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7" name="Google Shape;177;p19"/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8" name="Google Shape;178;p19"/>
          <p:cNvSpPr txBox="1"/>
          <p:nvPr/>
        </p:nvSpPr>
        <p:spPr>
          <a:xfrm>
            <a:off x="8112500" y="4752450"/>
            <a:ext cx="10317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r>
              <a:rPr 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/</a:t>
            </a:r>
            <a:r>
              <a:rPr lang="en-US" alt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37</a:t>
            </a:r>
            <a:endParaRPr dirty="0"/>
          </a:p>
        </p:txBody>
      </p:sp>
      <p:grpSp>
        <p:nvGrpSpPr>
          <p:cNvPr id="179" name="Google Shape;179;p19"/>
          <p:cNvGrpSpPr/>
          <p:nvPr/>
        </p:nvGrpSpPr>
        <p:grpSpPr>
          <a:xfrm>
            <a:off x="1623873" y="1191452"/>
            <a:ext cx="2550907" cy="3202567"/>
            <a:chOff x="1925300" y="1869900"/>
            <a:chExt cx="1471451" cy="1847350"/>
          </a:xfrm>
        </p:grpSpPr>
        <p:pic>
          <p:nvPicPr>
            <p:cNvPr id="180" name="Google Shape;180;p19"/>
            <p:cNvPicPr preferRelativeResize="0"/>
            <p:nvPr/>
          </p:nvPicPr>
          <p:blipFill>
            <a:blip r:embed="rId4">
              <a:alphaModFix amt="90000"/>
            </a:blip>
            <a:stretch>
              <a:fillRect/>
            </a:stretch>
          </p:blipFill>
          <p:spPr>
            <a:xfrm>
              <a:off x="1925300" y="2024538"/>
              <a:ext cx="461675" cy="461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19"/>
            <p:cNvPicPr preferRelativeResize="0"/>
            <p:nvPr/>
          </p:nvPicPr>
          <p:blipFill>
            <a:blip r:embed="rId5">
              <a:alphaModFix amt="90000"/>
            </a:blip>
            <a:stretch>
              <a:fillRect/>
            </a:stretch>
          </p:blipFill>
          <p:spPr>
            <a:xfrm>
              <a:off x="1925300" y="3100925"/>
              <a:ext cx="461676" cy="4616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" name="Google Shape;182;p19"/>
            <p:cNvPicPr preferRelativeResize="0"/>
            <p:nvPr/>
          </p:nvPicPr>
          <p:blipFill>
            <a:blip r:embed="rId6">
              <a:alphaModFix amt="90000"/>
            </a:blip>
            <a:stretch>
              <a:fillRect/>
            </a:stretch>
          </p:blipFill>
          <p:spPr>
            <a:xfrm>
              <a:off x="1925300" y="2562738"/>
              <a:ext cx="461676" cy="4616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19"/>
            <p:cNvPicPr preferRelativeResize="0"/>
            <p:nvPr/>
          </p:nvPicPr>
          <p:blipFill>
            <a:blip r:embed="rId7">
              <a:alphaModFix amt="90000"/>
            </a:blip>
            <a:stretch>
              <a:fillRect/>
            </a:stretch>
          </p:blipFill>
          <p:spPr>
            <a:xfrm>
              <a:off x="2935075" y="1869900"/>
              <a:ext cx="461675" cy="461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19"/>
            <p:cNvPicPr preferRelativeResize="0"/>
            <p:nvPr/>
          </p:nvPicPr>
          <p:blipFill>
            <a:blip r:embed="rId8">
              <a:alphaModFix amt="90000"/>
            </a:blip>
            <a:stretch>
              <a:fillRect/>
            </a:stretch>
          </p:blipFill>
          <p:spPr>
            <a:xfrm>
              <a:off x="2935075" y="2331900"/>
              <a:ext cx="461676" cy="4616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19"/>
            <p:cNvPicPr preferRelativeResize="0"/>
            <p:nvPr/>
          </p:nvPicPr>
          <p:blipFill>
            <a:blip r:embed="rId9">
              <a:alphaModFix amt="90000"/>
            </a:blip>
            <a:stretch>
              <a:fillRect/>
            </a:stretch>
          </p:blipFill>
          <p:spPr>
            <a:xfrm>
              <a:off x="2935075" y="2793900"/>
              <a:ext cx="461676" cy="4616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19"/>
            <p:cNvPicPr preferRelativeResize="0"/>
            <p:nvPr/>
          </p:nvPicPr>
          <p:blipFill>
            <a:blip r:embed="rId10">
              <a:alphaModFix amt="90000"/>
            </a:blip>
            <a:stretch>
              <a:fillRect/>
            </a:stretch>
          </p:blipFill>
          <p:spPr>
            <a:xfrm>
              <a:off x="2935075" y="3255575"/>
              <a:ext cx="461676" cy="46167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7" name="Google Shape;187;p19"/>
            <p:cNvCxnSpPr>
              <a:stCxn id="180" idx="3"/>
              <a:endCxn id="184" idx="1"/>
            </p:cNvCxnSpPr>
            <p:nvPr/>
          </p:nvCxnSpPr>
          <p:spPr>
            <a:xfrm>
              <a:off x="2386975" y="2255375"/>
              <a:ext cx="548100" cy="307200"/>
            </a:xfrm>
            <a:prstGeom prst="straightConnector1">
              <a:avLst/>
            </a:prstGeom>
            <a:noFill/>
            <a:ln w="2857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19"/>
            <p:cNvCxnSpPr>
              <a:endCxn id="185" idx="1"/>
            </p:cNvCxnSpPr>
            <p:nvPr/>
          </p:nvCxnSpPr>
          <p:spPr>
            <a:xfrm>
              <a:off x="2386975" y="2255238"/>
              <a:ext cx="548100" cy="769500"/>
            </a:xfrm>
            <a:prstGeom prst="straightConnector1">
              <a:avLst/>
            </a:prstGeom>
            <a:noFill/>
            <a:ln w="2857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19"/>
            <p:cNvCxnSpPr>
              <a:stCxn id="181" idx="3"/>
              <a:endCxn id="185" idx="1"/>
            </p:cNvCxnSpPr>
            <p:nvPr/>
          </p:nvCxnSpPr>
          <p:spPr>
            <a:xfrm rot="10800000" flipH="1">
              <a:off x="2386976" y="3024863"/>
              <a:ext cx="548100" cy="306900"/>
            </a:xfrm>
            <a:prstGeom prst="straightConnector1">
              <a:avLst/>
            </a:prstGeom>
            <a:noFill/>
            <a:ln w="2857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19"/>
            <p:cNvCxnSpPr>
              <a:stCxn id="182" idx="3"/>
              <a:endCxn id="183" idx="1"/>
            </p:cNvCxnSpPr>
            <p:nvPr/>
          </p:nvCxnSpPr>
          <p:spPr>
            <a:xfrm rot="10800000" flipH="1">
              <a:off x="2386976" y="2100575"/>
              <a:ext cx="548100" cy="693000"/>
            </a:xfrm>
            <a:prstGeom prst="straightConnector1">
              <a:avLst/>
            </a:prstGeom>
            <a:noFill/>
            <a:ln w="2857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19"/>
            <p:cNvCxnSpPr>
              <a:stCxn id="182" idx="3"/>
              <a:endCxn id="185" idx="1"/>
            </p:cNvCxnSpPr>
            <p:nvPr/>
          </p:nvCxnSpPr>
          <p:spPr>
            <a:xfrm>
              <a:off x="2386976" y="2793575"/>
              <a:ext cx="548100" cy="231300"/>
            </a:xfrm>
            <a:prstGeom prst="straightConnector1">
              <a:avLst/>
            </a:prstGeom>
            <a:noFill/>
            <a:ln w="2857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19"/>
            <p:cNvCxnSpPr>
              <a:stCxn id="181" idx="3"/>
              <a:endCxn id="186" idx="1"/>
            </p:cNvCxnSpPr>
            <p:nvPr/>
          </p:nvCxnSpPr>
          <p:spPr>
            <a:xfrm>
              <a:off x="2386976" y="3331763"/>
              <a:ext cx="548100" cy="154800"/>
            </a:xfrm>
            <a:prstGeom prst="straightConnector1">
              <a:avLst/>
            </a:prstGeom>
            <a:noFill/>
            <a:ln w="2857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93" name="Google Shape;193;p19"/>
          <p:cNvSpPr txBox="1">
            <a:spLocks noGrp="1"/>
          </p:cNvSpPr>
          <p:nvPr>
            <p:ph type="body" idx="4294967295"/>
          </p:nvPr>
        </p:nvSpPr>
        <p:spPr>
          <a:xfrm>
            <a:off x="4419593" y="2595925"/>
            <a:ext cx="87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/>
              <a:t>Items</a:t>
            </a:r>
            <a:endParaRPr/>
          </a:p>
        </p:txBody>
      </p:sp>
      <p:pic>
        <p:nvPicPr>
          <p:cNvPr id="194" name="Google Shape;194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014236" y="1765375"/>
            <a:ext cx="2283140" cy="831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942650" y="3342675"/>
            <a:ext cx="2283149" cy="122122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9"/>
          <p:cNvSpPr txBox="1">
            <a:spLocks noGrp="1"/>
          </p:cNvSpPr>
          <p:nvPr>
            <p:ph type="body" idx="4294967295"/>
          </p:nvPr>
        </p:nvSpPr>
        <p:spPr>
          <a:xfrm>
            <a:off x="2191036" y="4122350"/>
            <a:ext cx="141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/>
              <a:t>transaction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0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Graph Data: Social Relationships</a:t>
            </a:r>
            <a:endParaRPr/>
          </a:p>
        </p:txBody>
      </p:sp>
      <p:sp>
        <p:nvSpPr>
          <p:cNvPr id="202" name="Google Shape;202;p20"/>
          <p:cNvSpPr txBox="1">
            <a:spLocks noGrp="1"/>
          </p:cNvSpPr>
          <p:nvPr>
            <p:ph type="body" idx="4294967295"/>
          </p:nvPr>
        </p:nvSpPr>
        <p:spPr>
          <a:xfrm>
            <a:off x="1091103" y="3432475"/>
            <a:ext cx="945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/>
              <a:t>user</a:t>
            </a:r>
            <a:endParaRPr/>
          </a:p>
        </p:txBody>
      </p:sp>
      <p:sp>
        <p:nvSpPr>
          <p:cNvPr id="203" name="Google Shape;203;p20"/>
          <p:cNvSpPr/>
          <p:nvPr/>
        </p:nvSpPr>
        <p:spPr>
          <a:xfrm>
            <a:off x="0" y="4749900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04" name="Google Shape;204;p20"/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5" name="Google Shape;205;p20"/>
          <p:cNvSpPr txBox="1"/>
          <p:nvPr/>
        </p:nvSpPr>
        <p:spPr>
          <a:xfrm>
            <a:off x="8112500" y="4752450"/>
            <a:ext cx="10317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6</a:t>
            </a:r>
            <a:r>
              <a:rPr 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/</a:t>
            </a:r>
            <a:r>
              <a:rPr lang="en-US" alt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37</a:t>
            </a:r>
            <a:endParaRPr dirty="0"/>
          </a:p>
        </p:txBody>
      </p:sp>
      <p:pic>
        <p:nvPicPr>
          <p:cNvPr id="206" name="Google Shape;2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6575" y="1219923"/>
            <a:ext cx="3006100" cy="300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5875" y="1648950"/>
            <a:ext cx="2407050" cy="90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6088" y="2604325"/>
            <a:ext cx="2586624" cy="103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41411" y="3518150"/>
            <a:ext cx="2775975" cy="73507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0"/>
          <p:cNvSpPr txBox="1">
            <a:spLocks noGrp="1"/>
          </p:cNvSpPr>
          <p:nvPr>
            <p:ph type="body" idx="4294967295"/>
          </p:nvPr>
        </p:nvSpPr>
        <p:spPr>
          <a:xfrm>
            <a:off x="493425" y="2477800"/>
            <a:ext cx="12204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/>
              <a:t>friendship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1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Graph Data: A lot more</a:t>
            </a:r>
            <a:endParaRPr/>
          </a:p>
        </p:txBody>
      </p:sp>
      <p:sp>
        <p:nvSpPr>
          <p:cNvPr id="216" name="Google Shape;216;p21"/>
          <p:cNvSpPr txBox="1">
            <a:spLocks noGrp="1"/>
          </p:cNvSpPr>
          <p:nvPr>
            <p:ph type="body" idx="4294967295"/>
          </p:nvPr>
        </p:nvSpPr>
        <p:spPr>
          <a:xfrm>
            <a:off x="1622725" y="952263"/>
            <a:ext cx="23934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sz="2000" b="1"/>
              <a:t>Page References</a:t>
            </a:r>
            <a:endParaRPr sz="2000" b="1"/>
          </a:p>
        </p:txBody>
      </p:sp>
      <p:sp>
        <p:nvSpPr>
          <p:cNvPr id="217" name="Google Shape;217;p21"/>
          <p:cNvSpPr/>
          <p:nvPr/>
        </p:nvSpPr>
        <p:spPr>
          <a:xfrm>
            <a:off x="0" y="4749900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8" name="Google Shape;218;p21"/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9" name="Google Shape;219;p21"/>
          <p:cNvSpPr txBox="1"/>
          <p:nvPr/>
        </p:nvSpPr>
        <p:spPr>
          <a:xfrm>
            <a:off x="8112500" y="4752450"/>
            <a:ext cx="10317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7</a:t>
            </a:r>
            <a:r>
              <a:rPr 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/</a:t>
            </a:r>
            <a:r>
              <a:rPr lang="en-US" alt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37</a:t>
            </a:r>
            <a:endParaRPr dirty="0"/>
          </a:p>
        </p:txBody>
      </p:sp>
      <p:pic>
        <p:nvPicPr>
          <p:cNvPr id="220" name="Google Shape;22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100" y="1614102"/>
            <a:ext cx="1031700" cy="103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7250" y="2989313"/>
            <a:ext cx="579565" cy="579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2023" y="2989315"/>
            <a:ext cx="579565" cy="579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4509" y="3815880"/>
            <a:ext cx="579565" cy="579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8274" y="3960896"/>
            <a:ext cx="579565" cy="5795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5" name="Google Shape;225;p21"/>
          <p:cNvCxnSpPr/>
          <p:nvPr/>
        </p:nvCxnSpPr>
        <p:spPr>
          <a:xfrm rot="10800000" flipH="1">
            <a:off x="2602463" y="3251500"/>
            <a:ext cx="571200" cy="5559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6" name="Google Shape;226;p21"/>
          <p:cNvCxnSpPr/>
          <p:nvPr/>
        </p:nvCxnSpPr>
        <p:spPr>
          <a:xfrm>
            <a:off x="2573063" y="4101325"/>
            <a:ext cx="610200" cy="2415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21"/>
          <p:cNvCxnSpPr/>
          <p:nvPr/>
        </p:nvCxnSpPr>
        <p:spPr>
          <a:xfrm>
            <a:off x="2426113" y="3200000"/>
            <a:ext cx="786600" cy="7371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28" name="Google Shape;22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58051" y="1613250"/>
            <a:ext cx="1031700" cy="103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1"/>
          <p:cNvSpPr txBox="1">
            <a:spLocks noGrp="1"/>
          </p:cNvSpPr>
          <p:nvPr>
            <p:ph type="body" idx="4294967295"/>
          </p:nvPr>
        </p:nvSpPr>
        <p:spPr>
          <a:xfrm>
            <a:off x="6035302" y="952263"/>
            <a:ext cx="207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sz="2000" b="1"/>
              <a:t>Paper Citations</a:t>
            </a:r>
            <a:endParaRPr sz="2000" b="1"/>
          </a:p>
        </p:txBody>
      </p:sp>
      <p:pic>
        <p:nvPicPr>
          <p:cNvPr id="230" name="Google Shape;23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61825" y="2894050"/>
            <a:ext cx="579575" cy="57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82100" y="2986700"/>
            <a:ext cx="579575" cy="57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13925" y="3821975"/>
            <a:ext cx="579575" cy="57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05900" y="3982600"/>
            <a:ext cx="579575" cy="579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4" name="Google Shape;234;p21"/>
          <p:cNvCxnSpPr/>
          <p:nvPr/>
        </p:nvCxnSpPr>
        <p:spPr>
          <a:xfrm>
            <a:off x="6792350" y="3310750"/>
            <a:ext cx="538800" cy="7542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5" name="Google Shape;235;p21"/>
          <p:cNvCxnSpPr>
            <a:endCxn id="231" idx="1"/>
          </p:cNvCxnSpPr>
          <p:nvPr/>
        </p:nvCxnSpPr>
        <p:spPr>
          <a:xfrm>
            <a:off x="6792300" y="3228488"/>
            <a:ext cx="589800" cy="480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6" name="Google Shape;236;p21"/>
          <p:cNvCxnSpPr>
            <a:stCxn id="232" idx="3"/>
            <a:endCxn id="233" idx="1"/>
          </p:cNvCxnSpPr>
          <p:nvPr/>
        </p:nvCxnSpPr>
        <p:spPr>
          <a:xfrm>
            <a:off x="6893500" y="4111763"/>
            <a:ext cx="412500" cy="1605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37" name="Google Shape;237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52100" y="1644304"/>
            <a:ext cx="1134639" cy="103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30050" y="1614097"/>
            <a:ext cx="1031700" cy="103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2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Sparse Matrices</a:t>
            </a:r>
            <a:endParaRPr/>
          </a:p>
        </p:txBody>
      </p:sp>
      <p:sp>
        <p:nvSpPr>
          <p:cNvPr id="244" name="Google Shape;244;p22"/>
          <p:cNvSpPr txBox="1">
            <a:spLocks noGrp="1"/>
          </p:cNvSpPr>
          <p:nvPr>
            <p:ph type="body" idx="4294967295"/>
          </p:nvPr>
        </p:nvSpPr>
        <p:spPr>
          <a:xfrm>
            <a:off x="1615424" y="931700"/>
            <a:ext cx="1253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ko" sz="2000" b="1"/>
              <a:t>Graph</a:t>
            </a:r>
            <a:endParaRPr sz="2000" b="1"/>
          </a:p>
        </p:txBody>
      </p:sp>
      <p:sp>
        <p:nvSpPr>
          <p:cNvPr id="245" name="Google Shape;245;p22"/>
          <p:cNvSpPr/>
          <p:nvPr/>
        </p:nvSpPr>
        <p:spPr>
          <a:xfrm>
            <a:off x="0" y="4749900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46" name="Google Shape;246;p22"/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7" name="Google Shape;247;p22"/>
          <p:cNvSpPr txBox="1"/>
          <p:nvPr/>
        </p:nvSpPr>
        <p:spPr>
          <a:xfrm>
            <a:off x="8112500" y="4752450"/>
            <a:ext cx="10317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8</a:t>
            </a:r>
            <a:r>
              <a:rPr 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/</a:t>
            </a:r>
            <a:r>
              <a:rPr lang="en-US" alt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37</a:t>
            </a:r>
            <a:endParaRPr dirty="0"/>
          </a:p>
        </p:txBody>
      </p:sp>
      <p:graphicFrame>
        <p:nvGraphicFramePr>
          <p:cNvPr id="248" name="Google Shape;248;p22"/>
          <p:cNvGraphicFramePr/>
          <p:nvPr/>
        </p:nvGraphicFramePr>
        <p:xfrm>
          <a:off x="5749658" y="2282463"/>
          <a:ext cx="2374250" cy="1587000"/>
        </p:xfrm>
        <a:graphic>
          <a:graphicData uri="http://schemas.openxmlformats.org/drawingml/2006/table">
            <a:tbl>
              <a:tblPr>
                <a:noFill/>
                <a:tableStyleId>{E139271D-E605-4FC2-B24F-4954C37BFE68}</a:tableStyleId>
              </a:tblPr>
              <a:tblGrid>
                <a:gridCol w="474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4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4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4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b="1">
                          <a:latin typeface="Lato"/>
                          <a:ea typeface="Lato"/>
                          <a:cs typeface="Lato"/>
                          <a:sym typeface="Lato"/>
                        </a:rPr>
                        <a:t>1</a:t>
                      </a:r>
                      <a:endParaRPr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b="1">
                          <a:latin typeface="Lato"/>
                          <a:ea typeface="Lato"/>
                          <a:cs typeface="Lato"/>
                          <a:sym typeface="Lato"/>
                        </a:rPr>
                        <a:t>1</a:t>
                      </a:r>
                      <a:endParaRPr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b="1">
                          <a:latin typeface="Lato"/>
                          <a:ea typeface="Lato"/>
                          <a:cs typeface="Lato"/>
                          <a:sym typeface="Lato"/>
                        </a:rPr>
                        <a:t>1</a:t>
                      </a:r>
                      <a:endParaRPr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b="1">
                          <a:latin typeface="Lato"/>
                          <a:ea typeface="Lato"/>
                          <a:cs typeface="Lato"/>
                          <a:sym typeface="Lato"/>
                        </a:rPr>
                        <a:t>1</a:t>
                      </a:r>
                      <a:endParaRPr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b="1">
                          <a:latin typeface="Lato"/>
                          <a:ea typeface="Lato"/>
                          <a:cs typeface="Lato"/>
                          <a:sym typeface="Lato"/>
                        </a:rPr>
                        <a:t>1</a:t>
                      </a:r>
                      <a:endParaRPr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b="1">
                          <a:latin typeface="Lato"/>
                          <a:ea typeface="Lato"/>
                          <a:cs typeface="Lato"/>
                          <a:sym typeface="Lato"/>
                        </a:rPr>
                        <a:t>1</a:t>
                      </a:r>
                      <a:endParaRPr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49" name="Google Shape;249;p22"/>
          <p:cNvPicPr preferRelativeResize="0"/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994539" y="1604088"/>
            <a:ext cx="830738" cy="830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2"/>
          <p:cNvPicPr preferRelativeResize="0"/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>
            <a:off x="994539" y="3540939"/>
            <a:ext cx="830739" cy="830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2"/>
          <p:cNvPicPr preferRelativeResize="0"/>
          <p:nvPr/>
        </p:nvPicPr>
        <p:blipFill>
          <a:blip r:embed="rId5">
            <a:alphaModFix amt="90000"/>
          </a:blip>
          <a:stretch>
            <a:fillRect/>
          </a:stretch>
        </p:blipFill>
        <p:spPr>
          <a:xfrm>
            <a:off x="994539" y="2572525"/>
            <a:ext cx="830739" cy="830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2"/>
          <p:cNvPicPr preferRelativeResize="0"/>
          <p:nvPr/>
        </p:nvPicPr>
        <p:blipFill>
          <a:blip r:embed="rId6">
            <a:alphaModFix amt="90000"/>
          </a:blip>
          <a:stretch>
            <a:fillRect/>
          </a:stretch>
        </p:blipFill>
        <p:spPr>
          <a:xfrm>
            <a:off x="2811528" y="1325833"/>
            <a:ext cx="830738" cy="830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2"/>
          <p:cNvPicPr preferRelativeResize="0"/>
          <p:nvPr/>
        </p:nvPicPr>
        <p:blipFill>
          <a:blip r:embed="rId7">
            <a:alphaModFix amt="90000"/>
          </a:blip>
          <a:stretch>
            <a:fillRect/>
          </a:stretch>
        </p:blipFill>
        <p:spPr>
          <a:xfrm>
            <a:off x="2811528" y="2157156"/>
            <a:ext cx="830739" cy="830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2"/>
          <p:cNvPicPr preferRelativeResize="0"/>
          <p:nvPr/>
        </p:nvPicPr>
        <p:blipFill>
          <a:blip r:embed="rId8">
            <a:alphaModFix amt="90000"/>
          </a:blip>
          <a:stretch>
            <a:fillRect/>
          </a:stretch>
        </p:blipFill>
        <p:spPr>
          <a:xfrm>
            <a:off x="2811528" y="2988479"/>
            <a:ext cx="830739" cy="830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2"/>
          <p:cNvPicPr preferRelativeResize="0"/>
          <p:nvPr/>
        </p:nvPicPr>
        <p:blipFill>
          <a:blip r:embed="rId9">
            <a:alphaModFix amt="90000"/>
          </a:blip>
          <a:stretch>
            <a:fillRect/>
          </a:stretch>
        </p:blipFill>
        <p:spPr>
          <a:xfrm>
            <a:off x="2811528" y="3819216"/>
            <a:ext cx="830739" cy="8307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6" name="Google Shape;256;p22"/>
          <p:cNvCxnSpPr>
            <a:stCxn id="249" idx="3"/>
            <a:endCxn id="253" idx="1"/>
          </p:cNvCxnSpPr>
          <p:nvPr/>
        </p:nvCxnSpPr>
        <p:spPr>
          <a:xfrm>
            <a:off x="1825277" y="2019457"/>
            <a:ext cx="986400" cy="5532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7" name="Google Shape;257;p22"/>
          <p:cNvCxnSpPr>
            <a:endCxn id="254" idx="1"/>
          </p:cNvCxnSpPr>
          <p:nvPr/>
        </p:nvCxnSpPr>
        <p:spPr>
          <a:xfrm>
            <a:off x="1825128" y="2019348"/>
            <a:ext cx="986400" cy="13845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8" name="Google Shape;258;p22"/>
          <p:cNvCxnSpPr>
            <a:stCxn id="250" idx="3"/>
            <a:endCxn id="254" idx="1"/>
          </p:cNvCxnSpPr>
          <p:nvPr/>
        </p:nvCxnSpPr>
        <p:spPr>
          <a:xfrm rot="10800000" flipH="1">
            <a:off x="1825278" y="3403709"/>
            <a:ext cx="986100" cy="5526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9" name="Google Shape;259;p22"/>
          <p:cNvCxnSpPr>
            <a:stCxn id="251" idx="3"/>
            <a:endCxn id="252" idx="1"/>
          </p:cNvCxnSpPr>
          <p:nvPr/>
        </p:nvCxnSpPr>
        <p:spPr>
          <a:xfrm rot="10800000" flipH="1">
            <a:off x="1825278" y="1741094"/>
            <a:ext cx="986100" cy="12468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0" name="Google Shape;260;p22"/>
          <p:cNvCxnSpPr>
            <a:stCxn id="251" idx="3"/>
            <a:endCxn id="254" idx="1"/>
          </p:cNvCxnSpPr>
          <p:nvPr/>
        </p:nvCxnSpPr>
        <p:spPr>
          <a:xfrm>
            <a:off x="1825278" y="2987894"/>
            <a:ext cx="986100" cy="4161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1" name="Google Shape;261;p22"/>
          <p:cNvCxnSpPr>
            <a:stCxn id="250" idx="3"/>
            <a:endCxn id="255" idx="1"/>
          </p:cNvCxnSpPr>
          <p:nvPr/>
        </p:nvCxnSpPr>
        <p:spPr>
          <a:xfrm>
            <a:off x="1825278" y="3956309"/>
            <a:ext cx="986100" cy="2784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2" name="Google Shape;262;p22"/>
          <p:cNvSpPr/>
          <p:nvPr/>
        </p:nvSpPr>
        <p:spPr>
          <a:xfrm>
            <a:off x="4210898" y="2683000"/>
            <a:ext cx="603000" cy="830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3" name="Google Shape;263;p22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>
            <a:off x="5777735" y="1872669"/>
            <a:ext cx="331450" cy="33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2"/>
          <p:cNvPicPr preferRelativeResize="0"/>
          <p:nvPr/>
        </p:nvPicPr>
        <p:blipFill>
          <a:blip r:embed="rId7">
            <a:alphaModFix amt="75000"/>
          </a:blip>
          <a:stretch>
            <a:fillRect/>
          </a:stretch>
        </p:blipFill>
        <p:spPr>
          <a:xfrm>
            <a:off x="6263933" y="1872669"/>
            <a:ext cx="331448" cy="331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2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>
            <a:off x="7242806" y="1872670"/>
            <a:ext cx="331448" cy="331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2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>
            <a:off x="7745918" y="1872673"/>
            <a:ext cx="331448" cy="331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2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5235396" y="2326671"/>
            <a:ext cx="331450" cy="33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2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>
            <a:off x="5235396" y="2715303"/>
            <a:ext cx="331448" cy="331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2"/>
          <p:cNvPicPr preferRelativeResize="0"/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>
            <a:off x="5235396" y="3538015"/>
            <a:ext cx="331448" cy="331448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2"/>
          <p:cNvSpPr txBox="1">
            <a:spLocks noGrp="1"/>
          </p:cNvSpPr>
          <p:nvPr>
            <p:ph type="body" idx="4294967295"/>
          </p:nvPr>
        </p:nvSpPr>
        <p:spPr>
          <a:xfrm>
            <a:off x="5625626" y="1084625"/>
            <a:ext cx="2622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sz="2000" b="1"/>
              <a:t>Adjacency Matrix</a:t>
            </a:r>
            <a:endParaRPr sz="2000" b="1"/>
          </a:p>
        </p:txBody>
      </p:sp>
      <p:sp>
        <p:nvSpPr>
          <p:cNvPr id="271" name="Google Shape;271;p22"/>
          <p:cNvSpPr/>
          <p:nvPr/>
        </p:nvSpPr>
        <p:spPr>
          <a:xfrm>
            <a:off x="5663050" y="2655875"/>
            <a:ext cx="2527800" cy="4410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2"/>
          <p:cNvSpPr txBox="1">
            <a:spLocks noGrp="1"/>
          </p:cNvSpPr>
          <p:nvPr>
            <p:ph type="body" idx="4294967295"/>
          </p:nvPr>
        </p:nvSpPr>
        <p:spPr>
          <a:xfrm>
            <a:off x="8190853" y="2655875"/>
            <a:ext cx="945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/>
              <a:t>user </a:t>
            </a:r>
            <a:r>
              <a:rPr lang="ko" i="1"/>
              <a:t>i</a:t>
            </a:r>
            <a:endParaRPr i="1"/>
          </a:p>
        </p:txBody>
      </p:sp>
      <p:sp>
        <p:nvSpPr>
          <p:cNvPr id="273" name="Google Shape;273;p22"/>
          <p:cNvSpPr txBox="1">
            <a:spLocks noGrp="1"/>
          </p:cNvSpPr>
          <p:nvPr>
            <p:ph type="body" idx="4294967295"/>
          </p:nvPr>
        </p:nvSpPr>
        <p:spPr>
          <a:xfrm>
            <a:off x="6935578" y="3960488"/>
            <a:ext cx="945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/>
              <a:t>item </a:t>
            </a:r>
            <a:r>
              <a:rPr lang="ko" i="1"/>
              <a:t>j</a:t>
            </a:r>
            <a:endParaRPr i="1"/>
          </a:p>
        </p:txBody>
      </p:sp>
      <p:sp>
        <p:nvSpPr>
          <p:cNvPr id="274" name="Google Shape;274;p22"/>
          <p:cNvSpPr/>
          <p:nvPr/>
        </p:nvSpPr>
        <p:spPr>
          <a:xfrm>
            <a:off x="7094875" y="2239125"/>
            <a:ext cx="603000" cy="16737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3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dirty="0"/>
              <a:t>Problem: Less-informative Input</a:t>
            </a:r>
            <a:endParaRPr dirty="0"/>
          </a:p>
        </p:txBody>
      </p:sp>
      <p:sp>
        <p:nvSpPr>
          <p:cNvPr id="280" name="Google Shape;280;p23"/>
          <p:cNvSpPr txBox="1">
            <a:spLocks noGrp="1"/>
          </p:cNvSpPr>
          <p:nvPr>
            <p:ph type="body" idx="4294967295"/>
          </p:nvPr>
        </p:nvSpPr>
        <p:spPr>
          <a:xfrm>
            <a:off x="1640368" y="2442225"/>
            <a:ext cx="2382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sz="2400"/>
              <a:t>2B+ users</a:t>
            </a:r>
            <a:endParaRPr sz="2400"/>
          </a:p>
        </p:txBody>
      </p:sp>
      <p:sp>
        <p:nvSpPr>
          <p:cNvPr id="281" name="Google Shape;281;p23"/>
          <p:cNvSpPr/>
          <p:nvPr/>
        </p:nvSpPr>
        <p:spPr>
          <a:xfrm>
            <a:off x="0" y="4749900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2" name="Google Shape;282;p23"/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3" name="Google Shape;283;p23"/>
          <p:cNvSpPr txBox="1"/>
          <p:nvPr/>
        </p:nvSpPr>
        <p:spPr>
          <a:xfrm>
            <a:off x="8112500" y="4752450"/>
            <a:ext cx="10317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9</a:t>
            </a:r>
            <a:r>
              <a:rPr 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/</a:t>
            </a:r>
            <a:r>
              <a:rPr lang="en-US" altLang="ko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37</a:t>
            </a:r>
            <a:endParaRPr dirty="0"/>
          </a:p>
        </p:txBody>
      </p:sp>
      <p:pic>
        <p:nvPicPr>
          <p:cNvPr id="284" name="Google Shape;28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7513" y="2332375"/>
            <a:ext cx="765725" cy="76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7513" y="3242750"/>
            <a:ext cx="765725" cy="76572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3"/>
          <p:cNvSpPr txBox="1">
            <a:spLocks noGrp="1"/>
          </p:cNvSpPr>
          <p:nvPr>
            <p:ph type="body" idx="4294967295"/>
          </p:nvPr>
        </p:nvSpPr>
        <p:spPr>
          <a:xfrm>
            <a:off x="1640368" y="3352600"/>
            <a:ext cx="2382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sz="2400"/>
              <a:t>40B+ pages</a:t>
            </a:r>
            <a:endParaRPr sz="2400"/>
          </a:p>
        </p:txBody>
      </p:sp>
      <p:pic>
        <p:nvPicPr>
          <p:cNvPr id="287" name="Google Shape;28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6517" y="1498200"/>
            <a:ext cx="765725" cy="76572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3"/>
          <p:cNvSpPr txBox="1">
            <a:spLocks noGrp="1"/>
          </p:cNvSpPr>
          <p:nvPr>
            <p:ph type="body" idx="4294967295"/>
          </p:nvPr>
        </p:nvSpPr>
        <p:spPr>
          <a:xfrm>
            <a:off x="1640362" y="1608038"/>
            <a:ext cx="2478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sz="2400"/>
              <a:t>1M+ products</a:t>
            </a:r>
            <a:endParaRPr sz="2400"/>
          </a:p>
        </p:txBody>
      </p:sp>
      <p:graphicFrame>
        <p:nvGraphicFramePr>
          <p:cNvPr id="289" name="Google Shape;289;p23"/>
          <p:cNvGraphicFramePr/>
          <p:nvPr/>
        </p:nvGraphicFramePr>
        <p:xfrm>
          <a:off x="5626745" y="1574388"/>
          <a:ext cx="2374200" cy="396750"/>
        </p:xfrm>
        <a:graphic>
          <a:graphicData uri="http://schemas.openxmlformats.org/drawingml/2006/table">
            <a:tbl>
              <a:tblPr>
                <a:noFill/>
                <a:tableStyleId>{E139271D-E605-4FC2-B24F-4954C37BFE68}</a:tableStyleId>
              </a:tblPr>
              <a:tblGrid>
                <a:gridCol w="395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5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5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5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5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6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ko" b="1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...</a:t>
                      </a:r>
                      <a:endParaRPr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b="1">
                          <a:latin typeface="Lato"/>
                          <a:ea typeface="Lato"/>
                          <a:cs typeface="Lato"/>
                          <a:sym typeface="Lato"/>
                        </a:rPr>
                        <a:t>1</a:t>
                      </a:r>
                      <a:endParaRPr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ko" b="1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...</a:t>
                      </a:r>
                      <a:endParaRPr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b="1">
                          <a:latin typeface="Lato"/>
                          <a:ea typeface="Lato"/>
                          <a:cs typeface="Lato"/>
                          <a:sym typeface="Lato"/>
                        </a:rPr>
                        <a:t>...</a:t>
                      </a:r>
                      <a:endParaRPr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b="1">
                          <a:latin typeface="Lato"/>
                          <a:ea typeface="Lato"/>
                          <a:cs typeface="Lato"/>
                          <a:sym typeface="Lato"/>
                        </a:rPr>
                        <a:t>1</a:t>
                      </a:r>
                      <a:endParaRPr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ko" b="1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...</a:t>
                      </a:r>
                      <a:endParaRPr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90" name="Google Shape;290;p23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>
            <a:off x="5034133" y="1607053"/>
            <a:ext cx="331448" cy="331448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3"/>
          <p:cNvSpPr txBox="1">
            <a:spLocks noGrp="1"/>
          </p:cNvSpPr>
          <p:nvPr>
            <p:ph type="body" idx="4294967295"/>
          </p:nvPr>
        </p:nvSpPr>
        <p:spPr>
          <a:xfrm>
            <a:off x="5219038" y="2171413"/>
            <a:ext cx="3189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ko" sz="2400" b="1" i="1">
                <a:solidFill>
                  <a:srgbClr val="CC0000"/>
                </a:solidFill>
              </a:rPr>
              <a:t>High-dimensionality</a:t>
            </a:r>
            <a:br>
              <a:rPr lang="ko" sz="2400" b="1" i="1">
                <a:solidFill>
                  <a:srgbClr val="CC0000"/>
                </a:solidFill>
              </a:rPr>
            </a:br>
            <a:r>
              <a:rPr lang="ko" sz="2400" b="1" i="1">
                <a:solidFill>
                  <a:srgbClr val="CC0000"/>
                </a:solidFill>
              </a:rPr>
              <a:t>High-sparsity</a:t>
            </a:r>
            <a:endParaRPr sz="2400" b="1" i="1">
              <a:solidFill>
                <a:srgbClr val="CC0000"/>
              </a:solidFill>
            </a:endParaRPr>
          </a:p>
        </p:txBody>
      </p:sp>
      <p:sp>
        <p:nvSpPr>
          <p:cNvPr id="292" name="Google Shape;292;p23"/>
          <p:cNvSpPr txBox="1">
            <a:spLocks noGrp="1"/>
          </p:cNvSpPr>
          <p:nvPr>
            <p:ph type="body" idx="4294967295"/>
          </p:nvPr>
        </p:nvSpPr>
        <p:spPr>
          <a:xfrm>
            <a:off x="4861875" y="3324600"/>
            <a:ext cx="3987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ko" sz="2400" b="1" dirty="0"/>
              <a:t>⇒</a:t>
            </a:r>
            <a:r>
              <a:rPr lang="ko" sz="2400" b="1" dirty="0"/>
              <a:t> Difficult to </a:t>
            </a:r>
            <a:r>
              <a:rPr lang="ko" sz="2400" b="1" i="1" dirty="0"/>
              <a:t>directly</a:t>
            </a:r>
            <a:r>
              <a:rPr lang="ko" sz="2400" b="1" dirty="0"/>
              <a:t> use </a:t>
            </a:r>
            <a:br>
              <a:rPr lang="ko" sz="2400" b="1" dirty="0"/>
            </a:br>
            <a:r>
              <a:rPr lang="ko" sz="2400" b="1" dirty="0"/>
              <a:t>in machine learning tasks</a:t>
            </a:r>
            <a:endParaRPr sz="24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7236</TotalTime>
  <Words>1447</Words>
  <Application>Microsoft Office PowerPoint</Application>
  <PresentationFormat>화면 슬라이드 쇼(16:9)</PresentationFormat>
  <Paragraphs>432</Paragraphs>
  <Slides>37</Slides>
  <Notes>37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37</vt:i4>
      </vt:variant>
    </vt:vector>
  </HeadingPairs>
  <TitlesOfParts>
    <vt:vector size="44" baseType="lpstr">
      <vt:lpstr>Cambria Math</vt:lpstr>
      <vt:lpstr>맑은 고딕</vt:lpstr>
      <vt:lpstr>Raleway</vt:lpstr>
      <vt:lpstr>Lato</vt:lpstr>
      <vt:lpstr>Times New Roman</vt:lpstr>
      <vt:lpstr>Arial</vt:lpstr>
      <vt:lpstr>Swiss</vt:lpstr>
      <vt:lpstr>TRAP: Two-level Regularized Autoencoder-based Embedding for Power-law Distributed Data</vt:lpstr>
      <vt:lpstr>Authors</vt:lpstr>
      <vt:lpstr>Index</vt:lpstr>
      <vt:lpstr>AE-based Embedding &amp; Contribution</vt:lpstr>
      <vt:lpstr>Graph Data: User-Item Transactions</vt:lpstr>
      <vt:lpstr>Graph Data: Social Relationships</vt:lpstr>
      <vt:lpstr>Graph Data: A lot more</vt:lpstr>
      <vt:lpstr>Sparse Matrices</vt:lpstr>
      <vt:lpstr>Problem: Less-informative Input</vt:lpstr>
      <vt:lpstr>Solution: Embedding Methods</vt:lpstr>
      <vt:lpstr>Related Work</vt:lpstr>
      <vt:lpstr>Preliminary: Autoencoder (AE)</vt:lpstr>
      <vt:lpstr>Task1: Top-k Recommend w/ User-Item Embedding</vt:lpstr>
      <vt:lpstr>Task1: Top-k Recommend w/ User-Item Embedding</vt:lpstr>
      <vt:lpstr>Task2: Node Classification w/ Node Embedding</vt:lpstr>
      <vt:lpstr>Task2: Node Classification w/ Node Embedding</vt:lpstr>
      <vt:lpstr>Summary of AE-based Embedding</vt:lpstr>
      <vt:lpstr>Motivation polarization</vt:lpstr>
      <vt:lpstr>Power-law Distribution w.r.t Sparsity</vt:lpstr>
      <vt:lpstr>Polarization: Theoretical Support</vt:lpstr>
      <vt:lpstr>Polarization: Empirical Support</vt:lpstr>
      <vt:lpstr>Methodology TRAP</vt:lpstr>
      <vt:lpstr>TRAP: Two-level Regularizer</vt:lpstr>
      <vt:lpstr>(i) Macroscopic Regularizer</vt:lpstr>
      <vt:lpstr>(ii) Microscopic Regularizer </vt:lpstr>
      <vt:lpstr>Synergistic Effect: Intuition</vt:lpstr>
      <vt:lpstr>Experiments</vt:lpstr>
      <vt:lpstr>User Embedding: Top-k Recommendation</vt:lpstr>
      <vt:lpstr>User Embedding: Top-k Recommendation</vt:lpstr>
      <vt:lpstr>User Embedding: Top-k Recommendation</vt:lpstr>
      <vt:lpstr>Ablation Study</vt:lpstr>
      <vt:lpstr>Node Embedding: Node Classification</vt:lpstr>
      <vt:lpstr>Node Embedding: Node Classification</vt:lpstr>
      <vt:lpstr>Node Embedding: Node Classification</vt:lpstr>
      <vt:lpstr>Conclusion</vt:lpstr>
      <vt:lpstr>Conclusion</vt:lpstr>
      <vt:lpstr>THANK YOU! Any Question?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Autoencoder-based embedding method for power-law distributed sparse graph data</dc:title>
  <dc:creator>user</dc:creator>
  <cp:lastModifiedBy>Jae-Gil Lee</cp:lastModifiedBy>
  <cp:revision>210</cp:revision>
  <cp:lastPrinted>2019-12-03T03:00:11Z</cp:lastPrinted>
  <dcterms:modified xsi:type="dcterms:W3CDTF">2020-05-18T02:10:03Z</dcterms:modified>
</cp:coreProperties>
</file>