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  <p:sldMasterId id="2147483702" r:id="rId2"/>
  </p:sldMasterIdLst>
  <p:notesMasterIdLst>
    <p:notesMasterId r:id="rId36"/>
  </p:notesMasterIdLst>
  <p:sldIdLst>
    <p:sldId id="321" r:id="rId3"/>
    <p:sldId id="324" r:id="rId4"/>
    <p:sldId id="286" r:id="rId5"/>
    <p:sldId id="318" r:id="rId6"/>
    <p:sldId id="330" r:id="rId7"/>
    <p:sldId id="261" r:id="rId8"/>
    <p:sldId id="287" r:id="rId9"/>
    <p:sldId id="325" r:id="rId10"/>
    <p:sldId id="297" r:id="rId11"/>
    <p:sldId id="298" r:id="rId12"/>
    <p:sldId id="289" r:id="rId13"/>
    <p:sldId id="326" r:id="rId14"/>
    <p:sldId id="333" r:id="rId15"/>
    <p:sldId id="273" r:id="rId16"/>
    <p:sldId id="312" r:id="rId17"/>
    <p:sldId id="275" r:id="rId18"/>
    <p:sldId id="277" r:id="rId19"/>
    <p:sldId id="314" r:id="rId20"/>
    <p:sldId id="332" r:id="rId21"/>
    <p:sldId id="327" r:id="rId22"/>
    <p:sldId id="279" r:id="rId23"/>
    <p:sldId id="310" r:id="rId24"/>
    <p:sldId id="329" r:id="rId25"/>
    <p:sldId id="315" r:id="rId26"/>
    <p:sldId id="320" r:id="rId27"/>
    <p:sldId id="282" r:id="rId28"/>
    <p:sldId id="283" r:id="rId29"/>
    <p:sldId id="296" r:id="rId30"/>
    <p:sldId id="295" r:id="rId31"/>
    <p:sldId id="285" r:id="rId32"/>
    <p:sldId id="328" r:id="rId33"/>
    <p:sldId id="288" r:id="rId34"/>
    <p:sldId id="322" r:id="rId3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7"/>
      <p:bold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맑은 고딕" panose="020B0503020000020004" pitchFamily="50" charset="-127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Wingdings 3" panose="05040102010807070707" pitchFamily="18" charset="2"/>
      <p:regular r:id="rId48"/>
    </p:embeddedFont>
    <p:embeddedFont>
      <p:font typeface="HY그래픽M" panose="02030600000101010101" pitchFamily="18" charset="-127"/>
      <p:regular r:id="rId49"/>
    </p:embeddedFont>
    <p:embeddedFont>
      <p:font typeface="Wingdings 2" panose="05020102010507070707" pitchFamily="18" charset="2"/>
      <p:regular r:id="rId50"/>
    </p:embeddedFont>
    <p:embeddedFont>
      <p:font typeface="Candara" panose="020E050203030302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23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5" autoAdjust="0"/>
    <p:restoredTop sz="73433" autoAdjust="0"/>
  </p:normalViewPr>
  <p:slideViewPr>
    <p:cSldViewPr snapToGrid="0" showGuides="1">
      <p:cViewPr varScale="1">
        <p:scale>
          <a:sx n="88" d="100"/>
          <a:sy n="88" d="100"/>
        </p:scale>
        <p:origin x="2058" y="66"/>
      </p:cViewPr>
      <p:guideLst>
        <p:guide orient="horz" pos="2341"/>
        <p:guide pos="23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&#49892;&#54744;&#44208;&#44284;\following_rat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&#49892;&#54744;&#44208;&#44284;\following_rat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&#49892;&#54744;&#44208;&#44284;\curated_interaction_distribtu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&#49892;&#54744;&#44208;&#44284;\common-interest-assum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&#49892;&#54744;&#44208;&#44284;\curated_interaction_distribtu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&#49892;&#54744;&#44208;&#44284;\common-interest-assum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pintrest2_histo!$B$2:$B$7</c:f>
              <c:strCache>
                <c:ptCount val="6"/>
                <c:pt idx="0">
                  <c:v>[0.0,0.2)</c:v>
                </c:pt>
                <c:pt idx="1">
                  <c:v>[0.2,0.4)</c:v>
                </c:pt>
                <c:pt idx="2">
                  <c:v>[0.4,0.6)</c:v>
                </c:pt>
                <c:pt idx="3">
                  <c:v>[0.6,0.8)</c:v>
                </c:pt>
                <c:pt idx="4">
                  <c:v>[0.8,1.0)</c:v>
                </c:pt>
                <c:pt idx="5">
                  <c:v>1</c:v>
                </c:pt>
              </c:strCache>
            </c:strRef>
          </c:cat>
          <c:val>
            <c:numRef>
              <c:f>pintrest2_histo!$D$2:$D$7</c:f>
              <c:numCache>
                <c:formatCode>General</c:formatCode>
                <c:ptCount val="6"/>
                <c:pt idx="0">
                  <c:v>0.37038559941520499</c:v>
                </c:pt>
                <c:pt idx="1">
                  <c:v>9.4663742690058506E-2</c:v>
                </c:pt>
                <c:pt idx="2">
                  <c:v>3.1524122807017503E-2</c:v>
                </c:pt>
                <c:pt idx="3">
                  <c:v>1.0645102339181299E-2</c:v>
                </c:pt>
                <c:pt idx="4">
                  <c:v>2.1655701754386001E-2</c:v>
                </c:pt>
                <c:pt idx="5">
                  <c:v>0.471125730994152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4-4E76-B486-95C16A840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4265744"/>
        <c:axId val="-2074280608"/>
      </c:barChart>
      <c:catAx>
        <c:axId val="-2074265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following ratio</a:t>
                </a:r>
                <a:endParaRPr lang="ko-KR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-2074280608"/>
        <c:crosses val="autoZero"/>
        <c:auto val="1"/>
        <c:lblAlgn val="ctr"/>
        <c:lblOffset val="100"/>
        <c:noMultiLvlLbl val="0"/>
      </c:catAx>
      <c:valAx>
        <c:axId val="-207428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proportion</a:t>
                </a:r>
                <a:endParaRPr lang="ko-KR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-2074265744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scoopit2_histo!$A$2:$B$7</c:f>
              <c:strCache>
                <c:ptCount val="6"/>
                <c:pt idx="0">
                  <c:v>[0.0,0.2)</c:v>
                </c:pt>
                <c:pt idx="1">
                  <c:v>[0.2,0.4)</c:v>
                </c:pt>
                <c:pt idx="2">
                  <c:v>[0.4,0.6)</c:v>
                </c:pt>
                <c:pt idx="3">
                  <c:v>[0.6,0.8)</c:v>
                </c:pt>
                <c:pt idx="4">
                  <c:v>[0.8,1.0)</c:v>
                </c:pt>
                <c:pt idx="5">
                  <c:v>1</c:v>
                </c:pt>
              </c:strCache>
            </c:strRef>
          </c:cat>
          <c:val>
            <c:numRef>
              <c:f>scoopit2_histo!$D$2:$D$7</c:f>
              <c:numCache>
                <c:formatCode>General</c:formatCode>
                <c:ptCount val="6"/>
                <c:pt idx="0">
                  <c:v>0.162620298628356</c:v>
                </c:pt>
                <c:pt idx="1">
                  <c:v>0.19388461989363601</c:v>
                </c:pt>
                <c:pt idx="2">
                  <c:v>0.159422992891324</c:v>
                </c:pt>
                <c:pt idx="3">
                  <c:v>0.14875997825832099</c:v>
                </c:pt>
                <c:pt idx="4">
                  <c:v>0.14831768429803199</c:v>
                </c:pt>
                <c:pt idx="5">
                  <c:v>0.18699442603033201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A-447E-B4DD-95A1FBCC3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4325200"/>
        <c:axId val="-2074334240"/>
      </c:barChart>
      <c:catAx>
        <c:axId val="-2074325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following ratio</a:t>
                </a:r>
                <a:endParaRPr lang="ko-KR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-2074334240"/>
        <c:crosses val="autoZero"/>
        <c:auto val="1"/>
        <c:lblAlgn val="ctr"/>
        <c:lblOffset val="100"/>
        <c:noMultiLvlLbl val="0"/>
      </c:catAx>
      <c:valAx>
        <c:axId val="-207433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proportion</a:t>
                </a:r>
                <a:endParaRPr lang="ko-KR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-2074325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'Pin-Scatter-Design'!$D$2:$D$1665</c:f>
              <c:numCache>
                <c:formatCode>General</c:formatCode>
                <c:ptCount val="1664"/>
                <c:pt idx="0">
                  <c:v>0.458823529412</c:v>
                </c:pt>
                <c:pt idx="1">
                  <c:v>0.26984126984099999</c:v>
                </c:pt>
                <c:pt idx="2">
                  <c:v>0.43693693693699998</c:v>
                </c:pt>
                <c:pt idx="3">
                  <c:v>0.73333333333299999</c:v>
                </c:pt>
                <c:pt idx="4">
                  <c:v>0.160655737705</c:v>
                </c:pt>
                <c:pt idx="5">
                  <c:v>0.46575342465800001</c:v>
                </c:pt>
                <c:pt idx="6">
                  <c:v>7.4576271186400006E-2</c:v>
                </c:pt>
                <c:pt idx="7">
                  <c:v>0.30434782608700001</c:v>
                </c:pt>
                <c:pt idx="8">
                  <c:v>0.19071076706500001</c:v>
                </c:pt>
                <c:pt idx="9">
                  <c:v>0.62295081967199994</c:v>
                </c:pt>
                <c:pt idx="10">
                  <c:v>0.15298507462700001</c:v>
                </c:pt>
                <c:pt idx="11">
                  <c:v>0.320610687023</c:v>
                </c:pt>
                <c:pt idx="12">
                  <c:v>8.1730769230799999E-2</c:v>
                </c:pt>
                <c:pt idx="13">
                  <c:v>5.5900621118000003E-2</c:v>
                </c:pt>
                <c:pt idx="14">
                  <c:v>0.21621621621600001</c:v>
                </c:pt>
                <c:pt idx="15">
                  <c:v>0.109035621199</c:v>
                </c:pt>
                <c:pt idx="16">
                  <c:v>0.59891304347800001</c:v>
                </c:pt>
                <c:pt idx="17">
                  <c:v>1</c:v>
                </c:pt>
                <c:pt idx="18">
                  <c:v>0.37759336099599999</c:v>
                </c:pt>
                <c:pt idx="19">
                  <c:v>0.116406966086</c:v>
                </c:pt>
                <c:pt idx="20">
                  <c:v>0.18742724097800001</c:v>
                </c:pt>
                <c:pt idx="21">
                  <c:v>0.64135021097</c:v>
                </c:pt>
                <c:pt idx="22">
                  <c:v>0.32835820895500001</c:v>
                </c:pt>
                <c:pt idx="23">
                  <c:v>0.28466076696199999</c:v>
                </c:pt>
                <c:pt idx="24">
                  <c:v>0.242152466368</c:v>
                </c:pt>
                <c:pt idx="25">
                  <c:v>0.33212996389900001</c:v>
                </c:pt>
                <c:pt idx="26">
                  <c:v>0.34730538922199999</c:v>
                </c:pt>
                <c:pt idx="27">
                  <c:v>0.951807228916</c:v>
                </c:pt>
                <c:pt idx="28">
                  <c:v>0.43296703296700001</c:v>
                </c:pt>
                <c:pt idx="29">
                  <c:v>0.15802171290700001</c:v>
                </c:pt>
                <c:pt idx="30">
                  <c:v>0.41478129713400003</c:v>
                </c:pt>
                <c:pt idx="31">
                  <c:v>0.24210526315799999</c:v>
                </c:pt>
                <c:pt idx="32">
                  <c:v>0.16386554621800001</c:v>
                </c:pt>
                <c:pt idx="33">
                  <c:v>0.88</c:v>
                </c:pt>
                <c:pt idx="34">
                  <c:v>0.34412955465599998</c:v>
                </c:pt>
                <c:pt idx="35">
                  <c:v>0.41428571428599997</c:v>
                </c:pt>
                <c:pt idx="36">
                  <c:v>0.45098039215699998</c:v>
                </c:pt>
                <c:pt idx="37">
                  <c:v>0.89189189189200002</c:v>
                </c:pt>
                <c:pt idx="38">
                  <c:v>0.21904761904799999</c:v>
                </c:pt>
                <c:pt idx="39">
                  <c:v>9.4545454545499993E-2</c:v>
                </c:pt>
                <c:pt idx="40">
                  <c:v>0.41011235955100001</c:v>
                </c:pt>
                <c:pt idx="41">
                  <c:v>0.34265734265699999</c:v>
                </c:pt>
                <c:pt idx="42">
                  <c:v>0.32890365448499997</c:v>
                </c:pt>
                <c:pt idx="43">
                  <c:v>5.91259640103E-2</c:v>
                </c:pt>
                <c:pt idx="44">
                  <c:v>0.22137404580200001</c:v>
                </c:pt>
                <c:pt idx="45">
                  <c:v>0.314285714286</c:v>
                </c:pt>
                <c:pt idx="46">
                  <c:v>0.72972972973000005</c:v>
                </c:pt>
                <c:pt idx="47">
                  <c:v>7.4074074074099994E-2</c:v>
                </c:pt>
                <c:pt idx="48">
                  <c:v>0.13134328358200001</c:v>
                </c:pt>
                <c:pt idx="49">
                  <c:v>0.92936802973999999</c:v>
                </c:pt>
                <c:pt idx="50">
                  <c:v>0.22</c:v>
                </c:pt>
                <c:pt idx="51">
                  <c:v>0.44961240310099998</c:v>
                </c:pt>
                <c:pt idx="52">
                  <c:v>4.9122807017499999E-2</c:v>
                </c:pt>
                <c:pt idx="53">
                  <c:v>0.85185185185199996</c:v>
                </c:pt>
                <c:pt idx="54">
                  <c:v>0.33516483516500001</c:v>
                </c:pt>
                <c:pt idx="55">
                  <c:v>0.123495145631</c:v>
                </c:pt>
                <c:pt idx="56">
                  <c:v>0.26384692849899999</c:v>
                </c:pt>
                <c:pt idx="57">
                  <c:v>0.36</c:v>
                </c:pt>
                <c:pt idx="58">
                  <c:v>9.4420600858399997E-2</c:v>
                </c:pt>
                <c:pt idx="59">
                  <c:v>0.96</c:v>
                </c:pt>
                <c:pt idx="60">
                  <c:v>0.13997879109200001</c:v>
                </c:pt>
                <c:pt idx="61">
                  <c:v>0.34736842105299998</c:v>
                </c:pt>
                <c:pt idx="62">
                  <c:v>0.29956896551700002</c:v>
                </c:pt>
                <c:pt idx="63">
                  <c:v>8.984375E-2</c:v>
                </c:pt>
                <c:pt idx="64">
                  <c:v>0.212371134021</c:v>
                </c:pt>
                <c:pt idx="65">
                  <c:v>0.16181818181800001</c:v>
                </c:pt>
                <c:pt idx="66">
                  <c:v>0.81481481481499995</c:v>
                </c:pt>
                <c:pt idx="67">
                  <c:v>0.20714285714299999</c:v>
                </c:pt>
                <c:pt idx="68">
                  <c:v>0.50402144772099999</c:v>
                </c:pt>
                <c:pt idx="69">
                  <c:v>0.65217391304299999</c:v>
                </c:pt>
                <c:pt idx="70">
                  <c:v>0.63350785340299998</c:v>
                </c:pt>
                <c:pt idx="71">
                  <c:v>7.8744819419799994E-2</c:v>
                </c:pt>
                <c:pt idx="72">
                  <c:v>0.23927765237000001</c:v>
                </c:pt>
                <c:pt idx="73">
                  <c:v>0.53002610966099994</c:v>
                </c:pt>
                <c:pt idx="74">
                  <c:v>6.3655030800799997E-2</c:v>
                </c:pt>
                <c:pt idx="75">
                  <c:v>0.103004291845</c:v>
                </c:pt>
                <c:pt idx="76">
                  <c:v>0.53125</c:v>
                </c:pt>
                <c:pt idx="77">
                  <c:v>0.11787072243299999</c:v>
                </c:pt>
                <c:pt idx="78">
                  <c:v>0.8125</c:v>
                </c:pt>
                <c:pt idx="79">
                  <c:v>4.5936395759700002E-2</c:v>
                </c:pt>
                <c:pt idx="80">
                  <c:v>4.4573643410899998E-2</c:v>
                </c:pt>
                <c:pt idx="81">
                  <c:v>0.13690476190500001</c:v>
                </c:pt>
                <c:pt idx="82">
                  <c:v>0.91666666666700003</c:v>
                </c:pt>
                <c:pt idx="83">
                  <c:v>0.270588235294</c:v>
                </c:pt>
                <c:pt idx="84">
                  <c:v>6.9690265486699998E-3</c:v>
                </c:pt>
                <c:pt idx="85">
                  <c:v>0.70967741935499995</c:v>
                </c:pt>
                <c:pt idx="86">
                  <c:v>5.67349926794E-2</c:v>
                </c:pt>
                <c:pt idx="87">
                  <c:v>1</c:v>
                </c:pt>
                <c:pt idx="88">
                  <c:v>0.41176470588199998</c:v>
                </c:pt>
                <c:pt idx="89">
                  <c:v>0.32240437158500002</c:v>
                </c:pt>
                <c:pt idx="90">
                  <c:v>0.21531100478500001</c:v>
                </c:pt>
                <c:pt idx="91">
                  <c:v>3.6710719530100001E-2</c:v>
                </c:pt>
                <c:pt idx="92">
                  <c:v>5.60578661844E-2</c:v>
                </c:pt>
                <c:pt idx="93">
                  <c:v>0.86447638603700006</c:v>
                </c:pt>
                <c:pt idx="94">
                  <c:v>9.5594347464699997E-2</c:v>
                </c:pt>
                <c:pt idx="95">
                  <c:v>7.37155621742E-2</c:v>
                </c:pt>
                <c:pt idx="96">
                  <c:v>0.54</c:v>
                </c:pt>
                <c:pt idx="97">
                  <c:v>0.113360323887</c:v>
                </c:pt>
                <c:pt idx="98">
                  <c:v>0.15697674418599999</c:v>
                </c:pt>
                <c:pt idx="99">
                  <c:v>0.28106508875699998</c:v>
                </c:pt>
                <c:pt idx="100">
                  <c:v>0.16107382550300001</c:v>
                </c:pt>
                <c:pt idx="101">
                  <c:v>3.29531051965E-2</c:v>
                </c:pt>
                <c:pt idx="102">
                  <c:v>0.590551181102</c:v>
                </c:pt>
                <c:pt idx="103">
                  <c:v>0.49511400651499998</c:v>
                </c:pt>
                <c:pt idx="104">
                  <c:v>0.23552123552099999</c:v>
                </c:pt>
                <c:pt idx="105">
                  <c:v>0.16535433070899999</c:v>
                </c:pt>
                <c:pt idx="106">
                  <c:v>0.25605536332200002</c:v>
                </c:pt>
                <c:pt idx="107">
                  <c:v>0.27922077922100003</c:v>
                </c:pt>
                <c:pt idx="108">
                  <c:v>0.56369785794799998</c:v>
                </c:pt>
                <c:pt idx="109">
                  <c:v>0.77922077922099997</c:v>
                </c:pt>
                <c:pt idx="110">
                  <c:v>0.19545454545499999</c:v>
                </c:pt>
                <c:pt idx="111">
                  <c:v>0.68905472636800003</c:v>
                </c:pt>
                <c:pt idx="112">
                  <c:v>0.118518518519</c:v>
                </c:pt>
                <c:pt idx="113">
                  <c:v>0.597744360902</c:v>
                </c:pt>
                <c:pt idx="114">
                  <c:v>0.294820717131</c:v>
                </c:pt>
                <c:pt idx="115">
                  <c:v>0.54838709677399999</c:v>
                </c:pt>
                <c:pt idx="116">
                  <c:v>0.11363636363600001</c:v>
                </c:pt>
                <c:pt idx="117">
                  <c:v>2.5171624714000002E-2</c:v>
                </c:pt>
                <c:pt idx="118">
                  <c:v>0.15086206896599999</c:v>
                </c:pt>
                <c:pt idx="119">
                  <c:v>0.68965517241399998</c:v>
                </c:pt>
                <c:pt idx="120">
                  <c:v>0.2</c:v>
                </c:pt>
                <c:pt idx="121">
                  <c:v>4.8029556650199999E-2</c:v>
                </c:pt>
                <c:pt idx="122">
                  <c:v>0.255319148936</c:v>
                </c:pt>
                <c:pt idx="123">
                  <c:v>0.23809523809499999</c:v>
                </c:pt>
                <c:pt idx="124">
                  <c:v>0.80952380952400005</c:v>
                </c:pt>
                <c:pt idx="125">
                  <c:v>4.2313117066299998E-2</c:v>
                </c:pt>
                <c:pt idx="126">
                  <c:v>0.161943319838</c:v>
                </c:pt>
                <c:pt idx="127">
                  <c:v>0.12558139534900001</c:v>
                </c:pt>
                <c:pt idx="128">
                  <c:v>0.253048780488</c:v>
                </c:pt>
                <c:pt idx="129">
                  <c:v>0.30348258706499998</c:v>
                </c:pt>
                <c:pt idx="130">
                  <c:v>0.84158415841599998</c:v>
                </c:pt>
                <c:pt idx="131">
                  <c:v>0.64245810055899999</c:v>
                </c:pt>
                <c:pt idx="132">
                  <c:v>0.51209677419400002</c:v>
                </c:pt>
                <c:pt idx="133">
                  <c:v>3.7225042301200002E-2</c:v>
                </c:pt>
                <c:pt idx="134">
                  <c:v>0.269879518072</c:v>
                </c:pt>
                <c:pt idx="135">
                  <c:v>0.32638888888899997</c:v>
                </c:pt>
                <c:pt idx="136">
                  <c:v>7.2164948453599997E-2</c:v>
                </c:pt>
                <c:pt idx="137">
                  <c:v>0.18213058419200001</c:v>
                </c:pt>
                <c:pt idx="138">
                  <c:v>0.82333333333299996</c:v>
                </c:pt>
                <c:pt idx="139">
                  <c:v>7.9234972677600005E-2</c:v>
                </c:pt>
                <c:pt idx="140">
                  <c:v>0.31987577639800002</c:v>
                </c:pt>
                <c:pt idx="141">
                  <c:v>7.8688524590199996E-2</c:v>
                </c:pt>
                <c:pt idx="142">
                  <c:v>0.59090909090900001</c:v>
                </c:pt>
                <c:pt idx="143">
                  <c:v>8.6063682510400003E-2</c:v>
                </c:pt>
                <c:pt idx="144">
                  <c:v>1</c:v>
                </c:pt>
                <c:pt idx="145">
                  <c:v>0.69213973799100004</c:v>
                </c:pt>
                <c:pt idx="146">
                  <c:v>6.4120054570299997E-2</c:v>
                </c:pt>
                <c:pt idx="147">
                  <c:v>0.32601880877700001</c:v>
                </c:pt>
                <c:pt idx="148">
                  <c:v>0.212468193384</c:v>
                </c:pt>
                <c:pt idx="149">
                  <c:v>0.9</c:v>
                </c:pt>
                <c:pt idx="150">
                  <c:v>0.15315315315299999</c:v>
                </c:pt>
                <c:pt idx="151">
                  <c:v>0.102564102564</c:v>
                </c:pt>
                <c:pt idx="152">
                  <c:v>0.27555555555599998</c:v>
                </c:pt>
                <c:pt idx="153">
                  <c:v>0.70520231213899998</c:v>
                </c:pt>
                <c:pt idx="154">
                  <c:v>0.41111111111100002</c:v>
                </c:pt>
                <c:pt idx="155">
                  <c:v>0.56414922657</c:v>
                </c:pt>
                <c:pt idx="156">
                  <c:v>5.5299539170499998E-2</c:v>
                </c:pt>
                <c:pt idx="157">
                  <c:v>0.232727272727</c:v>
                </c:pt>
                <c:pt idx="158">
                  <c:v>0.11356466877</c:v>
                </c:pt>
                <c:pt idx="159">
                  <c:v>0.27404479578399998</c:v>
                </c:pt>
                <c:pt idx="160">
                  <c:v>0.99111111111100003</c:v>
                </c:pt>
                <c:pt idx="161">
                  <c:v>0.40350877193000001</c:v>
                </c:pt>
                <c:pt idx="162">
                  <c:v>7.4688796680500005E-2</c:v>
                </c:pt>
                <c:pt idx="163">
                  <c:v>0.19680851063800001</c:v>
                </c:pt>
                <c:pt idx="164">
                  <c:v>0.9453125</c:v>
                </c:pt>
                <c:pt idx="165">
                  <c:v>1</c:v>
                </c:pt>
                <c:pt idx="166">
                  <c:v>0.781818181818</c:v>
                </c:pt>
                <c:pt idx="167">
                  <c:v>0.28048780487800001</c:v>
                </c:pt>
                <c:pt idx="168">
                  <c:v>0.172661870504</c:v>
                </c:pt>
                <c:pt idx="169">
                  <c:v>6.1749571183500003E-2</c:v>
                </c:pt>
                <c:pt idx="170">
                  <c:v>0.373737373737</c:v>
                </c:pt>
                <c:pt idx="171">
                  <c:v>1</c:v>
                </c:pt>
                <c:pt idx="172">
                  <c:v>0.212819438626</c:v>
                </c:pt>
                <c:pt idx="173">
                  <c:v>0.116974494283</c:v>
                </c:pt>
                <c:pt idx="174">
                  <c:v>0.29166666666699997</c:v>
                </c:pt>
                <c:pt idx="175">
                  <c:v>0.87878787878800002</c:v>
                </c:pt>
                <c:pt idx="176">
                  <c:v>0.40097799510999999</c:v>
                </c:pt>
                <c:pt idx="177">
                  <c:v>0.52459016393400004</c:v>
                </c:pt>
                <c:pt idx="178">
                  <c:v>0.30588235294100002</c:v>
                </c:pt>
                <c:pt idx="179">
                  <c:v>0.16525423728800001</c:v>
                </c:pt>
                <c:pt idx="180">
                  <c:v>0.61764705882399995</c:v>
                </c:pt>
                <c:pt idx="181">
                  <c:v>0.29323308270699999</c:v>
                </c:pt>
                <c:pt idx="182">
                  <c:v>0.39345088161199998</c:v>
                </c:pt>
                <c:pt idx="183">
                  <c:v>0.71173184357499997</c:v>
                </c:pt>
                <c:pt idx="184">
                  <c:v>0.56410256410299997</c:v>
                </c:pt>
                <c:pt idx="185">
                  <c:v>8.3769633507899996E-2</c:v>
                </c:pt>
                <c:pt idx="186">
                  <c:v>0.59069767441900001</c:v>
                </c:pt>
                <c:pt idx="187">
                  <c:v>0.47241379310300002</c:v>
                </c:pt>
                <c:pt idx="188">
                  <c:v>0.72433105164900002</c:v>
                </c:pt>
                <c:pt idx="189">
                  <c:v>0.13470319634700001</c:v>
                </c:pt>
                <c:pt idx="190">
                  <c:v>0.26470588235300002</c:v>
                </c:pt>
                <c:pt idx="191">
                  <c:v>0.311345646438</c:v>
                </c:pt>
                <c:pt idx="192">
                  <c:v>0.23076923076899999</c:v>
                </c:pt>
                <c:pt idx="193">
                  <c:v>8.9628681178000005E-2</c:v>
                </c:pt>
                <c:pt idx="194">
                  <c:v>0.14925373134299999</c:v>
                </c:pt>
                <c:pt idx="195">
                  <c:v>0.61779242174600002</c:v>
                </c:pt>
                <c:pt idx="196">
                  <c:v>1</c:v>
                </c:pt>
                <c:pt idx="197">
                  <c:v>0.16233766233800001</c:v>
                </c:pt>
                <c:pt idx="198">
                  <c:v>1</c:v>
                </c:pt>
                <c:pt idx="199">
                  <c:v>5.8041112454699999E-2</c:v>
                </c:pt>
                <c:pt idx="200">
                  <c:v>0.36139630390100003</c:v>
                </c:pt>
                <c:pt idx="201">
                  <c:v>0.105084745763</c:v>
                </c:pt>
                <c:pt idx="202">
                  <c:v>0.75471698113200003</c:v>
                </c:pt>
                <c:pt idx="203">
                  <c:v>0.389808917197</c:v>
                </c:pt>
                <c:pt idx="204">
                  <c:v>0.41428571428599997</c:v>
                </c:pt>
                <c:pt idx="205">
                  <c:v>0.15833333333300001</c:v>
                </c:pt>
                <c:pt idx="206">
                  <c:v>0.37856173677100002</c:v>
                </c:pt>
                <c:pt idx="207">
                  <c:v>3.4240561896399999E-2</c:v>
                </c:pt>
                <c:pt idx="208">
                  <c:v>0.75268817204299998</c:v>
                </c:pt>
                <c:pt idx="209">
                  <c:v>0.80722891566300004</c:v>
                </c:pt>
                <c:pt idx="210">
                  <c:v>0.38613861386100001</c:v>
                </c:pt>
                <c:pt idx="211">
                  <c:v>0.40705882352900002</c:v>
                </c:pt>
                <c:pt idx="212">
                  <c:v>0.33173076923099998</c:v>
                </c:pt>
                <c:pt idx="213">
                  <c:v>8.2379862700199993E-2</c:v>
                </c:pt>
                <c:pt idx="214">
                  <c:v>0.10792951541900001</c:v>
                </c:pt>
                <c:pt idx="215">
                  <c:v>0.539603960396</c:v>
                </c:pt>
                <c:pt idx="216">
                  <c:v>0.30434782608700001</c:v>
                </c:pt>
                <c:pt idx="217">
                  <c:v>0.51428571428600001</c:v>
                </c:pt>
                <c:pt idx="218">
                  <c:v>0.39655172413799999</c:v>
                </c:pt>
                <c:pt idx="219">
                  <c:v>5.5347793567699997E-2</c:v>
                </c:pt>
                <c:pt idx="220">
                  <c:v>0.222634508349</c:v>
                </c:pt>
                <c:pt idx="221">
                  <c:v>0.43951612903199999</c:v>
                </c:pt>
                <c:pt idx="222">
                  <c:v>0.21875</c:v>
                </c:pt>
                <c:pt idx="223">
                  <c:v>0.284722222222</c:v>
                </c:pt>
                <c:pt idx="224">
                  <c:v>0.115853658537</c:v>
                </c:pt>
                <c:pt idx="225">
                  <c:v>0.99019607843099999</c:v>
                </c:pt>
                <c:pt idx="226">
                  <c:v>0.880281690141</c:v>
                </c:pt>
                <c:pt idx="227">
                  <c:v>0.260869565217</c:v>
                </c:pt>
                <c:pt idx="228">
                  <c:v>0.95945945945900002</c:v>
                </c:pt>
                <c:pt idx="229">
                  <c:v>0.53365384615400002</c:v>
                </c:pt>
                <c:pt idx="230">
                  <c:v>0.28630705394200001</c:v>
                </c:pt>
                <c:pt idx="231">
                  <c:v>0.28965517241400002</c:v>
                </c:pt>
                <c:pt idx="232">
                  <c:v>0.148296593186</c:v>
                </c:pt>
                <c:pt idx="233">
                  <c:v>5.0505050505099999E-2</c:v>
                </c:pt>
                <c:pt idx="234">
                  <c:v>0.40077821011699999</c:v>
                </c:pt>
                <c:pt idx="235">
                  <c:v>0.30023640661899997</c:v>
                </c:pt>
                <c:pt idx="236">
                  <c:v>0.49863013698600001</c:v>
                </c:pt>
                <c:pt idx="237">
                  <c:v>9.7402597402600002E-2</c:v>
                </c:pt>
                <c:pt idx="238">
                  <c:v>0.86842105263199998</c:v>
                </c:pt>
                <c:pt idx="239">
                  <c:v>6.3745019920300003E-2</c:v>
                </c:pt>
                <c:pt idx="240">
                  <c:v>0.152688172043</c:v>
                </c:pt>
                <c:pt idx="241">
                  <c:v>0.167630057803</c:v>
                </c:pt>
                <c:pt idx="242">
                  <c:v>0.25581395348800001</c:v>
                </c:pt>
                <c:pt idx="243">
                  <c:v>6.7982456140399994E-2</c:v>
                </c:pt>
                <c:pt idx="244">
                  <c:v>0.89361702127700005</c:v>
                </c:pt>
                <c:pt idx="245">
                  <c:v>0.233552631579</c:v>
                </c:pt>
                <c:pt idx="246">
                  <c:v>5.46875E-2</c:v>
                </c:pt>
                <c:pt idx="247">
                  <c:v>0.51063829787199999</c:v>
                </c:pt>
                <c:pt idx="248">
                  <c:v>0.226153846154</c:v>
                </c:pt>
                <c:pt idx="249">
                  <c:v>0.26546391752600002</c:v>
                </c:pt>
                <c:pt idx="250">
                  <c:v>0.45024875621900001</c:v>
                </c:pt>
                <c:pt idx="251">
                  <c:v>0.85714285714299998</c:v>
                </c:pt>
                <c:pt idx="252">
                  <c:v>0.64615384615399996</c:v>
                </c:pt>
                <c:pt idx="253">
                  <c:v>0.35499999999999998</c:v>
                </c:pt>
                <c:pt idx="254">
                  <c:v>0.121880998081</c:v>
                </c:pt>
                <c:pt idx="255">
                  <c:v>0.78899082568800005</c:v>
                </c:pt>
                <c:pt idx="256">
                  <c:v>0.92134831460699995</c:v>
                </c:pt>
                <c:pt idx="257">
                  <c:v>0.79120879120900001</c:v>
                </c:pt>
                <c:pt idx="258">
                  <c:v>0.18784530386699999</c:v>
                </c:pt>
                <c:pt idx="259">
                  <c:v>0.78861788617899997</c:v>
                </c:pt>
                <c:pt idx="260">
                  <c:v>0.37735849056600002</c:v>
                </c:pt>
                <c:pt idx="261">
                  <c:v>0.40235294117600001</c:v>
                </c:pt>
                <c:pt idx="262">
                  <c:v>0.75242718446599999</c:v>
                </c:pt>
                <c:pt idx="263">
                  <c:v>9.8191214470300006E-2</c:v>
                </c:pt>
                <c:pt idx="264">
                  <c:v>7.8051643192500006E-2</c:v>
                </c:pt>
                <c:pt idx="265">
                  <c:v>0.50375939849600004</c:v>
                </c:pt>
                <c:pt idx="266">
                  <c:v>0.86046511627900002</c:v>
                </c:pt>
                <c:pt idx="267">
                  <c:v>0.27272727272699998</c:v>
                </c:pt>
                <c:pt idx="268">
                  <c:v>0.84216101694900003</c:v>
                </c:pt>
                <c:pt idx="269">
                  <c:v>0.13914373088699999</c:v>
                </c:pt>
                <c:pt idx="270">
                  <c:v>0.70165745856399997</c:v>
                </c:pt>
                <c:pt idx="271">
                  <c:v>0.12401471360999999</c:v>
                </c:pt>
                <c:pt idx="272">
                  <c:v>0.212048716833</c:v>
                </c:pt>
                <c:pt idx="273">
                  <c:v>0.43043478260899998</c:v>
                </c:pt>
                <c:pt idx="274">
                  <c:v>0.479310344828</c:v>
                </c:pt>
                <c:pt idx="275">
                  <c:v>0.48484848484800003</c:v>
                </c:pt>
                <c:pt idx="276">
                  <c:v>0.183333333333</c:v>
                </c:pt>
                <c:pt idx="277">
                  <c:v>6.1157024793400003E-2</c:v>
                </c:pt>
                <c:pt idx="278">
                  <c:v>0.811764705882</c:v>
                </c:pt>
                <c:pt idx="279">
                  <c:v>0.72972972973000005</c:v>
                </c:pt>
                <c:pt idx="280">
                  <c:v>0.166959578207</c:v>
                </c:pt>
                <c:pt idx="281">
                  <c:v>5.3066906887199998E-2</c:v>
                </c:pt>
                <c:pt idx="282">
                  <c:v>0.27234927234900003</c:v>
                </c:pt>
                <c:pt idx="283">
                  <c:v>0.52</c:v>
                </c:pt>
                <c:pt idx="284">
                  <c:v>0.65591397849499999</c:v>
                </c:pt>
                <c:pt idx="285">
                  <c:v>0.29140461215899999</c:v>
                </c:pt>
                <c:pt idx="286">
                  <c:v>0.54735467015000006</c:v>
                </c:pt>
                <c:pt idx="287">
                  <c:v>1</c:v>
                </c:pt>
                <c:pt idx="288">
                  <c:v>0.26</c:v>
                </c:pt>
                <c:pt idx="289">
                  <c:v>0.42105263157900003</c:v>
                </c:pt>
                <c:pt idx="290">
                  <c:v>4.1984732824400003E-2</c:v>
                </c:pt>
                <c:pt idx="291">
                  <c:v>0.64646464646500001</c:v>
                </c:pt>
                <c:pt idx="292">
                  <c:v>0.177139037433</c:v>
                </c:pt>
                <c:pt idx="293">
                  <c:v>0.22</c:v>
                </c:pt>
                <c:pt idx="294">
                  <c:v>0.81742738589200004</c:v>
                </c:pt>
                <c:pt idx="295">
                  <c:v>0.86</c:v>
                </c:pt>
                <c:pt idx="296">
                  <c:v>0.32547169811299997</c:v>
                </c:pt>
                <c:pt idx="297">
                  <c:v>0.47932618683</c:v>
                </c:pt>
                <c:pt idx="298">
                  <c:v>0.13092550790099999</c:v>
                </c:pt>
                <c:pt idx="299">
                  <c:v>0.21388888888900001</c:v>
                </c:pt>
                <c:pt idx="300">
                  <c:v>0.28045325779000002</c:v>
                </c:pt>
                <c:pt idx="301">
                  <c:v>0.182863113898</c:v>
                </c:pt>
                <c:pt idx="302">
                  <c:v>0.944444444444</c:v>
                </c:pt>
                <c:pt idx="303">
                  <c:v>0.12755102040800001</c:v>
                </c:pt>
                <c:pt idx="304">
                  <c:v>8.4905660377399994E-2</c:v>
                </c:pt>
                <c:pt idx="305">
                  <c:v>0.92592592592599998</c:v>
                </c:pt>
                <c:pt idx="306">
                  <c:v>0.53832752613199997</c:v>
                </c:pt>
                <c:pt idx="307">
                  <c:v>0.27099236641199997</c:v>
                </c:pt>
                <c:pt idx="308">
                  <c:v>0.80062305296000003</c:v>
                </c:pt>
                <c:pt idx="309">
                  <c:v>0.985074626866</c:v>
                </c:pt>
                <c:pt idx="310">
                  <c:v>0.143884892086</c:v>
                </c:pt>
                <c:pt idx="311">
                  <c:v>0.50672268907600004</c:v>
                </c:pt>
                <c:pt idx="312">
                  <c:v>0.30024213075099998</c:v>
                </c:pt>
                <c:pt idx="313">
                  <c:v>0.20140515222499999</c:v>
                </c:pt>
                <c:pt idx="314">
                  <c:v>0.184952978056</c:v>
                </c:pt>
                <c:pt idx="315">
                  <c:v>0.90476190476200002</c:v>
                </c:pt>
                <c:pt idx="316">
                  <c:v>0.43846153846199998</c:v>
                </c:pt>
                <c:pt idx="317">
                  <c:v>0.56666666666700005</c:v>
                </c:pt>
                <c:pt idx="318">
                  <c:v>0.46453089244899998</c:v>
                </c:pt>
                <c:pt idx="319">
                  <c:v>0.42081447963800001</c:v>
                </c:pt>
                <c:pt idx="320">
                  <c:v>0.8125</c:v>
                </c:pt>
                <c:pt idx="321">
                  <c:v>0.41736227045099999</c:v>
                </c:pt>
                <c:pt idx="322">
                  <c:v>0.72222222222200005</c:v>
                </c:pt>
                <c:pt idx="323">
                  <c:v>0.64705882352900002</c:v>
                </c:pt>
                <c:pt idx="324">
                  <c:v>0.68503937007899995</c:v>
                </c:pt>
                <c:pt idx="325">
                  <c:v>0.141104294479</c:v>
                </c:pt>
                <c:pt idx="326">
                  <c:v>0.76241134751799999</c:v>
                </c:pt>
                <c:pt idx="327">
                  <c:v>0.39655172413799999</c:v>
                </c:pt>
                <c:pt idx="328">
                  <c:v>0.478915662651</c:v>
                </c:pt>
                <c:pt idx="329">
                  <c:v>0.31067961165000002</c:v>
                </c:pt>
                <c:pt idx="330">
                  <c:v>0.37554585152800002</c:v>
                </c:pt>
                <c:pt idx="331">
                  <c:v>0.15671641790999999</c:v>
                </c:pt>
                <c:pt idx="332">
                  <c:v>0.708240534521</c:v>
                </c:pt>
                <c:pt idx="333">
                  <c:v>0.202046035806</c:v>
                </c:pt>
                <c:pt idx="334">
                  <c:v>5.0590219224300001E-2</c:v>
                </c:pt>
                <c:pt idx="335">
                  <c:v>4.0500568828200002E-2</c:v>
                </c:pt>
                <c:pt idx="336">
                  <c:v>5.4388133498099997E-2</c:v>
                </c:pt>
                <c:pt idx="337">
                  <c:v>5.1327433628300001E-2</c:v>
                </c:pt>
                <c:pt idx="338">
                  <c:v>0.14098360655700001</c:v>
                </c:pt>
                <c:pt idx="339">
                  <c:v>0.93103448275900003</c:v>
                </c:pt>
                <c:pt idx="340">
                  <c:v>0.167539267016</c:v>
                </c:pt>
                <c:pt idx="341">
                  <c:v>0.167691447736</c:v>
                </c:pt>
                <c:pt idx="342">
                  <c:v>0.16483149816500001</c:v>
                </c:pt>
                <c:pt idx="343">
                  <c:v>0.30303030303</c:v>
                </c:pt>
                <c:pt idx="344">
                  <c:v>0.88888888888899997</c:v>
                </c:pt>
                <c:pt idx="345">
                  <c:v>0.187070151307</c:v>
                </c:pt>
                <c:pt idx="346">
                  <c:v>0.103351955307</c:v>
                </c:pt>
                <c:pt idx="347">
                  <c:v>3.1220435193900001E-2</c:v>
                </c:pt>
                <c:pt idx="348">
                  <c:v>0.53846153846199996</c:v>
                </c:pt>
                <c:pt idx="349">
                  <c:v>0.56060606060600005</c:v>
                </c:pt>
                <c:pt idx="350">
                  <c:v>0.411014103425</c:v>
                </c:pt>
                <c:pt idx="351">
                  <c:v>0.77446808510599996</c:v>
                </c:pt>
                <c:pt idx="352">
                  <c:v>0.24797843665800001</c:v>
                </c:pt>
                <c:pt idx="353">
                  <c:v>0.85245901639300004</c:v>
                </c:pt>
                <c:pt idx="354">
                  <c:v>0.27659574468100001</c:v>
                </c:pt>
                <c:pt idx="355">
                  <c:v>0.56367432150300001</c:v>
                </c:pt>
                <c:pt idx="356">
                  <c:v>0.77783641160899997</c:v>
                </c:pt>
                <c:pt idx="357">
                  <c:v>0.193939393939</c:v>
                </c:pt>
                <c:pt idx="358">
                  <c:v>0.66666666666700003</c:v>
                </c:pt>
                <c:pt idx="359">
                  <c:v>0.90566037735799998</c:v>
                </c:pt>
                <c:pt idx="360">
                  <c:v>0.30487804878000002</c:v>
                </c:pt>
                <c:pt idx="361">
                  <c:v>0.93073593073600003</c:v>
                </c:pt>
                <c:pt idx="362">
                  <c:v>0.77350427350399997</c:v>
                </c:pt>
                <c:pt idx="363">
                  <c:v>0.83333333333299997</c:v>
                </c:pt>
                <c:pt idx="364">
                  <c:v>7.4033149171299995E-2</c:v>
                </c:pt>
                <c:pt idx="365">
                  <c:v>0.47058823529400001</c:v>
                </c:pt>
                <c:pt idx="366">
                  <c:v>8.1761006289299998E-2</c:v>
                </c:pt>
                <c:pt idx="367">
                  <c:v>0.67391304347799996</c:v>
                </c:pt>
                <c:pt idx="368">
                  <c:v>0.516129032258</c:v>
                </c:pt>
                <c:pt idx="369">
                  <c:v>0.61940298507500002</c:v>
                </c:pt>
                <c:pt idx="370">
                  <c:v>0.21084337349400001</c:v>
                </c:pt>
                <c:pt idx="371">
                  <c:v>0.10787671232899999</c:v>
                </c:pt>
                <c:pt idx="372">
                  <c:v>3.1344792719899997E-2</c:v>
                </c:pt>
                <c:pt idx="373">
                  <c:v>0.23718505647300001</c:v>
                </c:pt>
                <c:pt idx="374">
                  <c:v>8.2792207792200007E-2</c:v>
                </c:pt>
                <c:pt idx="375">
                  <c:v>0.494208494208</c:v>
                </c:pt>
                <c:pt idx="376">
                  <c:v>0.14823529411799999</c:v>
                </c:pt>
                <c:pt idx="377">
                  <c:v>6.8085106382999999E-2</c:v>
                </c:pt>
                <c:pt idx="378">
                  <c:v>0.48092643051799999</c:v>
                </c:pt>
                <c:pt idx="379">
                  <c:v>0.41904761904799998</c:v>
                </c:pt>
                <c:pt idx="380">
                  <c:v>0.34310850439899998</c:v>
                </c:pt>
                <c:pt idx="381">
                  <c:v>0.39226519336999999</c:v>
                </c:pt>
                <c:pt idx="382">
                  <c:v>0.52525252525300004</c:v>
                </c:pt>
                <c:pt idx="383">
                  <c:v>0.62790697674399998</c:v>
                </c:pt>
                <c:pt idx="384">
                  <c:v>0.228598306679</c:v>
                </c:pt>
                <c:pt idx="385">
                  <c:v>0.80638641875499995</c:v>
                </c:pt>
                <c:pt idx="386">
                  <c:v>0.14006514657999999</c:v>
                </c:pt>
                <c:pt idx="387">
                  <c:v>0.113350125945</c:v>
                </c:pt>
                <c:pt idx="388">
                  <c:v>0.58928571428599996</c:v>
                </c:pt>
                <c:pt idx="389">
                  <c:v>0.438566552901</c:v>
                </c:pt>
                <c:pt idx="390">
                  <c:v>0.157232704403</c:v>
                </c:pt>
                <c:pt idx="391">
                  <c:v>0.53</c:v>
                </c:pt>
                <c:pt idx="392">
                  <c:v>0.28571428571399998</c:v>
                </c:pt>
                <c:pt idx="393">
                  <c:v>0.38095238095200001</c:v>
                </c:pt>
                <c:pt idx="394">
                  <c:v>0.23829787233999999</c:v>
                </c:pt>
                <c:pt idx="395">
                  <c:v>0.65065502183400004</c:v>
                </c:pt>
                <c:pt idx="396">
                  <c:v>0.20979020978999999</c:v>
                </c:pt>
                <c:pt idx="397">
                  <c:v>1.97449609214E-2</c:v>
                </c:pt>
                <c:pt idx="398">
                  <c:v>6.5348525469199996E-3</c:v>
                </c:pt>
                <c:pt idx="399">
                  <c:v>7.8066914498100007E-2</c:v>
                </c:pt>
                <c:pt idx="400">
                  <c:v>0.222222222222</c:v>
                </c:pt>
                <c:pt idx="401">
                  <c:v>9.3548387096799995E-2</c:v>
                </c:pt>
                <c:pt idx="402">
                  <c:v>0.69299221357100005</c:v>
                </c:pt>
                <c:pt idx="403">
                  <c:v>0.29059829059800002</c:v>
                </c:pt>
                <c:pt idx="404">
                  <c:v>0.101224489796</c:v>
                </c:pt>
                <c:pt idx="405">
                  <c:v>0.33500000000000002</c:v>
                </c:pt>
                <c:pt idx="406">
                  <c:v>0.92617449664399998</c:v>
                </c:pt>
                <c:pt idx="407">
                  <c:v>6.1884669479600002E-2</c:v>
                </c:pt>
                <c:pt idx="408">
                  <c:v>0.66292134831500005</c:v>
                </c:pt>
                <c:pt idx="409">
                  <c:v>0.33913043478299998</c:v>
                </c:pt>
                <c:pt idx="410">
                  <c:v>0.126984126984</c:v>
                </c:pt>
                <c:pt idx="411">
                  <c:v>0.94495412844000004</c:v>
                </c:pt>
                <c:pt idx="412">
                  <c:v>0.121657754011</c:v>
                </c:pt>
                <c:pt idx="413">
                  <c:v>3.6864643455599998E-2</c:v>
                </c:pt>
                <c:pt idx="414">
                  <c:v>0.17546362339499999</c:v>
                </c:pt>
                <c:pt idx="415">
                  <c:v>0.22388059701499999</c:v>
                </c:pt>
                <c:pt idx="416">
                  <c:v>0.115</c:v>
                </c:pt>
                <c:pt idx="417">
                  <c:v>0.55932203389799995</c:v>
                </c:pt>
                <c:pt idx="418">
                  <c:v>0.287128712871</c:v>
                </c:pt>
                <c:pt idx="419">
                  <c:v>9.8712446351900004E-2</c:v>
                </c:pt>
                <c:pt idx="420">
                  <c:v>0.11055276381900001</c:v>
                </c:pt>
                <c:pt idx="421">
                  <c:v>0.87610619468999995</c:v>
                </c:pt>
                <c:pt idx="422">
                  <c:v>0.71428571428599996</c:v>
                </c:pt>
                <c:pt idx="423">
                  <c:v>0.179598953793</c:v>
                </c:pt>
                <c:pt idx="424">
                  <c:v>0.72972972973000005</c:v>
                </c:pt>
                <c:pt idx="425">
                  <c:v>0.32365145228199999</c:v>
                </c:pt>
                <c:pt idx="426">
                  <c:v>0.27240566037699998</c:v>
                </c:pt>
                <c:pt idx="427">
                  <c:v>0.20512820512800001</c:v>
                </c:pt>
                <c:pt idx="428">
                  <c:v>0.56521739130399995</c:v>
                </c:pt>
                <c:pt idx="429">
                  <c:v>5.9793814432999998E-2</c:v>
                </c:pt>
                <c:pt idx="430">
                  <c:v>9.0702947845800005E-2</c:v>
                </c:pt>
                <c:pt idx="431">
                  <c:v>0.6875</c:v>
                </c:pt>
                <c:pt idx="432">
                  <c:v>0.54639175257700001</c:v>
                </c:pt>
                <c:pt idx="433">
                  <c:v>1</c:v>
                </c:pt>
                <c:pt idx="434">
                  <c:v>0.96078431372499995</c:v>
                </c:pt>
                <c:pt idx="435">
                  <c:v>0.50312500000000004</c:v>
                </c:pt>
                <c:pt idx="436">
                  <c:v>0.63414634146299997</c:v>
                </c:pt>
                <c:pt idx="437">
                  <c:v>0.25547445255500001</c:v>
                </c:pt>
                <c:pt idx="438">
                  <c:v>0.85714285714299998</c:v>
                </c:pt>
                <c:pt idx="439">
                  <c:v>0.71304347826100001</c:v>
                </c:pt>
                <c:pt idx="440">
                  <c:v>0.21556886227499999</c:v>
                </c:pt>
                <c:pt idx="441">
                  <c:v>0.27188940092199998</c:v>
                </c:pt>
                <c:pt idx="442">
                  <c:v>0.23409669211199999</c:v>
                </c:pt>
                <c:pt idx="443">
                  <c:v>0.57707509881399999</c:v>
                </c:pt>
                <c:pt idx="444">
                  <c:v>7.5645756457599994E-2</c:v>
                </c:pt>
                <c:pt idx="445">
                  <c:v>0.96052631578900005</c:v>
                </c:pt>
                <c:pt idx="446">
                  <c:v>0.29059829059800002</c:v>
                </c:pt>
                <c:pt idx="447">
                  <c:v>0.103756708408</c:v>
                </c:pt>
                <c:pt idx="448">
                  <c:v>0.48574821852700001</c:v>
                </c:pt>
                <c:pt idx="449">
                  <c:v>0.22177419354799999</c:v>
                </c:pt>
                <c:pt idx="450">
                  <c:v>0.95145631068000003</c:v>
                </c:pt>
                <c:pt idx="451">
                  <c:v>0.91111111111099996</c:v>
                </c:pt>
                <c:pt idx="452">
                  <c:v>0.93939393939399995</c:v>
                </c:pt>
                <c:pt idx="453">
                  <c:v>0.32399299474600002</c:v>
                </c:pt>
                <c:pt idx="454">
                  <c:v>0.17469879518100001</c:v>
                </c:pt>
                <c:pt idx="455">
                  <c:v>0.19333333333300001</c:v>
                </c:pt>
                <c:pt idx="456">
                  <c:v>0.83254557731300005</c:v>
                </c:pt>
                <c:pt idx="457">
                  <c:v>0.32369942196500001</c:v>
                </c:pt>
                <c:pt idx="458">
                  <c:v>4.9886621315199997E-2</c:v>
                </c:pt>
                <c:pt idx="459">
                  <c:v>0.79207920792099995</c:v>
                </c:pt>
                <c:pt idx="460">
                  <c:v>0.24814814814799999</c:v>
                </c:pt>
                <c:pt idx="461">
                  <c:v>0.51063829787199999</c:v>
                </c:pt>
                <c:pt idx="462">
                  <c:v>0.41340782122899999</c:v>
                </c:pt>
                <c:pt idx="463">
                  <c:v>0.298947368421</c:v>
                </c:pt>
                <c:pt idx="464">
                  <c:v>0.220064724919</c:v>
                </c:pt>
                <c:pt idx="465">
                  <c:v>0.94174757281599997</c:v>
                </c:pt>
                <c:pt idx="466">
                  <c:v>0.48148148148100001</c:v>
                </c:pt>
                <c:pt idx="467">
                  <c:v>0.96153846153800004</c:v>
                </c:pt>
                <c:pt idx="468">
                  <c:v>0.12980769230799999</c:v>
                </c:pt>
                <c:pt idx="469">
                  <c:v>0.65060240963899996</c:v>
                </c:pt>
                <c:pt idx="470">
                  <c:v>0.69753086419800003</c:v>
                </c:pt>
                <c:pt idx="471">
                  <c:v>5.9740259740299999E-2</c:v>
                </c:pt>
                <c:pt idx="472">
                  <c:v>0.56398104265399995</c:v>
                </c:pt>
                <c:pt idx="473">
                  <c:v>8.2104228121900005E-2</c:v>
                </c:pt>
                <c:pt idx="474">
                  <c:v>1</c:v>
                </c:pt>
                <c:pt idx="475">
                  <c:v>0.68846153846199998</c:v>
                </c:pt>
                <c:pt idx="476">
                  <c:v>0.56521739130399995</c:v>
                </c:pt>
                <c:pt idx="477">
                  <c:v>0.113871635611</c:v>
                </c:pt>
                <c:pt idx="478">
                  <c:v>0.42592592592599998</c:v>
                </c:pt>
                <c:pt idx="479">
                  <c:v>0.22513089005199999</c:v>
                </c:pt>
                <c:pt idx="480">
                  <c:v>0.60975609756100002</c:v>
                </c:pt>
                <c:pt idx="481">
                  <c:v>0.73278236914600003</c:v>
                </c:pt>
                <c:pt idx="482">
                  <c:v>0.5</c:v>
                </c:pt>
                <c:pt idx="483">
                  <c:v>0.9921875</c:v>
                </c:pt>
                <c:pt idx="484">
                  <c:v>0.24427480915999999</c:v>
                </c:pt>
                <c:pt idx="485">
                  <c:v>6.21468926554E-2</c:v>
                </c:pt>
                <c:pt idx="486">
                  <c:v>0.38686131386900002</c:v>
                </c:pt>
                <c:pt idx="487">
                  <c:v>7.1050642479199996E-2</c:v>
                </c:pt>
                <c:pt idx="488">
                  <c:v>0.29596550662100002</c:v>
                </c:pt>
                <c:pt idx="489">
                  <c:v>1</c:v>
                </c:pt>
                <c:pt idx="490">
                  <c:v>0.67563025210100003</c:v>
                </c:pt>
                <c:pt idx="491">
                  <c:v>0.79470198675500003</c:v>
                </c:pt>
                <c:pt idx="492">
                  <c:v>0.36047774158500001</c:v>
                </c:pt>
                <c:pt idx="493">
                  <c:v>0.78947368421099995</c:v>
                </c:pt>
                <c:pt idx="494">
                  <c:v>0.67857142857099995</c:v>
                </c:pt>
                <c:pt idx="495">
                  <c:v>1</c:v>
                </c:pt>
                <c:pt idx="496">
                  <c:v>0.24046610169499999</c:v>
                </c:pt>
                <c:pt idx="497">
                  <c:v>0.398230088496</c:v>
                </c:pt>
                <c:pt idx="498">
                  <c:v>0.27860169491499998</c:v>
                </c:pt>
                <c:pt idx="499">
                  <c:v>0.93103448275900003</c:v>
                </c:pt>
                <c:pt idx="500">
                  <c:v>0.85840707964600005</c:v>
                </c:pt>
                <c:pt idx="501">
                  <c:v>9.8406747891299995E-2</c:v>
                </c:pt>
                <c:pt idx="502">
                  <c:v>0.47115384615400002</c:v>
                </c:pt>
                <c:pt idx="503">
                  <c:v>0.136465324385</c:v>
                </c:pt>
                <c:pt idx="504">
                  <c:v>0.15789473684200001</c:v>
                </c:pt>
                <c:pt idx="505">
                  <c:v>0.16207276736500001</c:v>
                </c:pt>
                <c:pt idx="506">
                  <c:v>0.94117647058800002</c:v>
                </c:pt>
                <c:pt idx="507">
                  <c:v>0.41025641025600001</c:v>
                </c:pt>
                <c:pt idx="508">
                  <c:v>8.8261253309800003E-2</c:v>
                </c:pt>
                <c:pt idx="509">
                  <c:v>0.104967197751</c:v>
                </c:pt>
                <c:pt idx="510">
                  <c:v>0.35643564356399998</c:v>
                </c:pt>
                <c:pt idx="511">
                  <c:v>0.97222222222200005</c:v>
                </c:pt>
                <c:pt idx="512">
                  <c:v>0.48205928237099999</c:v>
                </c:pt>
                <c:pt idx="513">
                  <c:v>0.48936170212800001</c:v>
                </c:pt>
                <c:pt idx="514">
                  <c:v>0.15828303152199999</c:v>
                </c:pt>
                <c:pt idx="515">
                  <c:v>0.86206896551699996</c:v>
                </c:pt>
                <c:pt idx="516">
                  <c:v>0.65517241379299995</c:v>
                </c:pt>
                <c:pt idx="517">
                  <c:v>1</c:v>
                </c:pt>
                <c:pt idx="518">
                  <c:v>0.69449378330400002</c:v>
                </c:pt>
                <c:pt idx="519">
                  <c:v>0.34426229508200001</c:v>
                </c:pt>
                <c:pt idx="520">
                  <c:v>0.23214285714300001</c:v>
                </c:pt>
                <c:pt idx="521">
                  <c:v>0.33982035928100002</c:v>
                </c:pt>
                <c:pt idx="522">
                  <c:v>0.18386243386199999</c:v>
                </c:pt>
                <c:pt idx="523">
                  <c:v>0.81818181818199998</c:v>
                </c:pt>
                <c:pt idx="524">
                  <c:v>8.47176079734E-2</c:v>
                </c:pt>
                <c:pt idx="525">
                  <c:v>0.3125</c:v>
                </c:pt>
                <c:pt idx="526">
                  <c:v>0.305357142857</c:v>
                </c:pt>
                <c:pt idx="527">
                  <c:v>0.30773117736200001</c:v>
                </c:pt>
                <c:pt idx="528">
                  <c:v>0.24262295081999999</c:v>
                </c:pt>
                <c:pt idx="529">
                  <c:v>0.98684210526299998</c:v>
                </c:pt>
                <c:pt idx="530">
                  <c:v>3.0818278427199999E-2</c:v>
                </c:pt>
                <c:pt idx="531">
                  <c:v>2.9177718832900001E-2</c:v>
                </c:pt>
                <c:pt idx="532">
                  <c:v>0.82352941176500005</c:v>
                </c:pt>
                <c:pt idx="533">
                  <c:v>0.42608695652200002</c:v>
                </c:pt>
                <c:pt idx="534">
                  <c:v>0.81451612903199999</c:v>
                </c:pt>
                <c:pt idx="535">
                  <c:v>1</c:v>
                </c:pt>
                <c:pt idx="536">
                  <c:v>0.1</c:v>
                </c:pt>
                <c:pt idx="537">
                  <c:v>5.2208835341400001E-2</c:v>
                </c:pt>
                <c:pt idx="538">
                  <c:v>0.66964285714299998</c:v>
                </c:pt>
                <c:pt idx="539">
                  <c:v>0.218905472637</c:v>
                </c:pt>
                <c:pt idx="540">
                  <c:v>0.22344610542900001</c:v>
                </c:pt>
                <c:pt idx="541">
                  <c:v>0.26415094339599998</c:v>
                </c:pt>
                <c:pt idx="542">
                  <c:v>0.323529411765</c:v>
                </c:pt>
                <c:pt idx="543">
                  <c:v>0.90666666666700002</c:v>
                </c:pt>
                <c:pt idx="544">
                  <c:v>8.3257090576400003E-2</c:v>
                </c:pt>
                <c:pt idx="545">
                  <c:v>0.86666666666699999</c:v>
                </c:pt>
                <c:pt idx="546">
                  <c:v>0.67857142857099995</c:v>
                </c:pt>
                <c:pt idx="547">
                  <c:v>8.8607594936699993E-2</c:v>
                </c:pt>
                <c:pt idx="548">
                  <c:v>1</c:v>
                </c:pt>
                <c:pt idx="549">
                  <c:v>0.70689655172400001</c:v>
                </c:pt>
                <c:pt idx="550">
                  <c:v>0.20149253731299999</c:v>
                </c:pt>
                <c:pt idx="551">
                  <c:v>5.34424650939E-2</c:v>
                </c:pt>
                <c:pt idx="552">
                  <c:v>0.260869565217</c:v>
                </c:pt>
                <c:pt idx="553">
                  <c:v>0.555555555556</c:v>
                </c:pt>
                <c:pt idx="554">
                  <c:v>0.4</c:v>
                </c:pt>
                <c:pt idx="555">
                  <c:v>1</c:v>
                </c:pt>
                <c:pt idx="556">
                  <c:v>0.48034934497800003</c:v>
                </c:pt>
                <c:pt idx="557">
                  <c:v>0.11764705882400001</c:v>
                </c:pt>
                <c:pt idx="558">
                  <c:v>0.225806451613</c:v>
                </c:pt>
                <c:pt idx="559">
                  <c:v>0.111111111111</c:v>
                </c:pt>
                <c:pt idx="560">
                  <c:v>9.4972067039099994E-2</c:v>
                </c:pt>
                <c:pt idx="561">
                  <c:v>0.21935483871</c:v>
                </c:pt>
                <c:pt idx="562">
                  <c:v>0.78571428571400004</c:v>
                </c:pt>
                <c:pt idx="563">
                  <c:v>0.77653631284900004</c:v>
                </c:pt>
                <c:pt idx="564">
                  <c:v>0.13382899628299999</c:v>
                </c:pt>
                <c:pt idx="565">
                  <c:v>0.69052224371399995</c:v>
                </c:pt>
                <c:pt idx="566">
                  <c:v>0.14285714285699999</c:v>
                </c:pt>
                <c:pt idx="567">
                  <c:v>0.35308641975299998</c:v>
                </c:pt>
                <c:pt idx="568">
                  <c:v>0.53125</c:v>
                </c:pt>
                <c:pt idx="569">
                  <c:v>0.22159090909099999</c:v>
                </c:pt>
                <c:pt idx="570">
                  <c:v>9.7789115646299996E-2</c:v>
                </c:pt>
                <c:pt idx="571">
                  <c:v>0.26811594202900002</c:v>
                </c:pt>
                <c:pt idx="572">
                  <c:v>0.485590778098</c:v>
                </c:pt>
                <c:pt idx="573">
                  <c:v>0.85333333333299999</c:v>
                </c:pt>
                <c:pt idx="574">
                  <c:v>0.36035502958600002</c:v>
                </c:pt>
                <c:pt idx="575">
                  <c:v>0.96875</c:v>
                </c:pt>
                <c:pt idx="576">
                  <c:v>0.47692307692300001</c:v>
                </c:pt>
                <c:pt idx="577">
                  <c:v>0.869369369369</c:v>
                </c:pt>
                <c:pt idx="578">
                  <c:v>0.260869565217</c:v>
                </c:pt>
                <c:pt idx="579">
                  <c:v>0.245723172628</c:v>
                </c:pt>
                <c:pt idx="580">
                  <c:v>0.49062499999999998</c:v>
                </c:pt>
                <c:pt idx="581">
                  <c:v>1.3647642679900001E-2</c:v>
                </c:pt>
                <c:pt idx="582">
                  <c:v>0.641509433962</c:v>
                </c:pt>
                <c:pt idx="583">
                  <c:v>0.44315245477999998</c:v>
                </c:pt>
                <c:pt idx="584">
                  <c:v>0.3125</c:v>
                </c:pt>
                <c:pt idx="585">
                  <c:v>0.19387755102000001</c:v>
                </c:pt>
                <c:pt idx="586">
                  <c:v>0.29870129870099998</c:v>
                </c:pt>
                <c:pt idx="587">
                  <c:v>0.47916666666699997</c:v>
                </c:pt>
                <c:pt idx="588">
                  <c:v>0.79629629629599996</c:v>
                </c:pt>
                <c:pt idx="589">
                  <c:v>0.96501457725899997</c:v>
                </c:pt>
                <c:pt idx="590">
                  <c:v>0.65116279069799998</c:v>
                </c:pt>
                <c:pt idx="591">
                  <c:v>0.124802527646</c:v>
                </c:pt>
                <c:pt idx="592">
                  <c:v>0.20547945205500001</c:v>
                </c:pt>
                <c:pt idx="593">
                  <c:v>0.46524064171099999</c:v>
                </c:pt>
                <c:pt idx="594">
                  <c:v>0.12358133669599999</c:v>
                </c:pt>
                <c:pt idx="595">
                  <c:v>0.93220338983100004</c:v>
                </c:pt>
                <c:pt idx="596">
                  <c:v>8.5257548845500006E-2</c:v>
                </c:pt>
                <c:pt idx="597">
                  <c:v>0.85123966942100004</c:v>
                </c:pt>
                <c:pt idx="598">
                  <c:v>0.60233160621799997</c:v>
                </c:pt>
                <c:pt idx="599">
                  <c:v>0.37391304347799997</c:v>
                </c:pt>
                <c:pt idx="600">
                  <c:v>0.85294117647099998</c:v>
                </c:pt>
                <c:pt idx="601">
                  <c:v>0.19739696312400001</c:v>
                </c:pt>
                <c:pt idx="602">
                  <c:v>1.3705217600399999E-2</c:v>
                </c:pt>
                <c:pt idx="603">
                  <c:v>0.71052631578900005</c:v>
                </c:pt>
                <c:pt idx="604">
                  <c:v>0.211618257261</c:v>
                </c:pt>
                <c:pt idx="605">
                  <c:v>0.250174703005</c:v>
                </c:pt>
                <c:pt idx="606">
                  <c:v>0.208333333333</c:v>
                </c:pt>
                <c:pt idx="607">
                  <c:v>0.134969325153</c:v>
                </c:pt>
                <c:pt idx="608">
                  <c:v>0.42679127725900001</c:v>
                </c:pt>
                <c:pt idx="609">
                  <c:v>0.70362178601100001</c:v>
                </c:pt>
                <c:pt idx="610">
                  <c:v>0.79577464788700003</c:v>
                </c:pt>
                <c:pt idx="611">
                  <c:v>0.48235294117600003</c:v>
                </c:pt>
                <c:pt idx="612">
                  <c:v>4.4728434504799998E-2</c:v>
                </c:pt>
                <c:pt idx="613">
                  <c:v>0.35</c:v>
                </c:pt>
                <c:pt idx="614">
                  <c:v>0.217902350814</c:v>
                </c:pt>
                <c:pt idx="615">
                  <c:v>1</c:v>
                </c:pt>
                <c:pt idx="616">
                  <c:v>5.9139784946200001E-2</c:v>
                </c:pt>
                <c:pt idx="617">
                  <c:v>0.37647058823500001</c:v>
                </c:pt>
                <c:pt idx="618">
                  <c:v>0.52727272727300001</c:v>
                </c:pt>
                <c:pt idx="619">
                  <c:v>1</c:v>
                </c:pt>
                <c:pt idx="620">
                  <c:v>0.29605263157900003</c:v>
                </c:pt>
                <c:pt idx="621">
                  <c:v>4.9230769230799998E-2</c:v>
                </c:pt>
                <c:pt idx="622">
                  <c:v>0.278439869989</c:v>
                </c:pt>
                <c:pt idx="623">
                  <c:v>0.27272727272699998</c:v>
                </c:pt>
                <c:pt idx="624">
                  <c:v>0.51539708265799999</c:v>
                </c:pt>
                <c:pt idx="625">
                  <c:v>0.79487179487199999</c:v>
                </c:pt>
                <c:pt idx="626">
                  <c:v>0.194805194805</c:v>
                </c:pt>
                <c:pt idx="627">
                  <c:v>0.100574712644</c:v>
                </c:pt>
                <c:pt idx="628">
                  <c:v>1</c:v>
                </c:pt>
                <c:pt idx="629">
                  <c:v>1.22086570477E-2</c:v>
                </c:pt>
                <c:pt idx="630">
                  <c:v>0.47448275862099998</c:v>
                </c:pt>
                <c:pt idx="631">
                  <c:v>0.32931726907600001</c:v>
                </c:pt>
                <c:pt idx="632">
                  <c:v>7.6991544281300006E-2</c:v>
                </c:pt>
                <c:pt idx="633">
                  <c:v>0.44417767106799999</c:v>
                </c:pt>
                <c:pt idx="634">
                  <c:v>0.45578231292499999</c:v>
                </c:pt>
                <c:pt idx="635">
                  <c:v>1</c:v>
                </c:pt>
                <c:pt idx="636">
                  <c:v>0.360091743119</c:v>
                </c:pt>
                <c:pt idx="637">
                  <c:v>0.16652506372100001</c:v>
                </c:pt>
                <c:pt idx="638">
                  <c:v>0.57843137254900001</c:v>
                </c:pt>
                <c:pt idx="639">
                  <c:v>0.202643171806</c:v>
                </c:pt>
                <c:pt idx="640">
                  <c:v>0.69189189189199995</c:v>
                </c:pt>
                <c:pt idx="641">
                  <c:v>0.604994324631</c:v>
                </c:pt>
                <c:pt idx="642">
                  <c:v>0.24242424242400001</c:v>
                </c:pt>
                <c:pt idx="643">
                  <c:v>0.65346534653499999</c:v>
                </c:pt>
                <c:pt idx="644">
                  <c:v>0.18232044198899999</c:v>
                </c:pt>
                <c:pt idx="645">
                  <c:v>0.30714285714299999</c:v>
                </c:pt>
                <c:pt idx="646">
                  <c:v>0.549054905491</c:v>
                </c:pt>
                <c:pt idx="647">
                  <c:v>0.15562913907299999</c:v>
                </c:pt>
                <c:pt idx="648">
                  <c:v>4.7220106626E-2</c:v>
                </c:pt>
                <c:pt idx="649">
                  <c:v>4.7227926077999999E-2</c:v>
                </c:pt>
                <c:pt idx="650">
                  <c:v>0.42485699428000001</c:v>
                </c:pt>
                <c:pt idx="651">
                  <c:v>0.75324675324699997</c:v>
                </c:pt>
                <c:pt idx="652">
                  <c:v>0.63500000000000001</c:v>
                </c:pt>
                <c:pt idx="653">
                  <c:v>0.73076923076900002</c:v>
                </c:pt>
                <c:pt idx="654">
                  <c:v>0.14256410256400001</c:v>
                </c:pt>
                <c:pt idx="655">
                  <c:v>0.15939886671600001</c:v>
                </c:pt>
                <c:pt idx="656">
                  <c:v>0.109974424552</c:v>
                </c:pt>
                <c:pt idx="657">
                  <c:v>6.1630218687900001E-2</c:v>
                </c:pt>
                <c:pt idx="658">
                  <c:v>0.36666666666699999</c:v>
                </c:pt>
                <c:pt idx="659">
                  <c:v>0.83720930232599999</c:v>
                </c:pt>
                <c:pt idx="660">
                  <c:v>0.76190476190500001</c:v>
                </c:pt>
                <c:pt idx="661">
                  <c:v>4.7404063205399999E-2</c:v>
                </c:pt>
                <c:pt idx="662">
                  <c:v>0.166666666667</c:v>
                </c:pt>
                <c:pt idx="663">
                  <c:v>0.68292682926799997</c:v>
                </c:pt>
                <c:pt idx="664">
                  <c:v>0.92561983471099996</c:v>
                </c:pt>
                <c:pt idx="665">
                  <c:v>0.99555555555599995</c:v>
                </c:pt>
                <c:pt idx="666">
                  <c:v>0.80573770491800001</c:v>
                </c:pt>
                <c:pt idx="667">
                  <c:v>6.7968185104800002E-2</c:v>
                </c:pt>
                <c:pt idx="668">
                  <c:v>0.91025641025600001</c:v>
                </c:pt>
                <c:pt idx="669">
                  <c:v>0.33333333333300003</c:v>
                </c:pt>
                <c:pt idx="670">
                  <c:v>0.46435452793799997</c:v>
                </c:pt>
                <c:pt idx="671">
                  <c:v>0.93548387096800001</c:v>
                </c:pt>
                <c:pt idx="672">
                  <c:v>0.217717717718</c:v>
                </c:pt>
                <c:pt idx="673">
                  <c:v>1</c:v>
                </c:pt>
                <c:pt idx="674">
                  <c:v>1</c:v>
                </c:pt>
                <c:pt idx="675">
                  <c:v>0.62295081967199994</c:v>
                </c:pt>
                <c:pt idx="676">
                  <c:v>0.12463768115899999</c:v>
                </c:pt>
                <c:pt idx="677">
                  <c:v>0.64835164835199999</c:v>
                </c:pt>
                <c:pt idx="678">
                  <c:v>0.84810126582300005</c:v>
                </c:pt>
                <c:pt idx="679">
                  <c:v>0.46405228758200001</c:v>
                </c:pt>
                <c:pt idx="680">
                  <c:v>0.57894736842100003</c:v>
                </c:pt>
                <c:pt idx="681">
                  <c:v>0.96153846153800004</c:v>
                </c:pt>
                <c:pt idx="682">
                  <c:v>0.27645051194499998</c:v>
                </c:pt>
                <c:pt idx="683">
                  <c:v>0.179372197309</c:v>
                </c:pt>
                <c:pt idx="684">
                  <c:v>0.15065913371</c:v>
                </c:pt>
                <c:pt idx="685">
                  <c:v>0.115269461078</c:v>
                </c:pt>
                <c:pt idx="686">
                  <c:v>0.25164690382100002</c:v>
                </c:pt>
                <c:pt idx="687">
                  <c:v>2.2417934347500001E-2</c:v>
                </c:pt>
                <c:pt idx="688">
                  <c:v>0.29166666666699997</c:v>
                </c:pt>
                <c:pt idx="689">
                  <c:v>0.384615384615</c:v>
                </c:pt>
                <c:pt idx="690">
                  <c:v>0.45323741007200002</c:v>
                </c:pt>
                <c:pt idx="691">
                  <c:v>0.58695652173900004</c:v>
                </c:pt>
                <c:pt idx="692">
                  <c:v>0.60960960960999999</c:v>
                </c:pt>
                <c:pt idx="693">
                  <c:v>6.2861869313500005E-2</c:v>
                </c:pt>
                <c:pt idx="694">
                  <c:v>0.47142857142900002</c:v>
                </c:pt>
                <c:pt idx="695">
                  <c:v>0.57868020304599999</c:v>
                </c:pt>
                <c:pt idx="696">
                  <c:v>3.1930333817099997E-2</c:v>
                </c:pt>
                <c:pt idx="697">
                  <c:v>0.39310344827600002</c:v>
                </c:pt>
                <c:pt idx="698">
                  <c:v>0.54901960784299997</c:v>
                </c:pt>
                <c:pt idx="699">
                  <c:v>0.146198830409</c:v>
                </c:pt>
                <c:pt idx="700">
                  <c:v>0.43187660668400002</c:v>
                </c:pt>
                <c:pt idx="701">
                  <c:v>0.478873239437</c:v>
                </c:pt>
                <c:pt idx="702">
                  <c:v>0.119277108434</c:v>
                </c:pt>
                <c:pt idx="703">
                  <c:v>1</c:v>
                </c:pt>
                <c:pt idx="704">
                  <c:v>0.93939393939399995</c:v>
                </c:pt>
                <c:pt idx="705">
                  <c:v>1</c:v>
                </c:pt>
                <c:pt idx="706">
                  <c:v>0.52450980392199997</c:v>
                </c:pt>
                <c:pt idx="707">
                  <c:v>0.47169811320799998</c:v>
                </c:pt>
                <c:pt idx="708">
                  <c:v>0.54347826086999995</c:v>
                </c:pt>
                <c:pt idx="709">
                  <c:v>1</c:v>
                </c:pt>
                <c:pt idx="710">
                  <c:v>5.3521126760600002E-2</c:v>
                </c:pt>
                <c:pt idx="711">
                  <c:v>0.54545454545500005</c:v>
                </c:pt>
                <c:pt idx="712">
                  <c:v>0.71704180064300005</c:v>
                </c:pt>
                <c:pt idx="713">
                  <c:v>0.34426229508200001</c:v>
                </c:pt>
                <c:pt idx="714">
                  <c:v>0.11764705882400001</c:v>
                </c:pt>
                <c:pt idx="715">
                  <c:v>0.46612466124700003</c:v>
                </c:pt>
                <c:pt idx="716">
                  <c:v>0.44416873449099997</c:v>
                </c:pt>
                <c:pt idx="717">
                  <c:v>5.0916496945E-2</c:v>
                </c:pt>
                <c:pt idx="718">
                  <c:v>0.71914893616999997</c:v>
                </c:pt>
                <c:pt idx="719">
                  <c:v>0.62686567164200002</c:v>
                </c:pt>
                <c:pt idx="720">
                  <c:v>0.41060291060300003</c:v>
                </c:pt>
                <c:pt idx="721">
                  <c:v>0.85245901639300004</c:v>
                </c:pt>
                <c:pt idx="722">
                  <c:v>0.35582822085900001</c:v>
                </c:pt>
                <c:pt idx="723">
                  <c:v>0.699468085106</c:v>
                </c:pt>
                <c:pt idx="724">
                  <c:v>0.75</c:v>
                </c:pt>
                <c:pt idx="725">
                  <c:v>0.315246465418</c:v>
                </c:pt>
                <c:pt idx="726">
                  <c:v>0.69512195121999998</c:v>
                </c:pt>
                <c:pt idx="727">
                  <c:v>0.23364485981300001</c:v>
                </c:pt>
                <c:pt idx="728">
                  <c:v>6.4829821718000002E-2</c:v>
                </c:pt>
                <c:pt idx="729">
                  <c:v>0.51456310679600004</c:v>
                </c:pt>
                <c:pt idx="730">
                  <c:v>9.9537037036999995E-2</c:v>
                </c:pt>
                <c:pt idx="731">
                  <c:v>0.4</c:v>
                </c:pt>
                <c:pt idx="732">
                  <c:v>0.20350877193</c:v>
                </c:pt>
                <c:pt idx="733">
                  <c:v>0.81481481481499995</c:v>
                </c:pt>
                <c:pt idx="734">
                  <c:v>6.9358178053799999E-2</c:v>
                </c:pt>
                <c:pt idx="735">
                  <c:v>0.81538461538499996</c:v>
                </c:pt>
                <c:pt idx="736">
                  <c:v>0.17076023391799999</c:v>
                </c:pt>
                <c:pt idx="737">
                  <c:v>0.12425149700599999</c:v>
                </c:pt>
                <c:pt idx="738">
                  <c:v>0.69230769230800004</c:v>
                </c:pt>
                <c:pt idx="739">
                  <c:v>0.50233644859799997</c:v>
                </c:pt>
                <c:pt idx="740">
                  <c:v>0.86363636363600005</c:v>
                </c:pt>
                <c:pt idx="741">
                  <c:v>2.1075581395300001E-2</c:v>
                </c:pt>
                <c:pt idx="742">
                  <c:v>0.13315217391299999</c:v>
                </c:pt>
                <c:pt idx="743">
                  <c:v>0.87012987012999998</c:v>
                </c:pt>
                <c:pt idx="744">
                  <c:v>0.30651340996199999</c:v>
                </c:pt>
                <c:pt idx="745">
                  <c:v>0.29120879120900001</c:v>
                </c:pt>
                <c:pt idx="746">
                  <c:v>6.0557341907800002E-2</c:v>
                </c:pt>
                <c:pt idx="747">
                  <c:v>0.97297297297300001</c:v>
                </c:pt>
                <c:pt idx="748">
                  <c:v>0.2</c:v>
                </c:pt>
                <c:pt idx="749">
                  <c:v>0.39316239316200002</c:v>
                </c:pt>
                <c:pt idx="750">
                  <c:v>0.41911764705900001</c:v>
                </c:pt>
                <c:pt idx="751">
                  <c:v>0.83673469387800004</c:v>
                </c:pt>
                <c:pt idx="752">
                  <c:v>0.52252252252300002</c:v>
                </c:pt>
                <c:pt idx="753">
                  <c:v>0.210017574692</c:v>
                </c:pt>
                <c:pt idx="754">
                  <c:v>0.64864864864899996</c:v>
                </c:pt>
                <c:pt idx="755">
                  <c:v>0.260869565217</c:v>
                </c:pt>
                <c:pt idx="756">
                  <c:v>0.18518518518499999</c:v>
                </c:pt>
                <c:pt idx="757">
                  <c:v>1</c:v>
                </c:pt>
                <c:pt idx="758">
                  <c:v>0.26351351351399999</c:v>
                </c:pt>
                <c:pt idx="759">
                  <c:v>6.6462167689200005E-2</c:v>
                </c:pt>
                <c:pt idx="760">
                  <c:v>0.31018078020899997</c:v>
                </c:pt>
                <c:pt idx="761">
                  <c:v>2.7955460791299999E-2</c:v>
                </c:pt>
                <c:pt idx="762">
                  <c:v>0.30769230769200001</c:v>
                </c:pt>
                <c:pt idx="763">
                  <c:v>0.36842105263199998</c:v>
                </c:pt>
                <c:pt idx="764">
                  <c:v>0.555555555556</c:v>
                </c:pt>
                <c:pt idx="765">
                  <c:v>5.4298642533900002E-2</c:v>
                </c:pt>
                <c:pt idx="766">
                  <c:v>0.26973684210499999</c:v>
                </c:pt>
                <c:pt idx="767">
                  <c:v>0.176470588235</c:v>
                </c:pt>
                <c:pt idx="768">
                  <c:v>0.28571428571399998</c:v>
                </c:pt>
                <c:pt idx="769">
                  <c:v>0.23</c:v>
                </c:pt>
                <c:pt idx="770">
                  <c:v>5.9061957151099999E-2</c:v>
                </c:pt>
                <c:pt idx="771">
                  <c:v>5.9382422802900001E-2</c:v>
                </c:pt>
                <c:pt idx="772">
                  <c:v>0.40845070422500002</c:v>
                </c:pt>
                <c:pt idx="773">
                  <c:v>0.72666666666699997</c:v>
                </c:pt>
                <c:pt idx="774">
                  <c:v>0.28318584070800001</c:v>
                </c:pt>
                <c:pt idx="775">
                  <c:v>0.100208768267</c:v>
                </c:pt>
                <c:pt idx="776">
                  <c:v>0.44897959183699998</c:v>
                </c:pt>
                <c:pt idx="777">
                  <c:v>0.276422764228</c:v>
                </c:pt>
                <c:pt idx="778">
                  <c:v>0.81140350877199996</c:v>
                </c:pt>
                <c:pt idx="779">
                  <c:v>3.0701754386000001E-2</c:v>
                </c:pt>
                <c:pt idx="780">
                  <c:v>0.59090909090900001</c:v>
                </c:pt>
                <c:pt idx="781">
                  <c:v>0.45390070921999998</c:v>
                </c:pt>
                <c:pt idx="782">
                  <c:v>0.47738693467299997</c:v>
                </c:pt>
                <c:pt idx="783">
                  <c:v>0.66019417475700004</c:v>
                </c:pt>
                <c:pt idx="784">
                  <c:v>0.53846153846199996</c:v>
                </c:pt>
                <c:pt idx="785">
                  <c:v>0.43414634146300002</c:v>
                </c:pt>
                <c:pt idx="786">
                  <c:v>0.27710843373499999</c:v>
                </c:pt>
                <c:pt idx="787">
                  <c:v>0.183770883055</c:v>
                </c:pt>
                <c:pt idx="788">
                  <c:v>0.35</c:v>
                </c:pt>
                <c:pt idx="789">
                  <c:v>0.83225806451600004</c:v>
                </c:pt>
                <c:pt idx="790">
                  <c:v>0.27909371781699999</c:v>
                </c:pt>
                <c:pt idx="791">
                  <c:v>0.275316455696</c:v>
                </c:pt>
                <c:pt idx="792">
                  <c:v>0.47524752475199999</c:v>
                </c:pt>
                <c:pt idx="793">
                  <c:v>0.53</c:v>
                </c:pt>
                <c:pt idx="794">
                  <c:v>0.28380634390699999</c:v>
                </c:pt>
                <c:pt idx="795">
                  <c:v>5.4973821989500002E-2</c:v>
                </c:pt>
                <c:pt idx="796">
                  <c:v>0.241935483871</c:v>
                </c:pt>
                <c:pt idx="797">
                  <c:v>0.26247689464000001</c:v>
                </c:pt>
                <c:pt idx="798">
                  <c:v>0.37366548042699999</c:v>
                </c:pt>
                <c:pt idx="799">
                  <c:v>1.1842728564700001E-2</c:v>
                </c:pt>
                <c:pt idx="800">
                  <c:v>0.70689655172400001</c:v>
                </c:pt>
                <c:pt idx="801">
                  <c:v>0.40690505548700001</c:v>
                </c:pt>
                <c:pt idx="802">
                  <c:v>0.83943661971799999</c:v>
                </c:pt>
                <c:pt idx="803">
                  <c:v>0.24659400544999999</c:v>
                </c:pt>
                <c:pt idx="804">
                  <c:v>0.34998804685599999</c:v>
                </c:pt>
                <c:pt idx="805">
                  <c:v>4.2939719240300003E-2</c:v>
                </c:pt>
                <c:pt idx="806">
                  <c:v>7.6721883173499997E-2</c:v>
                </c:pt>
                <c:pt idx="807">
                  <c:v>2.2669311419700001E-2</c:v>
                </c:pt>
                <c:pt idx="808">
                  <c:v>0.36258660508099999</c:v>
                </c:pt>
                <c:pt idx="809">
                  <c:v>0.94618395303299996</c:v>
                </c:pt>
                <c:pt idx="810">
                  <c:v>0.71794871794899995</c:v>
                </c:pt>
                <c:pt idx="811">
                  <c:v>9.5360824742299996E-2</c:v>
                </c:pt>
                <c:pt idx="812">
                  <c:v>0.88888888888899997</c:v>
                </c:pt>
                <c:pt idx="813">
                  <c:v>0.17907634307299999</c:v>
                </c:pt>
                <c:pt idx="814">
                  <c:v>0.33636363636400002</c:v>
                </c:pt>
                <c:pt idx="815">
                  <c:v>0.29596412556099999</c:v>
                </c:pt>
                <c:pt idx="816">
                  <c:v>0.35294117647099998</c:v>
                </c:pt>
                <c:pt idx="817">
                  <c:v>0.39393939393900002</c:v>
                </c:pt>
                <c:pt idx="818">
                  <c:v>0.76388888888899997</c:v>
                </c:pt>
                <c:pt idx="819">
                  <c:v>9.5419847328199997E-2</c:v>
                </c:pt>
                <c:pt idx="820">
                  <c:v>0.32407407407400002</c:v>
                </c:pt>
                <c:pt idx="821">
                  <c:v>0.249322493225</c:v>
                </c:pt>
                <c:pt idx="822">
                  <c:v>0.248344370861</c:v>
                </c:pt>
                <c:pt idx="823">
                  <c:v>6.9015097052500002E-2</c:v>
                </c:pt>
                <c:pt idx="824">
                  <c:v>0.18656716417899999</c:v>
                </c:pt>
                <c:pt idx="825">
                  <c:v>0.66896551724099995</c:v>
                </c:pt>
                <c:pt idx="826">
                  <c:v>0.28662420382199999</c:v>
                </c:pt>
                <c:pt idx="827">
                  <c:v>0.18653198653200001</c:v>
                </c:pt>
                <c:pt idx="828">
                  <c:v>0.72356215213399999</c:v>
                </c:pt>
                <c:pt idx="829">
                  <c:v>0.82905982905999998</c:v>
                </c:pt>
                <c:pt idx="830">
                  <c:v>7.2818581293199999E-2</c:v>
                </c:pt>
                <c:pt idx="831">
                  <c:v>0.78787878787900001</c:v>
                </c:pt>
                <c:pt idx="832">
                  <c:v>0.53262032085599997</c:v>
                </c:pt>
                <c:pt idx="833">
                  <c:v>5.31055900621E-2</c:v>
                </c:pt>
                <c:pt idx="834">
                  <c:v>0.23280423280400001</c:v>
                </c:pt>
                <c:pt idx="835">
                  <c:v>0.30019880715699998</c:v>
                </c:pt>
                <c:pt idx="836">
                  <c:v>0.44875346260400001</c:v>
                </c:pt>
                <c:pt idx="837">
                  <c:v>0.92452830188699997</c:v>
                </c:pt>
                <c:pt idx="838">
                  <c:v>4.0169133192400001E-2</c:v>
                </c:pt>
                <c:pt idx="839">
                  <c:v>0.25675675675699999</c:v>
                </c:pt>
                <c:pt idx="840">
                  <c:v>0.46428571428600002</c:v>
                </c:pt>
                <c:pt idx="841">
                  <c:v>0.40229885057499998</c:v>
                </c:pt>
                <c:pt idx="842">
                  <c:v>0.92727272727300003</c:v>
                </c:pt>
                <c:pt idx="843">
                  <c:v>5.0790067720100002E-2</c:v>
                </c:pt>
                <c:pt idx="844">
                  <c:v>0.18222222222199999</c:v>
                </c:pt>
                <c:pt idx="845">
                  <c:v>0.84722222222200005</c:v>
                </c:pt>
                <c:pt idx="846">
                  <c:v>0.27795527156499999</c:v>
                </c:pt>
                <c:pt idx="847">
                  <c:v>0.36804308797099999</c:v>
                </c:pt>
                <c:pt idx="848">
                  <c:v>0.94776119403000003</c:v>
                </c:pt>
                <c:pt idx="849">
                  <c:v>0.340206185567</c:v>
                </c:pt>
                <c:pt idx="850">
                  <c:v>0.33628318584099998</c:v>
                </c:pt>
                <c:pt idx="851">
                  <c:v>0.67021276595699997</c:v>
                </c:pt>
                <c:pt idx="852">
                  <c:v>0.56129032258099998</c:v>
                </c:pt>
                <c:pt idx="853">
                  <c:v>0.45652173912999999</c:v>
                </c:pt>
                <c:pt idx="854">
                  <c:v>0.65625</c:v>
                </c:pt>
                <c:pt idx="855">
                  <c:v>0.532258064516</c:v>
                </c:pt>
                <c:pt idx="856">
                  <c:v>0.56842923794699995</c:v>
                </c:pt>
                <c:pt idx="857">
                  <c:v>0.19298245614000001</c:v>
                </c:pt>
                <c:pt idx="858">
                  <c:v>0.211111111111</c:v>
                </c:pt>
                <c:pt idx="859">
                  <c:v>6.1014263074500003E-2</c:v>
                </c:pt>
                <c:pt idx="860">
                  <c:v>0.88235294117600005</c:v>
                </c:pt>
                <c:pt idx="861">
                  <c:v>0.82043795620399995</c:v>
                </c:pt>
                <c:pt idx="862">
                  <c:v>0.65441176470600004</c:v>
                </c:pt>
                <c:pt idx="863">
                  <c:v>0.32814851981900001</c:v>
                </c:pt>
                <c:pt idx="864">
                  <c:v>0.45898004434599998</c:v>
                </c:pt>
                <c:pt idx="865">
                  <c:v>0.21165644171799999</c:v>
                </c:pt>
                <c:pt idx="866">
                  <c:v>0.20295202951999999</c:v>
                </c:pt>
                <c:pt idx="867">
                  <c:v>0.34210526315799999</c:v>
                </c:pt>
                <c:pt idx="868">
                  <c:v>8.4432717678099997E-2</c:v>
                </c:pt>
                <c:pt idx="869">
                  <c:v>0.47272727272699999</c:v>
                </c:pt>
                <c:pt idx="870">
                  <c:v>0.52380952381000001</c:v>
                </c:pt>
                <c:pt idx="871">
                  <c:v>0.121842496285</c:v>
                </c:pt>
                <c:pt idx="872">
                  <c:v>0.58659217877100001</c:v>
                </c:pt>
                <c:pt idx="873">
                  <c:v>6.0405643739000002E-2</c:v>
                </c:pt>
                <c:pt idx="874">
                  <c:v>0.35674676524999999</c:v>
                </c:pt>
                <c:pt idx="875">
                  <c:v>6.0719640179900003E-2</c:v>
                </c:pt>
                <c:pt idx="876">
                  <c:v>8.0909090909100007E-2</c:v>
                </c:pt>
                <c:pt idx="877">
                  <c:v>0.6</c:v>
                </c:pt>
                <c:pt idx="878">
                  <c:v>0.36320754716999998</c:v>
                </c:pt>
                <c:pt idx="879">
                  <c:v>0.271111111111</c:v>
                </c:pt>
                <c:pt idx="880">
                  <c:v>0.23529411764700001</c:v>
                </c:pt>
                <c:pt idx="881">
                  <c:v>0.21812500000000001</c:v>
                </c:pt>
                <c:pt idx="882">
                  <c:v>0.33436213991800001</c:v>
                </c:pt>
                <c:pt idx="883">
                  <c:v>0.10733628754299999</c:v>
                </c:pt>
                <c:pt idx="884">
                  <c:v>0.152974504249</c:v>
                </c:pt>
                <c:pt idx="885">
                  <c:v>3.1339031338999998E-2</c:v>
                </c:pt>
                <c:pt idx="886">
                  <c:v>0.58858858858899998</c:v>
                </c:pt>
                <c:pt idx="887">
                  <c:v>0.15686274509799999</c:v>
                </c:pt>
                <c:pt idx="888">
                  <c:v>0.237804878049</c:v>
                </c:pt>
                <c:pt idx="889">
                  <c:v>0.196261682243</c:v>
                </c:pt>
                <c:pt idx="890">
                  <c:v>0.29761904761899999</c:v>
                </c:pt>
                <c:pt idx="891">
                  <c:v>7.9178885630500004E-2</c:v>
                </c:pt>
                <c:pt idx="892">
                  <c:v>7.4492099322800001E-2</c:v>
                </c:pt>
                <c:pt idx="893">
                  <c:v>0.45569620253199999</c:v>
                </c:pt>
                <c:pt idx="894">
                  <c:v>7.9569892473100007E-2</c:v>
                </c:pt>
                <c:pt idx="895">
                  <c:v>0.14858044164</c:v>
                </c:pt>
                <c:pt idx="896">
                  <c:v>0.298412698413</c:v>
                </c:pt>
                <c:pt idx="897">
                  <c:v>0.11325301204800001</c:v>
                </c:pt>
                <c:pt idx="898">
                  <c:v>0.45416666666700001</c:v>
                </c:pt>
                <c:pt idx="899">
                  <c:v>0.39473684210499999</c:v>
                </c:pt>
                <c:pt idx="900">
                  <c:v>0.25657894736800002</c:v>
                </c:pt>
                <c:pt idx="901">
                  <c:v>4.5908183632700002E-2</c:v>
                </c:pt>
                <c:pt idx="902">
                  <c:v>0.92419825072899997</c:v>
                </c:pt>
                <c:pt idx="903">
                  <c:v>0.33021077283400002</c:v>
                </c:pt>
                <c:pt idx="904">
                  <c:v>0.244318181818</c:v>
                </c:pt>
                <c:pt idx="905">
                  <c:v>0.92847317744199998</c:v>
                </c:pt>
                <c:pt idx="906">
                  <c:v>0.14957264957300001</c:v>
                </c:pt>
                <c:pt idx="907">
                  <c:v>0.86111111111100003</c:v>
                </c:pt>
                <c:pt idx="908">
                  <c:v>0.83499999999999996</c:v>
                </c:pt>
                <c:pt idx="909">
                  <c:v>0.37037037036999998</c:v>
                </c:pt>
                <c:pt idx="910">
                  <c:v>1</c:v>
                </c:pt>
                <c:pt idx="911">
                  <c:v>0.93300248138999997</c:v>
                </c:pt>
                <c:pt idx="912">
                  <c:v>0.16831683168299999</c:v>
                </c:pt>
                <c:pt idx="913">
                  <c:v>0.19436619718299999</c:v>
                </c:pt>
                <c:pt idx="914">
                  <c:v>0.56585365853699998</c:v>
                </c:pt>
                <c:pt idx="915">
                  <c:v>0.28088888888899999</c:v>
                </c:pt>
                <c:pt idx="916">
                  <c:v>5.7168784028999997E-2</c:v>
                </c:pt>
                <c:pt idx="917">
                  <c:v>0.245283018868</c:v>
                </c:pt>
                <c:pt idx="918">
                  <c:v>0.73621103117499997</c:v>
                </c:pt>
                <c:pt idx="919">
                  <c:v>0.51811594202900002</c:v>
                </c:pt>
                <c:pt idx="920">
                  <c:v>0.138103161398</c:v>
                </c:pt>
                <c:pt idx="921">
                  <c:v>0.50163934426199996</c:v>
                </c:pt>
                <c:pt idx="922">
                  <c:v>1.9817997977800001E-2</c:v>
                </c:pt>
                <c:pt idx="923">
                  <c:v>0.177257525084</c:v>
                </c:pt>
                <c:pt idx="924">
                  <c:v>0.444444444444</c:v>
                </c:pt>
                <c:pt idx="925">
                  <c:v>0.66</c:v>
                </c:pt>
                <c:pt idx="926">
                  <c:v>0.323529411765</c:v>
                </c:pt>
                <c:pt idx="927">
                  <c:v>0.35135135135099999</c:v>
                </c:pt>
                <c:pt idx="928">
                  <c:v>0.96969696969700003</c:v>
                </c:pt>
                <c:pt idx="929">
                  <c:v>0.126888217523</c:v>
                </c:pt>
                <c:pt idx="930">
                  <c:v>0.302521008403</c:v>
                </c:pt>
                <c:pt idx="931">
                  <c:v>0.28411633109599999</c:v>
                </c:pt>
                <c:pt idx="932">
                  <c:v>1</c:v>
                </c:pt>
                <c:pt idx="933">
                  <c:v>0.92</c:v>
                </c:pt>
                <c:pt idx="934">
                  <c:v>1</c:v>
                </c:pt>
                <c:pt idx="935">
                  <c:v>0.524719101124</c:v>
                </c:pt>
                <c:pt idx="936">
                  <c:v>6.7934782608700006E-2</c:v>
                </c:pt>
                <c:pt idx="937">
                  <c:v>4.3055555555599999E-2</c:v>
                </c:pt>
                <c:pt idx="938">
                  <c:v>0.36619718309900001</c:v>
                </c:pt>
                <c:pt idx="939">
                  <c:v>0.13716645003399999</c:v>
                </c:pt>
                <c:pt idx="940">
                  <c:v>0.68965517241399998</c:v>
                </c:pt>
                <c:pt idx="941">
                  <c:v>0.14723926380399999</c:v>
                </c:pt>
                <c:pt idx="942">
                  <c:v>0.12993421052599999</c:v>
                </c:pt>
                <c:pt idx="943">
                  <c:v>0.28220858895700002</c:v>
                </c:pt>
                <c:pt idx="944">
                  <c:v>4.0284360189600001E-2</c:v>
                </c:pt>
                <c:pt idx="945">
                  <c:v>0.88235294117600005</c:v>
                </c:pt>
                <c:pt idx="946">
                  <c:v>0.60258358662599998</c:v>
                </c:pt>
                <c:pt idx="947">
                  <c:v>0.51449275362299995</c:v>
                </c:pt>
                <c:pt idx="948">
                  <c:v>0.30769230769200001</c:v>
                </c:pt>
                <c:pt idx="949">
                  <c:v>0.21238938053100001</c:v>
                </c:pt>
                <c:pt idx="950">
                  <c:v>0.21264367816099999</c:v>
                </c:pt>
                <c:pt idx="951">
                  <c:v>0.25668449197900001</c:v>
                </c:pt>
                <c:pt idx="952">
                  <c:v>0.24120603015100001</c:v>
                </c:pt>
                <c:pt idx="953">
                  <c:v>1</c:v>
                </c:pt>
                <c:pt idx="954">
                  <c:v>0.55263157894699999</c:v>
                </c:pt>
                <c:pt idx="955">
                  <c:v>9.13705583756E-2</c:v>
                </c:pt>
                <c:pt idx="956">
                  <c:v>9.8615916954999994E-2</c:v>
                </c:pt>
                <c:pt idx="957">
                  <c:v>7.4999999999999997E-2</c:v>
                </c:pt>
                <c:pt idx="958">
                  <c:v>0.29268292682899999</c:v>
                </c:pt>
                <c:pt idx="959">
                  <c:v>1</c:v>
                </c:pt>
                <c:pt idx="960">
                  <c:v>3.46598202824E-2</c:v>
                </c:pt>
                <c:pt idx="961">
                  <c:v>0.393258426966</c:v>
                </c:pt>
                <c:pt idx="962">
                  <c:v>1</c:v>
                </c:pt>
                <c:pt idx="963">
                  <c:v>0.22871046228700001</c:v>
                </c:pt>
                <c:pt idx="964">
                  <c:v>0.35048049745600002</c:v>
                </c:pt>
                <c:pt idx="965">
                  <c:v>0.36281708945300001</c:v>
                </c:pt>
                <c:pt idx="966">
                  <c:v>0.435281837161</c:v>
                </c:pt>
                <c:pt idx="967">
                  <c:v>1</c:v>
                </c:pt>
                <c:pt idx="968">
                  <c:v>0.8</c:v>
                </c:pt>
                <c:pt idx="969">
                  <c:v>0.81818181818199998</c:v>
                </c:pt>
                <c:pt idx="970">
                  <c:v>0.230366492147</c:v>
                </c:pt>
                <c:pt idx="971">
                  <c:v>0.45454545454500001</c:v>
                </c:pt>
                <c:pt idx="972">
                  <c:v>0.516129032258</c:v>
                </c:pt>
                <c:pt idx="973">
                  <c:v>0.51666666666700001</c:v>
                </c:pt>
                <c:pt idx="974">
                  <c:v>5.5135135135100002E-2</c:v>
                </c:pt>
                <c:pt idx="975">
                  <c:v>0.37215320910999999</c:v>
                </c:pt>
                <c:pt idx="976">
                  <c:v>0.57562076749400004</c:v>
                </c:pt>
                <c:pt idx="977">
                  <c:v>0.39500000000000002</c:v>
                </c:pt>
                <c:pt idx="978">
                  <c:v>0.30263157894699999</c:v>
                </c:pt>
                <c:pt idx="979">
                  <c:v>0.428571428571</c:v>
                </c:pt>
                <c:pt idx="980">
                  <c:v>0.75438596491200005</c:v>
                </c:pt>
                <c:pt idx="981">
                  <c:v>0.296619411123</c:v>
                </c:pt>
                <c:pt idx="982">
                  <c:v>0.1</c:v>
                </c:pt>
                <c:pt idx="983">
                  <c:v>0.71875</c:v>
                </c:pt>
                <c:pt idx="984">
                  <c:v>4.1493775933599999E-2</c:v>
                </c:pt>
                <c:pt idx="985">
                  <c:v>0.122820129547</c:v>
                </c:pt>
                <c:pt idx="986">
                  <c:v>0.151515151515</c:v>
                </c:pt>
                <c:pt idx="987">
                  <c:v>0.106382978723</c:v>
                </c:pt>
                <c:pt idx="988">
                  <c:v>0.58878504672900001</c:v>
                </c:pt>
                <c:pt idx="989">
                  <c:v>0.25071341214800003</c:v>
                </c:pt>
                <c:pt idx="990">
                  <c:v>0.458563535912</c:v>
                </c:pt>
                <c:pt idx="991">
                  <c:v>6.5693430656900004E-2</c:v>
                </c:pt>
                <c:pt idx="992">
                  <c:v>7.1815718157200004E-2</c:v>
                </c:pt>
                <c:pt idx="993">
                  <c:v>0.92592592592599998</c:v>
                </c:pt>
                <c:pt idx="994">
                  <c:v>7.7028885832199998E-3</c:v>
                </c:pt>
                <c:pt idx="995">
                  <c:v>0.760869565217</c:v>
                </c:pt>
                <c:pt idx="996">
                  <c:v>7.7302631578899994E-2</c:v>
                </c:pt>
                <c:pt idx="997">
                  <c:v>0.91071428571400004</c:v>
                </c:pt>
                <c:pt idx="998">
                  <c:v>3.3783783783800002E-2</c:v>
                </c:pt>
                <c:pt idx="999">
                  <c:v>0.31034482758600002</c:v>
                </c:pt>
                <c:pt idx="1000">
                  <c:v>0.12962962962999999</c:v>
                </c:pt>
                <c:pt idx="1001">
                  <c:v>0.10217755443900001</c:v>
                </c:pt>
                <c:pt idx="1002">
                  <c:v>0.58222222222200004</c:v>
                </c:pt>
                <c:pt idx="1003">
                  <c:v>0.26277372262799997</c:v>
                </c:pt>
                <c:pt idx="1004">
                  <c:v>0.71428571428599996</c:v>
                </c:pt>
                <c:pt idx="1005">
                  <c:v>0.70265151515199997</c:v>
                </c:pt>
                <c:pt idx="1006">
                  <c:v>0.18256578947400001</c:v>
                </c:pt>
                <c:pt idx="1007">
                  <c:v>0.28846153846200001</c:v>
                </c:pt>
                <c:pt idx="1008">
                  <c:v>0.12810707457000001</c:v>
                </c:pt>
                <c:pt idx="1009">
                  <c:v>0.80434782608699995</c:v>
                </c:pt>
                <c:pt idx="1010">
                  <c:v>1</c:v>
                </c:pt>
                <c:pt idx="1011">
                  <c:v>0.609375</c:v>
                </c:pt>
                <c:pt idx="1012">
                  <c:v>0.183112919634</c:v>
                </c:pt>
                <c:pt idx="1013">
                  <c:v>5.66706021251E-2</c:v>
                </c:pt>
                <c:pt idx="1014">
                  <c:v>0.29718875501999997</c:v>
                </c:pt>
                <c:pt idx="1015">
                  <c:v>0.28717948717899999</c:v>
                </c:pt>
                <c:pt idx="1016">
                  <c:v>0.34730538922199999</c:v>
                </c:pt>
                <c:pt idx="1017">
                  <c:v>0.35115864527599999</c:v>
                </c:pt>
                <c:pt idx="1018">
                  <c:v>1</c:v>
                </c:pt>
                <c:pt idx="1019">
                  <c:v>0.51818181818200004</c:v>
                </c:pt>
                <c:pt idx="1020">
                  <c:v>0.11884057971</c:v>
                </c:pt>
                <c:pt idx="1021">
                  <c:v>0.98305084745799998</c:v>
                </c:pt>
                <c:pt idx="1022">
                  <c:v>0.120943952802</c:v>
                </c:pt>
                <c:pt idx="1023">
                  <c:v>0.17344753747300001</c:v>
                </c:pt>
                <c:pt idx="1024">
                  <c:v>0.32290502793300002</c:v>
                </c:pt>
                <c:pt idx="1025">
                  <c:v>0.41956305858999998</c:v>
                </c:pt>
                <c:pt idx="1026">
                  <c:v>4.8865619546200001E-2</c:v>
                </c:pt>
                <c:pt idx="1027">
                  <c:v>0.34911242603600001</c:v>
                </c:pt>
                <c:pt idx="1028">
                  <c:v>0.18656716417899999</c:v>
                </c:pt>
                <c:pt idx="1029">
                  <c:v>7.04845814978E-2</c:v>
                </c:pt>
                <c:pt idx="1030">
                  <c:v>0.46739130434800003</c:v>
                </c:pt>
                <c:pt idx="1031">
                  <c:v>0.28235294117600002</c:v>
                </c:pt>
                <c:pt idx="1032">
                  <c:v>0.40860215053799998</c:v>
                </c:pt>
                <c:pt idx="1033">
                  <c:v>9.0293453724600001E-2</c:v>
                </c:pt>
                <c:pt idx="1034">
                  <c:v>0.58035714285700002</c:v>
                </c:pt>
                <c:pt idx="1035">
                  <c:v>0.56459330143499997</c:v>
                </c:pt>
                <c:pt idx="1036">
                  <c:v>0.47058823529400001</c:v>
                </c:pt>
                <c:pt idx="1037">
                  <c:v>8.8235294117600005E-2</c:v>
                </c:pt>
                <c:pt idx="1038">
                  <c:v>0.30379746835400001</c:v>
                </c:pt>
                <c:pt idx="1039">
                  <c:v>8.6816720257199997E-2</c:v>
                </c:pt>
                <c:pt idx="1040">
                  <c:v>0.57990867579899996</c:v>
                </c:pt>
                <c:pt idx="1041">
                  <c:v>4.1017227235400001E-2</c:v>
                </c:pt>
                <c:pt idx="1042">
                  <c:v>0.56458333333300004</c:v>
                </c:pt>
                <c:pt idx="1043">
                  <c:v>0.35729123390099998</c:v>
                </c:pt>
                <c:pt idx="1044">
                  <c:v>0.73493975903599995</c:v>
                </c:pt>
                <c:pt idx="1045">
                  <c:v>9.2887029288700004E-2</c:v>
                </c:pt>
                <c:pt idx="1046">
                  <c:v>0.36080467229099999</c:v>
                </c:pt>
                <c:pt idx="1047">
                  <c:v>0.51393728223000001</c:v>
                </c:pt>
                <c:pt idx="1048">
                  <c:v>0.71724137930999998</c:v>
                </c:pt>
                <c:pt idx="1049">
                  <c:v>1</c:v>
                </c:pt>
                <c:pt idx="1050">
                  <c:v>6.4516129032300001E-2</c:v>
                </c:pt>
                <c:pt idx="1051">
                  <c:v>0.325153374233</c:v>
                </c:pt>
                <c:pt idx="1052">
                  <c:v>0.21372031662300001</c:v>
                </c:pt>
                <c:pt idx="1053">
                  <c:v>0.15987124463499999</c:v>
                </c:pt>
                <c:pt idx="1054">
                  <c:v>0.69960474308300002</c:v>
                </c:pt>
                <c:pt idx="1055">
                  <c:v>0.277777777778</c:v>
                </c:pt>
                <c:pt idx="1056">
                  <c:v>0.59259259259300001</c:v>
                </c:pt>
                <c:pt idx="1057">
                  <c:v>0.24927536231899999</c:v>
                </c:pt>
                <c:pt idx="1058">
                  <c:v>8.81147540984E-2</c:v>
                </c:pt>
                <c:pt idx="1059">
                  <c:v>0.57894736842100003</c:v>
                </c:pt>
                <c:pt idx="1060">
                  <c:v>0.832116788321</c:v>
                </c:pt>
                <c:pt idx="1061">
                  <c:v>0.236686390533</c:v>
                </c:pt>
                <c:pt idx="1062">
                  <c:v>0.31018518518499999</c:v>
                </c:pt>
                <c:pt idx="1063">
                  <c:v>0.444444444444</c:v>
                </c:pt>
                <c:pt idx="1064">
                  <c:v>8.1690140845099998E-2</c:v>
                </c:pt>
                <c:pt idx="1065">
                  <c:v>0.28272251308899998</c:v>
                </c:pt>
                <c:pt idx="1066">
                  <c:v>0.59090909090900001</c:v>
                </c:pt>
                <c:pt idx="1067">
                  <c:v>0.35658914728699997</c:v>
                </c:pt>
                <c:pt idx="1068">
                  <c:v>0.16315789473699999</c:v>
                </c:pt>
                <c:pt idx="1069">
                  <c:v>0.57391304347799998</c:v>
                </c:pt>
                <c:pt idx="1070">
                  <c:v>0.92825112107600005</c:v>
                </c:pt>
                <c:pt idx="1071">
                  <c:v>2.5798525798500001E-2</c:v>
                </c:pt>
                <c:pt idx="1072">
                  <c:v>0.16496598639500001</c:v>
                </c:pt>
                <c:pt idx="1073">
                  <c:v>0.43859649122799998</c:v>
                </c:pt>
                <c:pt idx="1074">
                  <c:v>0.18029164825499999</c:v>
                </c:pt>
                <c:pt idx="1075">
                  <c:v>6.4386317907400001E-2</c:v>
                </c:pt>
                <c:pt idx="1076">
                  <c:v>0.86206896551699996</c:v>
                </c:pt>
                <c:pt idx="1077">
                  <c:v>0.25203252032500001</c:v>
                </c:pt>
                <c:pt idx="1078">
                  <c:v>0.20814479638</c:v>
                </c:pt>
                <c:pt idx="1079">
                  <c:v>7.9545454545499994E-2</c:v>
                </c:pt>
                <c:pt idx="1080">
                  <c:v>0.88888888888899997</c:v>
                </c:pt>
                <c:pt idx="1081">
                  <c:v>0.54896907216500002</c:v>
                </c:pt>
                <c:pt idx="1082">
                  <c:v>0.78260869565199997</c:v>
                </c:pt>
                <c:pt idx="1083">
                  <c:v>0.72197309417</c:v>
                </c:pt>
                <c:pt idx="1084">
                  <c:v>0.44366197183099998</c:v>
                </c:pt>
                <c:pt idx="1085">
                  <c:v>0.36363636363599999</c:v>
                </c:pt>
                <c:pt idx="1086">
                  <c:v>0.830769230769</c:v>
                </c:pt>
                <c:pt idx="1087">
                  <c:v>0.41249999999999998</c:v>
                </c:pt>
                <c:pt idx="1088">
                  <c:v>0.330434782609</c:v>
                </c:pt>
                <c:pt idx="1089">
                  <c:v>0.61320754717000003</c:v>
                </c:pt>
                <c:pt idx="1090">
                  <c:v>0.45989304812800003</c:v>
                </c:pt>
                <c:pt idx="1091">
                  <c:v>0.159379407616</c:v>
                </c:pt>
                <c:pt idx="1092">
                  <c:v>8.0246913580200002E-2</c:v>
                </c:pt>
                <c:pt idx="1093">
                  <c:v>8.8122605364000003E-2</c:v>
                </c:pt>
                <c:pt idx="1094">
                  <c:v>0.8125</c:v>
                </c:pt>
                <c:pt idx="1095">
                  <c:v>0.198275862069</c:v>
                </c:pt>
                <c:pt idx="1096">
                  <c:v>0.22061482821</c:v>
                </c:pt>
                <c:pt idx="1097">
                  <c:v>0.63829787234000002</c:v>
                </c:pt>
                <c:pt idx="1098">
                  <c:v>0.39311594202900002</c:v>
                </c:pt>
                <c:pt idx="1099">
                  <c:v>0.11317659923499999</c:v>
                </c:pt>
                <c:pt idx="1100">
                  <c:v>0.535135135135</c:v>
                </c:pt>
                <c:pt idx="1101">
                  <c:v>0.16062176165799999</c:v>
                </c:pt>
                <c:pt idx="1102">
                  <c:v>0.14067278287500001</c:v>
                </c:pt>
                <c:pt idx="1103">
                  <c:v>0.129963898917</c:v>
                </c:pt>
                <c:pt idx="1104">
                  <c:v>0.488372093023</c:v>
                </c:pt>
                <c:pt idx="1105">
                  <c:v>0.8</c:v>
                </c:pt>
                <c:pt idx="1106">
                  <c:v>0.363184079602</c:v>
                </c:pt>
                <c:pt idx="1107">
                  <c:v>0.80597014925400001</c:v>
                </c:pt>
                <c:pt idx="1108">
                  <c:v>6.8515497553000002E-2</c:v>
                </c:pt>
                <c:pt idx="1109">
                  <c:v>0.407766990291</c:v>
                </c:pt>
                <c:pt idx="1110">
                  <c:v>0.46969696969699998</c:v>
                </c:pt>
                <c:pt idx="1111">
                  <c:v>0.118240146654</c:v>
                </c:pt>
                <c:pt idx="1112">
                  <c:v>0.95652173913000005</c:v>
                </c:pt>
                <c:pt idx="1113">
                  <c:v>0.65853658536600002</c:v>
                </c:pt>
                <c:pt idx="1114">
                  <c:v>0.98461538461499998</c:v>
                </c:pt>
                <c:pt idx="1115">
                  <c:v>5.31594784353E-2</c:v>
                </c:pt>
                <c:pt idx="1116">
                  <c:v>0.46618705036000002</c:v>
                </c:pt>
                <c:pt idx="1117">
                  <c:v>0.368794326241</c:v>
                </c:pt>
                <c:pt idx="1118">
                  <c:v>0.25615763546800002</c:v>
                </c:pt>
                <c:pt idx="1119">
                  <c:v>0.14319809069200001</c:v>
                </c:pt>
                <c:pt idx="1120">
                  <c:v>9.375E-2</c:v>
                </c:pt>
                <c:pt idx="1121">
                  <c:v>1</c:v>
                </c:pt>
                <c:pt idx="1122">
                  <c:v>0.281553398058</c:v>
                </c:pt>
                <c:pt idx="1123">
                  <c:v>0.151832460733</c:v>
                </c:pt>
                <c:pt idx="1124">
                  <c:v>4.8734770384299998E-2</c:v>
                </c:pt>
                <c:pt idx="1125">
                  <c:v>0.63380281690100004</c:v>
                </c:pt>
                <c:pt idx="1126">
                  <c:v>0.95081967213100005</c:v>
                </c:pt>
                <c:pt idx="1127">
                  <c:v>0.36138613861399999</c:v>
                </c:pt>
                <c:pt idx="1128">
                  <c:v>0.72494669509599996</c:v>
                </c:pt>
                <c:pt idx="1129">
                  <c:v>4.5521292217300002E-2</c:v>
                </c:pt>
                <c:pt idx="1130">
                  <c:v>0.11347517730499999</c:v>
                </c:pt>
                <c:pt idx="1131">
                  <c:v>0.91851851851900002</c:v>
                </c:pt>
                <c:pt idx="1132">
                  <c:v>0.66666666666700003</c:v>
                </c:pt>
                <c:pt idx="1133">
                  <c:v>0.36842105263199998</c:v>
                </c:pt>
                <c:pt idx="1134">
                  <c:v>0.86399999999999999</c:v>
                </c:pt>
                <c:pt idx="1135">
                  <c:v>0.80338983050799995</c:v>
                </c:pt>
                <c:pt idx="1136">
                  <c:v>1</c:v>
                </c:pt>
                <c:pt idx="1137">
                  <c:v>0.67123287671200005</c:v>
                </c:pt>
                <c:pt idx="1138">
                  <c:v>0.40203000882599998</c:v>
                </c:pt>
                <c:pt idx="1139">
                  <c:v>0.12612612612599999</c:v>
                </c:pt>
                <c:pt idx="1140">
                  <c:v>0.17283950617300001</c:v>
                </c:pt>
                <c:pt idx="1141">
                  <c:v>0.14068441064600001</c:v>
                </c:pt>
                <c:pt idx="1142">
                  <c:v>0.75806451612900005</c:v>
                </c:pt>
                <c:pt idx="1143">
                  <c:v>0.40784313725499999</c:v>
                </c:pt>
                <c:pt idx="1144">
                  <c:v>0.80487804878000002</c:v>
                </c:pt>
                <c:pt idx="1145">
                  <c:v>0.15853658536599999</c:v>
                </c:pt>
                <c:pt idx="1146">
                  <c:v>0.68152866241999999</c:v>
                </c:pt>
                <c:pt idx="1147">
                  <c:v>0.169425675676</c:v>
                </c:pt>
                <c:pt idx="1148">
                  <c:v>0.45830085736600001</c:v>
                </c:pt>
                <c:pt idx="1149">
                  <c:v>0.162895927602</c:v>
                </c:pt>
                <c:pt idx="1150">
                  <c:v>0.80303030303</c:v>
                </c:pt>
                <c:pt idx="1151">
                  <c:v>0.967741935484</c:v>
                </c:pt>
                <c:pt idx="1152">
                  <c:v>0.146869070209</c:v>
                </c:pt>
                <c:pt idx="1153">
                  <c:v>3.9254823686000001E-2</c:v>
                </c:pt>
                <c:pt idx="1154">
                  <c:v>7.0446735395199994E-2</c:v>
                </c:pt>
                <c:pt idx="1155">
                  <c:v>0.37179487179499998</c:v>
                </c:pt>
                <c:pt idx="1156">
                  <c:v>0.23333333333299999</c:v>
                </c:pt>
                <c:pt idx="1157">
                  <c:v>0.1075</c:v>
                </c:pt>
                <c:pt idx="1158">
                  <c:v>0.90625</c:v>
                </c:pt>
                <c:pt idx="1159">
                  <c:v>0.79672897196299997</c:v>
                </c:pt>
                <c:pt idx="1160">
                  <c:v>0.69135802469100005</c:v>
                </c:pt>
                <c:pt idx="1161">
                  <c:v>0.63273453093800003</c:v>
                </c:pt>
                <c:pt idx="1162">
                  <c:v>1</c:v>
                </c:pt>
                <c:pt idx="1163">
                  <c:v>0.27205882352900002</c:v>
                </c:pt>
                <c:pt idx="1164">
                  <c:v>0.84745762711899997</c:v>
                </c:pt>
                <c:pt idx="1165">
                  <c:v>0.271580989331</c:v>
                </c:pt>
                <c:pt idx="1166">
                  <c:v>0.39593908629399999</c:v>
                </c:pt>
                <c:pt idx="1167">
                  <c:v>0.49291784702500002</c:v>
                </c:pt>
                <c:pt idx="1168">
                  <c:v>1</c:v>
                </c:pt>
                <c:pt idx="1169">
                  <c:v>0.118681318681</c:v>
                </c:pt>
                <c:pt idx="1170">
                  <c:v>7.0858283433099994E-2</c:v>
                </c:pt>
                <c:pt idx="1171">
                  <c:v>0.24125874125899999</c:v>
                </c:pt>
                <c:pt idx="1172">
                  <c:v>0.60784313725500005</c:v>
                </c:pt>
                <c:pt idx="1173">
                  <c:v>0.278656126482</c:v>
                </c:pt>
                <c:pt idx="1174">
                  <c:v>0.39110802361899999</c:v>
                </c:pt>
                <c:pt idx="1175">
                  <c:v>0.49479166666699997</c:v>
                </c:pt>
                <c:pt idx="1176">
                  <c:v>0.46505376344100002</c:v>
                </c:pt>
                <c:pt idx="1177">
                  <c:v>0.181136120043</c:v>
                </c:pt>
                <c:pt idx="1178">
                  <c:v>0.60526315789499996</c:v>
                </c:pt>
                <c:pt idx="1179">
                  <c:v>0.66666666666700003</c:v>
                </c:pt>
                <c:pt idx="1180">
                  <c:v>0.33663366336599998</c:v>
                </c:pt>
                <c:pt idx="1181">
                  <c:v>0.82116788321199996</c:v>
                </c:pt>
                <c:pt idx="1182">
                  <c:v>0.23728813559299999</c:v>
                </c:pt>
                <c:pt idx="1183">
                  <c:v>0.426470588235</c:v>
                </c:pt>
                <c:pt idx="1184">
                  <c:v>0.56115107913700002</c:v>
                </c:pt>
                <c:pt idx="1185">
                  <c:v>0.13157894736799999</c:v>
                </c:pt>
                <c:pt idx="1186">
                  <c:v>1</c:v>
                </c:pt>
                <c:pt idx="1187">
                  <c:v>0.94857142857099996</c:v>
                </c:pt>
                <c:pt idx="1188">
                  <c:v>0.76</c:v>
                </c:pt>
                <c:pt idx="1189">
                  <c:v>0.58256880733899996</c:v>
                </c:pt>
                <c:pt idx="1190">
                  <c:v>0.71153846153800004</c:v>
                </c:pt>
                <c:pt idx="1191">
                  <c:v>0.22131147541000001</c:v>
                </c:pt>
                <c:pt idx="1192">
                  <c:v>0.12883435582800001</c:v>
                </c:pt>
                <c:pt idx="1193">
                  <c:v>0.52131147541</c:v>
                </c:pt>
                <c:pt idx="1194">
                  <c:v>0.43122676579899999</c:v>
                </c:pt>
                <c:pt idx="1195">
                  <c:v>0.8125</c:v>
                </c:pt>
                <c:pt idx="1196">
                  <c:v>4.7516198704100003E-2</c:v>
                </c:pt>
                <c:pt idx="1197">
                  <c:v>0.23076923076899999</c:v>
                </c:pt>
                <c:pt idx="1198">
                  <c:v>9.1049382715999994E-2</c:v>
                </c:pt>
                <c:pt idx="1199">
                  <c:v>0.43529411764699999</c:v>
                </c:pt>
                <c:pt idx="1200">
                  <c:v>0.357598978289</c:v>
                </c:pt>
                <c:pt idx="1201">
                  <c:v>0.195016251354</c:v>
                </c:pt>
                <c:pt idx="1202">
                  <c:v>0.20765027322400001</c:v>
                </c:pt>
                <c:pt idx="1203">
                  <c:v>0.75798114928500004</c:v>
                </c:pt>
                <c:pt idx="1204">
                  <c:v>0.18535825545199999</c:v>
                </c:pt>
                <c:pt idx="1205">
                  <c:v>0.472222222222</c:v>
                </c:pt>
                <c:pt idx="1206">
                  <c:v>8.4507042253500003E-2</c:v>
                </c:pt>
                <c:pt idx="1207">
                  <c:v>0.58974358974399999</c:v>
                </c:pt>
                <c:pt idx="1208">
                  <c:v>2.75439938791E-2</c:v>
                </c:pt>
                <c:pt idx="1209">
                  <c:v>0.107388316151</c:v>
                </c:pt>
                <c:pt idx="1210">
                  <c:v>2.0797227036399999E-2</c:v>
                </c:pt>
                <c:pt idx="1211">
                  <c:v>5.2884615384600001E-2</c:v>
                </c:pt>
                <c:pt idx="1212">
                  <c:v>0.67219152854499997</c:v>
                </c:pt>
                <c:pt idx="1213">
                  <c:v>0.42222222222200001</c:v>
                </c:pt>
                <c:pt idx="1214">
                  <c:v>0.82341650671800004</c:v>
                </c:pt>
                <c:pt idx="1215">
                  <c:v>0.27631578947399998</c:v>
                </c:pt>
                <c:pt idx="1216">
                  <c:v>0.76190476190500001</c:v>
                </c:pt>
                <c:pt idx="1217">
                  <c:v>0.43925233644900002</c:v>
                </c:pt>
                <c:pt idx="1218">
                  <c:v>0.13958333333299999</c:v>
                </c:pt>
                <c:pt idx="1219">
                  <c:v>0.44688026981500001</c:v>
                </c:pt>
                <c:pt idx="1220">
                  <c:v>0.64814814814800004</c:v>
                </c:pt>
                <c:pt idx="1221">
                  <c:v>0.74609375</c:v>
                </c:pt>
                <c:pt idx="1222">
                  <c:v>4.2027194066699997E-2</c:v>
                </c:pt>
                <c:pt idx="1223">
                  <c:v>0.66666666666700003</c:v>
                </c:pt>
                <c:pt idx="1224">
                  <c:v>0.27830188679200002</c:v>
                </c:pt>
                <c:pt idx="1225">
                  <c:v>0.38329519450799998</c:v>
                </c:pt>
                <c:pt idx="1226">
                  <c:v>0.61627906976699998</c:v>
                </c:pt>
                <c:pt idx="1227">
                  <c:v>0.74803149606300001</c:v>
                </c:pt>
                <c:pt idx="1228">
                  <c:v>0.28865979381399998</c:v>
                </c:pt>
                <c:pt idx="1229">
                  <c:v>0.13750000000000001</c:v>
                </c:pt>
                <c:pt idx="1230">
                  <c:v>0.60093896713600004</c:v>
                </c:pt>
                <c:pt idx="1231">
                  <c:v>7.6666666666699995E-2</c:v>
                </c:pt>
                <c:pt idx="1232">
                  <c:v>0.95161290322600001</c:v>
                </c:pt>
                <c:pt idx="1233">
                  <c:v>0.52755905511800005</c:v>
                </c:pt>
                <c:pt idx="1234">
                  <c:v>0.20105820105800001</c:v>
                </c:pt>
                <c:pt idx="1235">
                  <c:v>0.110619469027</c:v>
                </c:pt>
                <c:pt idx="1236">
                  <c:v>0.24074074074099999</c:v>
                </c:pt>
                <c:pt idx="1237">
                  <c:v>0.91584158415799999</c:v>
                </c:pt>
                <c:pt idx="1238">
                  <c:v>0.14893617021300001</c:v>
                </c:pt>
                <c:pt idx="1239">
                  <c:v>0.47192353644000001</c:v>
                </c:pt>
                <c:pt idx="1240">
                  <c:v>0.151515151515</c:v>
                </c:pt>
                <c:pt idx="1241">
                  <c:v>0.212230215827</c:v>
                </c:pt>
                <c:pt idx="1242">
                  <c:v>0.47540983606600001</c:v>
                </c:pt>
                <c:pt idx="1243">
                  <c:v>7.5301204819299999E-2</c:v>
                </c:pt>
                <c:pt idx="1244">
                  <c:v>0.69871794871799997</c:v>
                </c:pt>
                <c:pt idx="1245">
                  <c:v>0.77358490566000004</c:v>
                </c:pt>
                <c:pt idx="1246">
                  <c:v>0.15111111111100001</c:v>
                </c:pt>
                <c:pt idx="1247">
                  <c:v>0.53333333333300004</c:v>
                </c:pt>
                <c:pt idx="1248">
                  <c:v>0.67777777777799997</c:v>
                </c:pt>
                <c:pt idx="1249">
                  <c:v>0.122905027933</c:v>
                </c:pt>
                <c:pt idx="1250">
                  <c:v>0.48214285714299998</c:v>
                </c:pt>
                <c:pt idx="1251">
                  <c:v>0.110726643599</c:v>
                </c:pt>
                <c:pt idx="1252">
                  <c:v>0.40707964601800001</c:v>
                </c:pt>
                <c:pt idx="1253">
                  <c:v>0.448275862069</c:v>
                </c:pt>
                <c:pt idx="1254">
                  <c:v>0.43137254902</c:v>
                </c:pt>
                <c:pt idx="1255">
                  <c:v>0.49657947686100001</c:v>
                </c:pt>
                <c:pt idx="1256">
                  <c:v>0.14263565891499999</c:v>
                </c:pt>
                <c:pt idx="1257">
                  <c:v>0.29005524861900001</c:v>
                </c:pt>
                <c:pt idx="1258">
                  <c:v>0.17079889807199999</c:v>
                </c:pt>
                <c:pt idx="1259">
                  <c:v>0.14285714285699999</c:v>
                </c:pt>
                <c:pt idx="1260">
                  <c:v>7.3548387096800005E-2</c:v>
                </c:pt>
                <c:pt idx="1261">
                  <c:v>0.87640449438199997</c:v>
                </c:pt>
                <c:pt idx="1262">
                  <c:v>9.2269326683299999E-2</c:v>
                </c:pt>
                <c:pt idx="1263">
                  <c:v>0.85185185185199996</c:v>
                </c:pt>
                <c:pt idx="1264">
                  <c:v>0.31111111111099998</c:v>
                </c:pt>
                <c:pt idx="1265">
                  <c:v>0.16978309648500001</c:v>
                </c:pt>
                <c:pt idx="1266">
                  <c:v>0.77037037037</c:v>
                </c:pt>
                <c:pt idx="1267">
                  <c:v>0.42753623188399997</c:v>
                </c:pt>
                <c:pt idx="1268">
                  <c:v>0.356673960613</c:v>
                </c:pt>
                <c:pt idx="1269">
                  <c:v>0.15185185185200001</c:v>
                </c:pt>
                <c:pt idx="1270">
                  <c:v>0.20863309352500001</c:v>
                </c:pt>
                <c:pt idx="1271">
                  <c:v>0.41071428571399998</c:v>
                </c:pt>
                <c:pt idx="1272">
                  <c:v>8.0893682588599997E-2</c:v>
                </c:pt>
                <c:pt idx="1273">
                  <c:v>0.49090909090899998</c:v>
                </c:pt>
                <c:pt idx="1274">
                  <c:v>9.2219020172899999E-2</c:v>
                </c:pt>
                <c:pt idx="1275">
                  <c:v>0.32340425531900002</c:v>
                </c:pt>
                <c:pt idx="1276">
                  <c:v>0.89743589743600005</c:v>
                </c:pt>
                <c:pt idx="1277">
                  <c:v>0.41176470588199998</c:v>
                </c:pt>
                <c:pt idx="1278">
                  <c:v>1</c:v>
                </c:pt>
                <c:pt idx="1279">
                  <c:v>4.3177189409399998E-2</c:v>
                </c:pt>
                <c:pt idx="1280">
                  <c:v>1</c:v>
                </c:pt>
                <c:pt idx="1281">
                  <c:v>0.38317757009300002</c:v>
                </c:pt>
                <c:pt idx="1282">
                  <c:v>0.114275147929</c:v>
                </c:pt>
                <c:pt idx="1283">
                  <c:v>0.43001119820799999</c:v>
                </c:pt>
                <c:pt idx="1284">
                  <c:v>0.67678958785200005</c:v>
                </c:pt>
                <c:pt idx="1285">
                  <c:v>8.3885209712999995E-2</c:v>
                </c:pt>
                <c:pt idx="1286">
                  <c:v>0.15384615384600001</c:v>
                </c:pt>
                <c:pt idx="1287">
                  <c:v>0.57407407407400002</c:v>
                </c:pt>
                <c:pt idx="1288">
                  <c:v>0.134615384615</c:v>
                </c:pt>
                <c:pt idx="1289">
                  <c:v>0.19254658385100001</c:v>
                </c:pt>
                <c:pt idx="1290">
                  <c:v>0.16176470588200001</c:v>
                </c:pt>
                <c:pt idx="1291">
                  <c:v>1.9534184823400001E-2</c:v>
                </c:pt>
                <c:pt idx="1292">
                  <c:v>0.506666666667</c:v>
                </c:pt>
                <c:pt idx="1293">
                  <c:v>0.42083333333299999</c:v>
                </c:pt>
                <c:pt idx="1294">
                  <c:v>0.22153673583799999</c:v>
                </c:pt>
                <c:pt idx="1295">
                  <c:v>0.378151260504</c:v>
                </c:pt>
                <c:pt idx="1296">
                  <c:v>0.27647058823499998</c:v>
                </c:pt>
                <c:pt idx="1297">
                  <c:v>0.44717948717900002</c:v>
                </c:pt>
                <c:pt idx="1298">
                  <c:v>0.83471074380200005</c:v>
                </c:pt>
                <c:pt idx="1299">
                  <c:v>8.3440308087300005E-2</c:v>
                </c:pt>
                <c:pt idx="1300">
                  <c:v>0.445378151261</c:v>
                </c:pt>
                <c:pt idx="1301">
                  <c:v>0.77966101694900003</c:v>
                </c:pt>
                <c:pt idx="1302">
                  <c:v>0.15023474178400001</c:v>
                </c:pt>
                <c:pt idx="1303">
                  <c:v>0.27751196172199999</c:v>
                </c:pt>
                <c:pt idx="1304">
                  <c:v>1</c:v>
                </c:pt>
                <c:pt idx="1305">
                  <c:v>0.417475728155</c:v>
                </c:pt>
                <c:pt idx="1306">
                  <c:v>0.34441805225700001</c:v>
                </c:pt>
                <c:pt idx="1307">
                  <c:v>0.25</c:v>
                </c:pt>
                <c:pt idx="1308">
                  <c:v>0.50602409638599999</c:v>
                </c:pt>
                <c:pt idx="1309">
                  <c:v>0.93243243243200002</c:v>
                </c:pt>
                <c:pt idx="1310">
                  <c:v>3.5728623043E-2</c:v>
                </c:pt>
                <c:pt idx="1311">
                  <c:v>0.387590652699</c:v>
                </c:pt>
                <c:pt idx="1312">
                  <c:v>0.68</c:v>
                </c:pt>
                <c:pt idx="1313">
                  <c:v>0.63291139240500005</c:v>
                </c:pt>
                <c:pt idx="1314">
                  <c:v>0.74</c:v>
                </c:pt>
                <c:pt idx="1315">
                  <c:v>0.198324022346</c:v>
                </c:pt>
                <c:pt idx="1316">
                  <c:v>0.386666666667</c:v>
                </c:pt>
                <c:pt idx="1317">
                  <c:v>1</c:v>
                </c:pt>
                <c:pt idx="1318">
                  <c:v>0.224299065421</c:v>
                </c:pt>
                <c:pt idx="1319">
                  <c:v>0.51063829787199999</c:v>
                </c:pt>
                <c:pt idx="1320">
                  <c:v>0.81884057971000002</c:v>
                </c:pt>
                <c:pt idx="1321">
                  <c:v>0.234741784038</c:v>
                </c:pt>
                <c:pt idx="1322">
                  <c:v>0.76300578034699995</c:v>
                </c:pt>
                <c:pt idx="1323">
                  <c:v>0.17610837438400001</c:v>
                </c:pt>
                <c:pt idx="1324">
                  <c:v>0.423600605144</c:v>
                </c:pt>
                <c:pt idx="1325">
                  <c:v>0.50696378830099997</c:v>
                </c:pt>
                <c:pt idx="1326">
                  <c:v>0.179894179894</c:v>
                </c:pt>
                <c:pt idx="1327">
                  <c:v>1</c:v>
                </c:pt>
                <c:pt idx="1328">
                  <c:v>0.47916666666699997</c:v>
                </c:pt>
                <c:pt idx="1329">
                  <c:v>0.58333333333299997</c:v>
                </c:pt>
                <c:pt idx="1330">
                  <c:v>1</c:v>
                </c:pt>
                <c:pt idx="1331">
                  <c:v>0.23214285714300001</c:v>
                </c:pt>
                <c:pt idx="1332">
                  <c:v>0.67424242424199998</c:v>
                </c:pt>
                <c:pt idx="1333">
                  <c:v>0.19196428571400001</c:v>
                </c:pt>
                <c:pt idx="1334">
                  <c:v>0.41935483871000001</c:v>
                </c:pt>
                <c:pt idx="1335">
                  <c:v>0.65137614678900002</c:v>
                </c:pt>
                <c:pt idx="1336">
                  <c:v>0.12333333333300001</c:v>
                </c:pt>
                <c:pt idx="1337">
                  <c:v>0.37795275590600003</c:v>
                </c:pt>
                <c:pt idx="1338">
                  <c:v>1</c:v>
                </c:pt>
                <c:pt idx="1339">
                  <c:v>0.26929982046700002</c:v>
                </c:pt>
                <c:pt idx="1340">
                  <c:v>0.20867208672099999</c:v>
                </c:pt>
                <c:pt idx="1341">
                  <c:v>0.48979591836699998</c:v>
                </c:pt>
                <c:pt idx="1342">
                  <c:v>0.164335664336</c:v>
                </c:pt>
                <c:pt idx="1343">
                  <c:v>5.0894085281999998E-2</c:v>
                </c:pt>
                <c:pt idx="1344">
                  <c:v>0.27330508474600002</c:v>
                </c:pt>
                <c:pt idx="1345">
                  <c:v>0.33333333333300003</c:v>
                </c:pt>
                <c:pt idx="1346">
                  <c:v>0.29075630252099999</c:v>
                </c:pt>
                <c:pt idx="1347">
                  <c:v>4.2313117066299998E-2</c:v>
                </c:pt>
                <c:pt idx="1348">
                  <c:v>0.14184397163099999</c:v>
                </c:pt>
                <c:pt idx="1349">
                  <c:v>0.109271523179</c:v>
                </c:pt>
                <c:pt idx="1350">
                  <c:v>0.16363636363600001</c:v>
                </c:pt>
                <c:pt idx="1351">
                  <c:v>0.42245989304800002</c:v>
                </c:pt>
                <c:pt idx="1352">
                  <c:v>8.7454450806899994E-2</c:v>
                </c:pt>
                <c:pt idx="1353">
                  <c:v>0.84</c:v>
                </c:pt>
                <c:pt idx="1354">
                  <c:v>0.37635574837300001</c:v>
                </c:pt>
                <c:pt idx="1355">
                  <c:v>0.75906735751300003</c:v>
                </c:pt>
                <c:pt idx="1356">
                  <c:v>0.49180327868899998</c:v>
                </c:pt>
                <c:pt idx="1357">
                  <c:v>1</c:v>
                </c:pt>
                <c:pt idx="1358">
                  <c:v>1</c:v>
                </c:pt>
                <c:pt idx="1359">
                  <c:v>0.48684210526299998</c:v>
                </c:pt>
                <c:pt idx="1360">
                  <c:v>0.587982832618</c:v>
                </c:pt>
                <c:pt idx="1361">
                  <c:v>0.19360465116299999</c:v>
                </c:pt>
                <c:pt idx="1362">
                  <c:v>0.149425287356</c:v>
                </c:pt>
                <c:pt idx="1363">
                  <c:v>0.12896825396799999</c:v>
                </c:pt>
                <c:pt idx="1364">
                  <c:v>0.166666666667</c:v>
                </c:pt>
                <c:pt idx="1365">
                  <c:v>0.23571428571399999</c:v>
                </c:pt>
                <c:pt idx="1366">
                  <c:v>0.132595031428</c:v>
                </c:pt>
                <c:pt idx="1367">
                  <c:v>0.6875</c:v>
                </c:pt>
                <c:pt idx="1368">
                  <c:v>0.215508559919</c:v>
                </c:pt>
                <c:pt idx="1369">
                  <c:v>4.7619047619000002E-2</c:v>
                </c:pt>
                <c:pt idx="1370">
                  <c:v>0.17415730337099999</c:v>
                </c:pt>
                <c:pt idx="1371">
                  <c:v>0.73752012882399998</c:v>
                </c:pt>
                <c:pt idx="1372">
                  <c:v>0.70809248554899995</c:v>
                </c:pt>
                <c:pt idx="1373">
                  <c:v>6.2893081761000004E-3</c:v>
                </c:pt>
                <c:pt idx="1374">
                  <c:v>0.23493975903600001</c:v>
                </c:pt>
                <c:pt idx="1375">
                  <c:v>0.91071428571400004</c:v>
                </c:pt>
                <c:pt idx="1376">
                  <c:v>0.53846153846199996</c:v>
                </c:pt>
                <c:pt idx="1377">
                  <c:v>0.356801093643</c:v>
                </c:pt>
                <c:pt idx="1378">
                  <c:v>0.5</c:v>
                </c:pt>
                <c:pt idx="1379">
                  <c:v>0.22065491183899999</c:v>
                </c:pt>
                <c:pt idx="1380">
                  <c:v>0.69736842105300001</c:v>
                </c:pt>
                <c:pt idx="1381">
                  <c:v>0.134615384615</c:v>
                </c:pt>
                <c:pt idx="1382">
                  <c:v>0.58291457286399995</c:v>
                </c:pt>
                <c:pt idx="1383">
                  <c:v>0.410447761194</c:v>
                </c:pt>
                <c:pt idx="1384">
                  <c:v>0.188405797101</c:v>
                </c:pt>
                <c:pt idx="1385">
                  <c:v>0.41730279898200001</c:v>
                </c:pt>
                <c:pt idx="1386">
                  <c:v>0.57782515991500005</c:v>
                </c:pt>
                <c:pt idx="1387">
                  <c:v>0.41176470588199998</c:v>
                </c:pt>
                <c:pt idx="1388">
                  <c:v>0.241935483871</c:v>
                </c:pt>
                <c:pt idx="1389">
                  <c:v>0.64143426294799999</c:v>
                </c:pt>
                <c:pt idx="1390">
                  <c:v>7.4545454545500003E-2</c:v>
                </c:pt>
                <c:pt idx="1391">
                  <c:v>0.72033898305099997</c:v>
                </c:pt>
                <c:pt idx="1392">
                  <c:v>0.35691987513000001</c:v>
                </c:pt>
                <c:pt idx="1393">
                  <c:v>0.25495750708199999</c:v>
                </c:pt>
                <c:pt idx="1394">
                  <c:v>0.23956442831200001</c:v>
                </c:pt>
                <c:pt idx="1395">
                  <c:v>0.98360655737699998</c:v>
                </c:pt>
                <c:pt idx="1396">
                  <c:v>5.3742802303300002E-2</c:v>
                </c:pt>
                <c:pt idx="1397">
                  <c:v>0.76595744680900002</c:v>
                </c:pt>
                <c:pt idx="1398">
                  <c:v>0.84848484848500005</c:v>
                </c:pt>
                <c:pt idx="1399">
                  <c:v>0.13411764705900001</c:v>
                </c:pt>
                <c:pt idx="1400">
                  <c:v>1.31259115216E-2</c:v>
                </c:pt>
                <c:pt idx="1401">
                  <c:v>0.563636363636</c:v>
                </c:pt>
                <c:pt idx="1402">
                  <c:v>0.79155672823199996</c:v>
                </c:pt>
                <c:pt idx="1403">
                  <c:v>0.104082998661</c:v>
                </c:pt>
                <c:pt idx="1404">
                  <c:v>0.54225352112699998</c:v>
                </c:pt>
                <c:pt idx="1405">
                  <c:v>6.3097514340300004E-2</c:v>
                </c:pt>
                <c:pt idx="1406">
                  <c:v>2.4630541871899999E-2</c:v>
                </c:pt>
                <c:pt idx="1407">
                  <c:v>0.53424657534200004</c:v>
                </c:pt>
                <c:pt idx="1408">
                  <c:v>0.41666666666699997</c:v>
                </c:pt>
                <c:pt idx="1409">
                  <c:v>0.328125</c:v>
                </c:pt>
                <c:pt idx="1410">
                  <c:v>1</c:v>
                </c:pt>
                <c:pt idx="1411">
                  <c:v>5.6537102473500002E-2</c:v>
                </c:pt>
                <c:pt idx="1412">
                  <c:v>0.67213114754100001</c:v>
                </c:pt>
                <c:pt idx="1413">
                  <c:v>0.42063492063500002</c:v>
                </c:pt>
                <c:pt idx="1414">
                  <c:v>0.157142857143</c:v>
                </c:pt>
                <c:pt idx="1415">
                  <c:v>8.1573896353200004E-2</c:v>
                </c:pt>
                <c:pt idx="1416">
                  <c:v>0.35338345864699999</c:v>
                </c:pt>
                <c:pt idx="1417">
                  <c:v>0.61918604651200004</c:v>
                </c:pt>
                <c:pt idx="1418">
                  <c:v>0.94727891156499999</c:v>
                </c:pt>
                <c:pt idx="1419">
                  <c:v>0.20700636942699999</c:v>
                </c:pt>
                <c:pt idx="1420">
                  <c:v>0.18557993730399999</c:v>
                </c:pt>
                <c:pt idx="1421">
                  <c:v>0.92481203007500001</c:v>
                </c:pt>
                <c:pt idx="1422">
                  <c:v>0.63541666666700003</c:v>
                </c:pt>
                <c:pt idx="1423">
                  <c:v>0.157549234136</c:v>
                </c:pt>
                <c:pt idx="1424">
                  <c:v>0.42567567567600001</c:v>
                </c:pt>
                <c:pt idx="1425">
                  <c:v>0.22813688212899999</c:v>
                </c:pt>
                <c:pt idx="1426">
                  <c:v>0.38150289017299999</c:v>
                </c:pt>
                <c:pt idx="1427">
                  <c:v>0.84911242603600001</c:v>
                </c:pt>
                <c:pt idx="1428">
                  <c:v>0.173504273504</c:v>
                </c:pt>
                <c:pt idx="1429">
                  <c:v>0.59574468085099996</c:v>
                </c:pt>
                <c:pt idx="1430">
                  <c:v>0.19658119658100001</c:v>
                </c:pt>
                <c:pt idx="1431">
                  <c:v>0.41025641025600001</c:v>
                </c:pt>
                <c:pt idx="1432">
                  <c:v>0.289473684211</c:v>
                </c:pt>
                <c:pt idx="1433">
                  <c:v>0.34818941504200002</c:v>
                </c:pt>
                <c:pt idx="1434">
                  <c:v>0.39316239316200002</c:v>
                </c:pt>
                <c:pt idx="1435">
                  <c:v>0.348258706468</c:v>
                </c:pt>
                <c:pt idx="1436">
                  <c:v>0.15736040609099999</c:v>
                </c:pt>
                <c:pt idx="1437">
                  <c:v>0.75471698113200003</c:v>
                </c:pt>
                <c:pt idx="1438">
                  <c:v>0.68271954674199997</c:v>
                </c:pt>
                <c:pt idx="1439">
                  <c:v>9.6273291925500007E-2</c:v>
                </c:pt>
                <c:pt idx="1440">
                  <c:v>3.11827956989E-2</c:v>
                </c:pt>
                <c:pt idx="1441">
                  <c:v>4.8621405277199999E-2</c:v>
                </c:pt>
                <c:pt idx="1442">
                  <c:v>0.65916398713799995</c:v>
                </c:pt>
                <c:pt idx="1443">
                  <c:v>0.24880952380999999</c:v>
                </c:pt>
                <c:pt idx="1444">
                  <c:v>0.14498933901899999</c:v>
                </c:pt>
                <c:pt idx="1445">
                  <c:v>0.91111111111099996</c:v>
                </c:pt>
                <c:pt idx="1446">
                  <c:v>0.32222222222199998</c:v>
                </c:pt>
                <c:pt idx="1447">
                  <c:v>0.45714285714300001</c:v>
                </c:pt>
                <c:pt idx="1448">
                  <c:v>0.62809917355400002</c:v>
                </c:pt>
                <c:pt idx="1449">
                  <c:v>0.20183486238500001</c:v>
                </c:pt>
                <c:pt idx="1450">
                  <c:v>0.69696969697</c:v>
                </c:pt>
                <c:pt idx="1451">
                  <c:v>0.4</c:v>
                </c:pt>
                <c:pt idx="1452">
                  <c:v>0.51054852320699995</c:v>
                </c:pt>
                <c:pt idx="1453">
                  <c:v>0.182608695652</c:v>
                </c:pt>
                <c:pt idx="1454">
                  <c:v>3.4261241970000002E-2</c:v>
                </c:pt>
                <c:pt idx="1455">
                  <c:v>9.8130841121500001E-2</c:v>
                </c:pt>
                <c:pt idx="1456">
                  <c:v>1.5672616456200002E-2</c:v>
                </c:pt>
                <c:pt idx="1457">
                  <c:v>0.150943396226</c:v>
                </c:pt>
                <c:pt idx="1458">
                  <c:v>0.5</c:v>
                </c:pt>
                <c:pt idx="1459">
                  <c:v>0.72727272727299996</c:v>
                </c:pt>
                <c:pt idx="1460">
                  <c:v>1</c:v>
                </c:pt>
                <c:pt idx="1461">
                  <c:v>1</c:v>
                </c:pt>
                <c:pt idx="1462">
                  <c:v>0.426470588235</c:v>
                </c:pt>
                <c:pt idx="1463">
                  <c:v>4.8683160415000003E-2</c:v>
                </c:pt>
                <c:pt idx="1464">
                  <c:v>0.35571687840299998</c:v>
                </c:pt>
                <c:pt idx="1465">
                  <c:v>0.64080459770099996</c:v>
                </c:pt>
                <c:pt idx="1466">
                  <c:v>0.47555555555599999</c:v>
                </c:pt>
                <c:pt idx="1467">
                  <c:v>0.15458937198100001</c:v>
                </c:pt>
                <c:pt idx="1468">
                  <c:v>0.26666666666700001</c:v>
                </c:pt>
                <c:pt idx="1469">
                  <c:v>0.30064308681700003</c:v>
                </c:pt>
                <c:pt idx="1470">
                  <c:v>0.21545667447299999</c:v>
                </c:pt>
                <c:pt idx="1471">
                  <c:v>0.26785714285700002</c:v>
                </c:pt>
                <c:pt idx="1472">
                  <c:v>0.22619047618999999</c:v>
                </c:pt>
                <c:pt idx="1473">
                  <c:v>0.56756756756799998</c:v>
                </c:pt>
                <c:pt idx="1474">
                  <c:v>0.29015544041500002</c:v>
                </c:pt>
                <c:pt idx="1475">
                  <c:v>0.88073394495400004</c:v>
                </c:pt>
                <c:pt idx="1476">
                  <c:v>0.65</c:v>
                </c:pt>
                <c:pt idx="1477">
                  <c:v>0.30081300813</c:v>
                </c:pt>
                <c:pt idx="1478">
                  <c:v>0.131097560976</c:v>
                </c:pt>
                <c:pt idx="1479">
                  <c:v>0.30895334174</c:v>
                </c:pt>
                <c:pt idx="1480">
                  <c:v>0.66071428571400004</c:v>
                </c:pt>
                <c:pt idx="1481">
                  <c:v>0.32112970711299998</c:v>
                </c:pt>
                <c:pt idx="1482">
                  <c:v>5.9642147117300003E-2</c:v>
                </c:pt>
                <c:pt idx="1483">
                  <c:v>0.45544554455399999</c:v>
                </c:pt>
                <c:pt idx="1484">
                  <c:v>0.46218487395000002</c:v>
                </c:pt>
                <c:pt idx="1485">
                  <c:v>0.111979166667</c:v>
                </c:pt>
                <c:pt idx="1486">
                  <c:v>0.53523489932900004</c:v>
                </c:pt>
                <c:pt idx="1487">
                  <c:v>0.69871794871799997</c:v>
                </c:pt>
                <c:pt idx="1488">
                  <c:v>0.237623762376</c:v>
                </c:pt>
                <c:pt idx="1489">
                  <c:v>0.68888888888900002</c:v>
                </c:pt>
                <c:pt idx="1490">
                  <c:v>0.58064516128999999</c:v>
                </c:pt>
                <c:pt idx="1491">
                  <c:v>0.60273972602699999</c:v>
                </c:pt>
                <c:pt idx="1492">
                  <c:v>0.18123393316200001</c:v>
                </c:pt>
                <c:pt idx="1493">
                  <c:v>0.104635761589</c:v>
                </c:pt>
                <c:pt idx="1494">
                  <c:v>0.13824884792600001</c:v>
                </c:pt>
                <c:pt idx="1495">
                  <c:v>0.40677966101700003</c:v>
                </c:pt>
                <c:pt idx="1496">
                  <c:v>0.314245810056</c:v>
                </c:pt>
                <c:pt idx="1497">
                  <c:v>0.75757575757600004</c:v>
                </c:pt>
                <c:pt idx="1498">
                  <c:v>0.94578313253000001</c:v>
                </c:pt>
                <c:pt idx="1499">
                  <c:v>0.25842696629200002</c:v>
                </c:pt>
                <c:pt idx="1500">
                  <c:v>0.67647058823499995</c:v>
                </c:pt>
                <c:pt idx="1501">
                  <c:v>0.52173913043499998</c:v>
                </c:pt>
                <c:pt idx="1502">
                  <c:v>1</c:v>
                </c:pt>
                <c:pt idx="1503">
                  <c:v>1</c:v>
                </c:pt>
                <c:pt idx="1504">
                  <c:v>0.13875598086099999</c:v>
                </c:pt>
                <c:pt idx="1505">
                  <c:v>0.14715719063499999</c:v>
                </c:pt>
                <c:pt idx="1506">
                  <c:v>0.23400525854500001</c:v>
                </c:pt>
                <c:pt idx="1507">
                  <c:v>0.44086021505400003</c:v>
                </c:pt>
                <c:pt idx="1508">
                  <c:v>0.47581699346400003</c:v>
                </c:pt>
                <c:pt idx="1509">
                  <c:v>0.17890382626699999</c:v>
                </c:pt>
                <c:pt idx="1510">
                  <c:v>0.81481481481499995</c:v>
                </c:pt>
                <c:pt idx="1511">
                  <c:v>0.32738374823900002</c:v>
                </c:pt>
                <c:pt idx="1512">
                  <c:v>0.18518518518499999</c:v>
                </c:pt>
                <c:pt idx="1513">
                  <c:v>7.0605187319899995E-2</c:v>
                </c:pt>
                <c:pt idx="1514">
                  <c:v>0.28915662650599999</c:v>
                </c:pt>
                <c:pt idx="1515">
                  <c:v>9.1928251121099994E-2</c:v>
                </c:pt>
                <c:pt idx="1516">
                  <c:v>0.20489296636099999</c:v>
                </c:pt>
                <c:pt idx="1517">
                  <c:v>0.57823129251700001</c:v>
                </c:pt>
                <c:pt idx="1518">
                  <c:v>0.72</c:v>
                </c:pt>
                <c:pt idx="1519">
                  <c:v>0.11986863711</c:v>
                </c:pt>
                <c:pt idx="1520">
                  <c:v>0.89516129032299996</c:v>
                </c:pt>
                <c:pt idx="1521">
                  <c:v>1</c:v>
                </c:pt>
                <c:pt idx="1522">
                  <c:v>0.210144927536</c:v>
                </c:pt>
                <c:pt idx="1523">
                  <c:v>0.26044415127499998</c:v>
                </c:pt>
                <c:pt idx="1524">
                  <c:v>0.80701754386000002</c:v>
                </c:pt>
                <c:pt idx="1525">
                  <c:v>0.14659685863899999</c:v>
                </c:pt>
                <c:pt idx="1526">
                  <c:v>0.71052631578900005</c:v>
                </c:pt>
                <c:pt idx="1527">
                  <c:v>0.25483870967700001</c:v>
                </c:pt>
                <c:pt idx="1528">
                  <c:v>0.69064748201399995</c:v>
                </c:pt>
                <c:pt idx="1529">
                  <c:v>0.67307692307699996</c:v>
                </c:pt>
                <c:pt idx="1530">
                  <c:v>0.29584352078199999</c:v>
                </c:pt>
                <c:pt idx="1531">
                  <c:v>0.25</c:v>
                </c:pt>
                <c:pt idx="1532">
                  <c:v>0.95890410958899996</c:v>
                </c:pt>
                <c:pt idx="1533">
                  <c:v>0.12121212121200001</c:v>
                </c:pt>
                <c:pt idx="1534">
                  <c:v>0.17469879518100001</c:v>
                </c:pt>
                <c:pt idx="1535">
                  <c:v>8.2289803219999999E-2</c:v>
                </c:pt>
                <c:pt idx="1536">
                  <c:v>0.35483870967699999</c:v>
                </c:pt>
                <c:pt idx="1537">
                  <c:v>0.34853420195399998</c:v>
                </c:pt>
                <c:pt idx="1538">
                  <c:v>0.52208201892700001</c:v>
                </c:pt>
                <c:pt idx="1539">
                  <c:v>0.14190687361400001</c:v>
                </c:pt>
                <c:pt idx="1540">
                  <c:v>0.108</c:v>
                </c:pt>
                <c:pt idx="1541">
                  <c:v>0.69273743016800005</c:v>
                </c:pt>
                <c:pt idx="1542">
                  <c:v>0.84529914529899997</c:v>
                </c:pt>
                <c:pt idx="1543">
                  <c:v>0.84693877550999996</c:v>
                </c:pt>
                <c:pt idx="1544">
                  <c:v>0.230994152047</c:v>
                </c:pt>
                <c:pt idx="1545">
                  <c:v>0.305555555556</c:v>
                </c:pt>
                <c:pt idx="1546">
                  <c:v>0.12668463611899999</c:v>
                </c:pt>
                <c:pt idx="1547">
                  <c:v>0.109271523179</c:v>
                </c:pt>
                <c:pt idx="1548">
                  <c:v>0.467741935484</c:v>
                </c:pt>
                <c:pt idx="1549">
                  <c:v>0.77519379845000003</c:v>
                </c:pt>
                <c:pt idx="1550">
                  <c:v>0.42741935483900001</c:v>
                </c:pt>
                <c:pt idx="1551">
                  <c:v>0.20618556700999999</c:v>
                </c:pt>
                <c:pt idx="1552">
                  <c:v>0.395756457565</c:v>
                </c:pt>
                <c:pt idx="1553">
                  <c:v>0.29001584786099999</c:v>
                </c:pt>
                <c:pt idx="1554">
                  <c:v>0.11442786069700001</c:v>
                </c:pt>
                <c:pt idx="1555">
                  <c:v>0.31707317073199998</c:v>
                </c:pt>
                <c:pt idx="1556">
                  <c:v>0.66666666666700003</c:v>
                </c:pt>
                <c:pt idx="1557">
                  <c:v>0.12213740458</c:v>
                </c:pt>
                <c:pt idx="1558">
                  <c:v>8.94308943089E-2</c:v>
                </c:pt>
                <c:pt idx="1559">
                  <c:v>0.66265060240999996</c:v>
                </c:pt>
                <c:pt idx="1560">
                  <c:v>0.154609929078</c:v>
                </c:pt>
                <c:pt idx="1561">
                  <c:v>0.80924855491299996</c:v>
                </c:pt>
                <c:pt idx="1562">
                  <c:v>4.1666666666699999E-2</c:v>
                </c:pt>
                <c:pt idx="1563">
                  <c:v>0.23728813559299999</c:v>
                </c:pt>
                <c:pt idx="1564">
                  <c:v>0.18529411764699999</c:v>
                </c:pt>
                <c:pt idx="1565">
                  <c:v>0.27014218009500002</c:v>
                </c:pt>
                <c:pt idx="1566">
                  <c:v>0.110743801653</c:v>
                </c:pt>
                <c:pt idx="1567">
                  <c:v>0.24907063197000001</c:v>
                </c:pt>
                <c:pt idx="1568">
                  <c:v>0.20183486238500001</c:v>
                </c:pt>
                <c:pt idx="1569">
                  <c:v>0.32631578947399997</c:v>
                </c:pt>
                <c:pt idx="1570">
                  <c:v>0.26808834729600001</c:v>
                </c:pt>
                <c:pt idx="1571">
                  <c:v>0.15</c:v>
                </c:pt>
                <c:pt idx="1572">
                  <c:v>0.44814814814800003</c:v>
                </c:pt>
                <c:pt idx="1573">
                  <c:v>0.57647058823499997</c:v>
                </c:pt>
                <c:pt idx="1574">
                  <c:v>0.55714285714300005</c:v>
                </c:pt>
                <c:pt idx="1575">
                  <c:v>9.6074380165299997E-2</c:v>
                </c:pt>
                <c:pt idx="1576">
                  <c:v>0.56504065040700002</c:v>
                </c:pt>
                <c:pt idx="1577">
                  <c:v>0.306010928962</c:v>
                </c:pt>
                <c:pt idx="1578">
                  <c:v>0.36</c:v>
                </c:pt>
                <c:pt idx="1579">
                  <c:v>0.21621621621600001</c:v>
                </c:pt>
                <c:pt idx="1580">
                  <c:v>0.365384615385</c:v>
                </c:pt>
                <c:pt idx="1581">
                  <c:v>0.36794717887200001</c:v>
                </c:pt>
                <c:pt idx="1582">
                  <c:v>0.73684210526299998</c:v>
                </c:pt>
                <c:pt idx="1583">
                  <c:v>0.27960526315799999</c:v>
                </c:pt>
                <c:pt idx="1584">
                  <c:v>0.86693548387099995</c:v>
                </c:pt>
                <c:pt idx="1585">
                  <c:v>0.22184300341300001</c:v>
                </c:pt>
                <c:pt idx="1586">
                  <c:v>0.70229007633600005</c:v>
                </c:pt>
                <c:pt idx="1587">
                  <c:v>0.76470588235299997</c:v>
                </c:pt>
                <c:pt idx="1588">
                  <c:v>0.66379310344800002</c:v>
                </c:pt>
                <c:pt idx="1589">
                  <c:v>0.20141342756200001</c:v>
                </c:pt>
                <c:pt idx="1590">
                  <c:v>0.20551601423499999</c:v>
                </c:pt>
                <c:pt idx="1591">
                  <c:v>0.547717842324</c:v>
                </c:pt>
                <c:pt idx="1592">
                  <c:v>0.80645161290300005</c:v>
                </c:pt>
                <c:pt idx="1593">
                  <c:v>0.29872204472800001</c:v>
                </c:pt>
                <c:pt idx="1594">
                  <c:v>0.44224422442200001</c:v>
                </c:pt>
                <c:pt idx="1595">
                  <c:v>0.73711340206200004</c:v>
                </c:pt>
                <c:pt idx="1596">
                  <c:v>0.44021739130400001</c:v>
                </c:pt>
                <c:pt idx="1597">
                  <c:v>0.29268292682899999</c:v>
                </c:pt>
                <c:pt idx="1598">
                  <c:v>0.15458937198100001</c:v>
                </c:pt>
                <c:pt idx="1599">
                  <c:v>0.11707317073200001</c:v>
                </c:pt>
                <c:pt idx="1600">
                  <c:v>0.27384815055200001</c:v>
                </c:pt>
                <c:pt idx="1601">
                  <c:v>0.86776859504100001</c:v>
                </c:pt>
                <c:pt idx="1602">
                  <c:v>0.58515283842800003</c:v>
                </c:pt>
                <c:pt idx="1603">
                  <c:v>0.11528822055100001</c:v>
                </c:pt>
                <c:pt idx="1604">
                  <c:v>0.73741007194200003</c:v>
                </c:pt>
                <c:pt idx="1605">
                  <c:v>0.48245614035099998</c:v>
                </c:pt>
                <c:pt idx="1606">
                  <c:v>0.21376811594199999</c:v>
                </c:pt>
                <c:pt idx="1607">
                  <c:v>1</c:v>
                </c:pt>
                <c:pt idx="1608">
                  <c:v>1</c:v>
                </c:pt>
                <c:pt idx="1609">
                  <c:v>0.72017045454499995</c:v>
                </c:pt>
                <c:pt idx="1610">
                  <c:v>0.96551724137899997</c:v>
                </c:pt>
                <c:pt idx="1611">
                  <c:v>0.65986394557799999</c:v>
                </c:pt>
                <c:pt idx="1612">
                  <c:v>0.78846153846199996</c:v>
                </c:pt>
                <c:pt idx="1613">
                  <c:v>0.65753424657500004</c:v>
                </c:pt>
                <c:pt idx="1614">
                  <c:v>0.96875</c:v>
                </c:pt>
                <c:pt idx="1615">
                  <c:v>0.43956043956000002</c:v>
                </c:pt>
                <c:pt idx="1616">
                  <c:v>0.53051643192499998</c:v>
                </c:pt>
                <c:pt idx="1617">
                  <c:v>0.373737373737</c:v>
                </c:pt>
                <c:pt idx="1618">
                  <c:v>0.88571428571400002</c:v>
                </c:pt>
                <c:pt idx="1619">
                  <c:v>0.79310344827599999</c:v>
                </c:pt>
                <c:pt idx="1620">
                  <c:v>3.5071942446000003E-2</c:v>
                </c:pt>
                <c:pt idx="1621">
                  <c:v>0.27631578947399998</c:v>
                </c:pt>
                <c:pt idx="1622">
                  <c:v>0.37556561086000001</c:v>
                </c:pt>
                <c:pt idx="1623">
                  <c:v>0.23529411764700001</c:v>
                </c:pt>
                <c:pt idx="1624">
                  <c:v>0.276490066225</c:v>
                </c:pt>
                <c:pt idx="1625">
                  <c:v>0.05</c:v>
                </c:pt>
                <c:pt idx="1626">
                  <c:v>0.13970588235299999</c:v>
                </c:pt>
                <c:pt idx="1627">
                  <c:v>0.55844155844200005</c:v>
                </c:pt>
                <c:pt idx="1628">
                  <c:v>0.124031007752</c:v>
                </c:pt>
                <c:pt idx="1629">
                  <c:v>1.8566271273899999E-2</c:v>
                </c:pt>
                <c:pt idx="1630">
                  <c:v>0.83544303797499997</c:v>
                </c:pt>
                <c:pt idx="1631">
                  <c:v>0.92771084337300003</c:v>
                </c:pt>
                <c:pt idx="1632">
                  <c:v>0.27564102564100001</c:v>
                </c:pt>
                <c:pt idx="1633">
                  <c:v>1</c:v>
                </c:pt>
                <c:pt idx="1634">
                  <c:v>3.3426183844E-2</c:v>
                </c:pt>
                <c:pt idx="1635">
                  <c:v>0.23550724637699999</c:v>
                </c:pt>
                <c:pt idx="1636">
                  <c:v>0.46</c:v>
                </c:pt>
                <c:pt idx="1637">
                  <c:v>0.37837837837799998</c:v>
                </c:pt>
                <c:pt idx="1638">
                  <c:v>0.39314697926100001</c:v>
                </c:pt>
                <c:pt idx="1639">
                  <c:v>0.32500000000000001</c:v>
                </c:pt>
                <c:pt idx="1640">
                  <c:v>0.58653846153800004</c:v>
                </c:pt>
                <c:pt idx="1641">
                  <c:v>0.14937759336100001</c:v>
                </c:pt>
                <c:pt idx="1642">
                  <c:v>0.52272727272700004</c:v>
                </c:pt>
                <c:pt idx="1643">
                  <c:v>0.16803278688500001</c:v>
                </c:pt>
                <c:pt idx="1644">
                  <c:v>0.245145631068</c:v>
                </c:pt>
                <c:pt idx="1645">
                  <c:v>0.37623762376199998</c:v>
                </c:pt>
                <c:pt idx="1646">
                  <c:v>0.75506072874499996</c:v>
                </c:pt>
                <c:pt idx="1647">
                  <c:v>0.30797101449300002</c:v>
                </c:pt>
                <c:pt idx="1648">
                  <c:v>0.15862068965500001</c:v>
                </c:pt>
                <c:pt idx="1649">
                  <c:v>0.39608801956</c:v>
                </c:pt>
                <c:pt idx="1650">
                  <c:v>0.11749745676499999</c:v>
                </c:pt>
                <c:pt idx="1651">
                  <c:v>0.47328244274800002</c:v>
                </c:pt>
                <c:pt idx="1652">
                  <c:v>0.321428571429</c:v>
                </c:pt>
                <c:pt idx="1653">
                  <c:v>0.23632950011699999</c:v>
                </c:pt>
                <c:pt idx="1654">
                  <c:v>0.62962962963000002</c:v>
                </c:pt>
                <c:pt idx="1655">
                  <c:v>0.88235294117600005</c:v>
                </c:pt>
                <c:pt idx="1656">
                  <c:v>9.5238095238100007E-2</c:v>
                </c:pt>
                <c:pt idx="1657">
                  <c:v>0.15517241379300001</c:v>
                </c:pt>
                <c:pt idx="1658">
                  <c:v>0.12472806381400001</c:v>
                </c:pt>
                <c:pt idx="1659">
                  <c:v>0.56927710843400003</c:v>
                </c:pt>
                <c:pt idx="1660">
                  <c:v>0.51841359773399998</c:v>
                </c:pt>
                <c:pt idx="1661">
                  <c:v>4.13105413105E-2</c:v>
                </c:pt>
                <c:pt idx="1662">
                  <c:v>0.474025974026</c:v>
                </c:pt>
                <c:pt idx="1663">
                  <c:v>0.70212765957400003</c:v>
                </c:pt>
              </c:numCache>
            </c:numRef>
          </c:xVal>
          <c:yVal>
            <c:numRef>
              <c:f>'Pin-Scatter-Design'!$E$2:$E$1665</c:f>
              <c:numCache>
                <c:formatCode>General</c:formatCode>
                <c:ptCount val="1664"/>
                <c:pt idx="0">
                  <c:v>0.97432239657599995</c:v>
                </c:pt>
                <c:pt idx="1">
                  <c:v>0.40690505548700001</c:v>
                </c:pt>
                <c:pt idx="2">
                  <c:v>0.898650871997</c:v>
                </c:pt>
                <c:pt idx="3">
                  <c:v>0.97257769652699999</c:v>
                </c:pt>
                <c:pt idx="4">
                  <c:v>0.410447761194</c:v>
                </c:pt>
                <c:pt idx="5">
                  <c:v>0.21989720998500001</c:v>
                </c:pt>
                <c:pt idx="6">
                  <c:v>9.7342995169099999E-2</c:v>
                </c:pt>
                <c:pt idx="7">
                  <c:v>0.8125</c:v>
                </c:pt>
                <c:pt idx="8">
                  <c:v>1</c:v>
                </c:pt>
                <c:pt idx="9">
                  <c:v>0.80261723009800001</c:v>
                </c:pt>
                <c:pt idx="10">
                  <c:v>0.66847457627100004</c:v>
                </c:pt>
                <c:pt idx="11">
                  <c:v>0.69047619047599995</c:v>
                </c:pt>
                <c:pt idx="12">
                  <c:v>0.118926758521</c:v>
                </c:pt>
                <c:pt idx="13">
                  <c:v>0.304745568897</c:v>
                </c:pt>
                <c:pt idx="14">
                  <c:v>0.50889679715299996</c:v>
                </c:pt>
                <c:pt idx="15">
                  <c:v>4.3213933618099998E-2</c:v>
                </c:pt>
                <c:pt idx="16">
                  <c:v>0.831914893617</c:v>
                </c:pt>
                <c:pt idx="17">
                  <c:v>0.852133613151</c:v>
                </c:pt>
                <c:pt idx="18">
                  <c:v>0.15049268438300001</c:v>
                </c:pt>
                <c:pt idx="19">
                  <c:v>0.207943512798</c:v>
                </c:pt>
                <c:pt idx="20">
                  <c:v>0.242865242865</c:v>
                </c:pt>
                <c:pt idx="21">
                  <c:v>1</c:v>
                </c:pt>
                <c:pt idx="22">
                  <c:v>0.50336322870000005</c:v>
                </c:pt>
                <c:pt idx="23">
                  <c:v>0.16295707472199999</c:v>
                </c:pt>
                <c:pt idx="24">
                  <c:v>0.834394904459</c:v>
                </c:pt>
                <c:pt idx="25">
                  <c:v>0.63209876543200005</c:v>
                </c:pt>
                <c:pt idx="26">
                  <c:v>0.90450743494399999</c:v>
                </c:pt>
                <c:pt idx="27">
                  <c:v>0.36053864168600003</c:v>
                </c:pt>
                <c:pt idx="28">
                  <c:v>5.4542104293300003E-2</c:v>
                </c:pt>
                <c:pt idx="29">
                  <c:v>0.96332752613200001</c:v>
                </c:pt>
                <c:pt idx="30">
                  <c:v>0.47783251231500001</c:v>
                </c:pt>
                <c:pt idx="31">
                  <c:v>0.202094886014</c:v>
                </c:pt>
                <c:pt idx="32">
                  <c:v>0.87656413982400005</c:v>
                </c:pt>
                <c:pt idx="33">
                  <c:v>0.16630416597</c:v>
                </c:pt>
                <c:pt idx="34">
                  <c:v>0.184388185654</c:v>
                </c:pt>
                <c:pt idx="35">
                  <c:v>0.36498189261500003</c:v>
                </c:pt>
                <c:pt idx="36">
                  <c:v>0.19304450338900001</c:v>
                </c:pt>
                <c:pt idx="37">
                  <c:v>0.212048716833</c:v>
                </c:pt>
                <c:pt idx="38">
                  <c:v>0.652633761925</c:v>
                </c:pt>
                <c:pt idx="39">
                  <c:v>0.29431974347200002</c:v>
                </c:pt>
                <c:pt idx="40">
                  <c:v>0.16711590296500001</c:v>
                </c:pt>
                <c:pt idx="41">
                  <c:v>9.6790713554100002E-2</c:v>
                </c:pt>
                <c:pt idx="42">
                  <c:v>0.20388349514599999</c:v>
                </c:pt>
                <c:pt idx="43">
                  <c:v>0.255331523846</c:v>
                </c:pt>
                <c:pt idx="44">
                  <c:v>0.22971712775899999</c:v>
                </c:pt>
                <c:pt idx="45">
                  <c:v>0.14294899271299999</c:v>
                </c:pt>
                <c:pt idx="46">
                  <c:v>0.77158273381300002</c:v>
                </c:pt>
                <c:pt idx="47">
                  <c:v>0.12917784825600001</c:v>
                </c:pt>
                <c:pt idx="48">
                  <c:v>8.7402885682600004E-2</c:v>
                </c:pt>
                <c:pt idx="49">
                  <c:v>0.81458333333300004</c:v>
                </c:pt>
                <c:pt idx="50">
                  <c:v>0.29619112290900002</c:v>
                </c:pt>
                <c:pt idx="51">
                  <c:v>0.172709551657</c:v>
                </c:pt>
                <c:pt idx="52">
                  <c:v>0.256549232159</c:v>
                </c:pt>
                <c:pt idx="53">
                  <c:v>1</c:v>
                </c:pt>
                <c:pt idx="54">
                  <c:v>1</c:v>
                </c:pt>
                <c:pt idx="55">
                  <c:v>8.4660297239899998E-2</c:v>
                </c:pt>
                <c:pt idx="56">
                  <c:v>0.33290978398999999</c:v>
                </c:pt>
                <c:pt idx="57">
                  <c:v>0.70391061452500003</c:v>
                </c:pt>
                <c:pt idx="58">
                  <c:v>0.30233463035000002</c:v>
                </c:pt>
                <c:pt idx="59">
                  <c:v>0.19211233940799999</c:v>
                </c:pt>
                <c:pt idx="60">
                  <c:v>0.43608002712799998</c:v>
                </c:pt>
                <c:pt idx="61">
                  <c:v>0.46361862280499999</c:v>
                </c:pt>
                <c:pt idx="62">
                  <c:v>0.21185731033300001</c:v>
                </c:pt>
                <c:pt idx="63">
                  <c:v>0.28168438266599999</c:v>
                </c:pt>
                <c:pt idx="64">
                  <c:v>0.75647668393800005</c:v>
                </c:pt>
                <c:pt idx="65">
                  <c:v>0.109195402299</c:v>
                </c:pt>
                <c:pt idx="66">
                  <c:v>0.55819158460200002</c:v>
                </c:pt>
                <c:pt idx="67">
                  <c:v>0.17512690355300001</c:v>
                </c:pt>
                <c:pt idx="68">
                  <c:v>0.25945527300900001</c:v>
                </c:pt>
                <c:pt idx="69">
                  <c:v>0.138315217391</c:v>
                </c:pt>
                <c:pt idx="70">
                  <c:v>0.246195652174</c:v>
                </c:pt>
                <c:pt idx="71">
                  <c:v>0.17475728155299999</c:v>
                </c:pt>
                <c:pt idx="72">
                  <c:v>0.40690505548700001</c:v>
                </c:pt>
                <c:pt idx="73">
                  <c:v>0.649324324324</c:v>
                </c:pt>
                <c:pt idx="74">
                  <c:v>0.381871667586</c:v>
                </c:pt>
                <c:pt idx="75">
                  <c:v>0.64058171745199999</c:v>
                </c:pt>
                <c:pt idx="76">
                  <c:v>0.45440414507799998</c:v>
                </c:pt>
                <c:pt idx="77">
                  <c:v>0.46695095948799997</c:v>
                </c:pt>
                <c:pt idx="78">
                  <c:v>0.79234972677600002</c:v>
                </c:pt>
                <c:pt idx="79">
                  <c:v>0.27919059338300001</c:v>
                </c:pt>
                <c:pt idx="80">
                  <c:v>0.174451097804</c:v>
                </c:pt>
                <c:pt idx="81">
                  <c:v>0.18703828072500001</c:v>
                </c:pt>
                <c:pt idx="82">
                  <c:v>1</c:v>
                </c:pt>
                <c:pt idx="83">
                  <c:v>0.71671072770300004</c:v>
                </c:pt>
                <c:pt idx="84">
                  <c:v>0.93399339934000003</c:v>
                </c:pt>
                <c:pt idx="85">
                  <c:v>0.67017913593300005</c:v>
                </c:pt>
                <c:pt idx="86">
                  <c:v>0.121360411059</c:v>
                </c:pt>
                <c:pt idx="87">
                  <c:v>0.20204678362600001</c:v>
                </c:pt>
                <c:pt idx="88">
                  <c:v>0.28175092478399999</c:v>
                </c:pt>
                <c:pt idx="89">
                  <c:v>0.74609375</c:v>
                </c:pt>
                <c:pt idx="90">
                  <c:v>8.4825425246200001E-2</c:v>
                </c:pt>
                <c:pt idx="91">
                  <c:v>0.118847390552</c:v>
                </c:pt>
                <c:pt idx="92">
                  <c:v>5.2731259968099999E-2</c:v>
                </c:pt>
                <c:pt idx="93">
                  <c:v>0.51824817518199995</c:v>
                </c:pt>
                <c:pt idx="94">
                  <c:v>0.729323308271</c:v>
                </c:pt>
                <c:pt idx="95">
                  <c:v>0.228249308658</c:v>
                </c:pt>
                <c:pt idx="96">
                  <c:v>0.30773117736200001</c:v>
                </c:pt>
                <c:pt idx="97">
                  <c:v>0.51743532058499997</c:v>
                </c:pt>
                <c:pt idx="98">
                  <c:v>0.147323794383</c:v>
                </c:pt>
                <c:pt idx="99">
                  <c:v>0.147323794383</c:v>
                </c:pt>
                <c:pt idx="100">
                  <c:v>9.1389088064700003E-2</c:v>
                </c:pt>
                <c:pt idx="101">
                  <c:v>0.8125</c:v>
                </c:pt>
                <c:pt idx="102">
                  <c:v>0.259406282361</c:v>
                </c:pt>
                <c:pt idx="103">
                  <c:v>0.333215171925</c:v>
                </c:pt>
                <c:pt idx="104">
                  <c:v>0.56683783336100002</c:v>
                </c:pt>
                <c:pt idx="105">
                  <c:v>0.117133316209</c:v>
                </c:pt>
                <c:pt idx="106">
                  <c:v>0.212048716833</c:v>
                </c:pt>
                <c:pt idx="107">
                  <c:v>0.48738532110100002</c:v>
                </c:pt>
                <c:pt idx="108">
                  <c:v>0.18815835454999999</c:v>
                </c:pt>
                <c:pt idx="109">
                  <c:v>0.20219825798400001</c:v>
                </c:pt>
                <c:pt idx="110">
                  <c:v>0.30754632730499998</c:v>
                </c:pt>
                <c:pt idx="111">
                  <c:v>0.78194726166299999</c:v>
                </c:pt>
                <c:pt idx="112">
                  <c:v>0.20137299771200001</c:v>
                </c:pt>
                <c:pt idx="113">
                  <c:v>1</c:v>
                </c:pt>
                <c:pt idx="114">
                  <c:v>0.91871165644200004</c:v>
                </c:pt>
                <c:pt idx="115">
                  <c:v>4.4751477233199999E-2</c:v>
                </c:pt>
                <c:pt idx="116">
                  <c:v>0.115979381443</c:v>
                </c:pt>
                <c:pt idx="117">
                  <c:v>0.950903337756</c:v>
                </c:pt>
                <c:pt idx="118">
                  <c:v>0.110776295021</c:v>
                </c:pt>
                <c:pt idx="119">
                  <c:v>0.12165590405899999</c:v>
                </c:pt>
                <c:pt idx="120">
                  <c:v>0.511456628478</c:v>
                </c:pt>
                <c:pt idx="121">
                  <c:v>0.26467889908300002</c:v>
                </c:pt>
                <c:pt idx="122">
                  <c:v>0.70828933474099998</c:v>
                </c:pt>
                <c:pt idx="123">
                  <c:v>0.23486238532100001</c:v>
                </c:pt>
                <c:pt idx="124">
                  <c:v>0.47478591817299998</c:v>
                </c:pt>
                <c:pt idx="125">
                  <c:v>0.39003799071299999</c:v>
                </c:pt>
                <c:pt idx="126">
                  <c:v>5.5108467459799998E-2</c:v>
                </c:pt>
                <c:pt idx="127">
                  <c:v>0.39093484419300001</c:v>
                </c:pt>
                <c:pt idx="128">
                  <c:v>1</c:v>
                </c:pt>
                <c:pt idx="129">
                  <c:v>0.42438271604900002</c:v>
                </c:pt>
                <c:pt idx="130">
                  <c:v>0.80640000000000001</c:v>
                </c:pt>
                <c:pt idx="131">
                  <c:v>0.82479898434200005</c:v>
                </c:pt>
                <c:pt idx="132">
                  <c:v>0.12438257745799999</c:v>
                </c:pt>
                <c:pt idx="133">
                  <c:v>0.13716645003399999</c:v>
                </c:pt>
                <c:pt idx="134">
                  <c:v>0.43954104148299999</c:v>
                </c:pt>
                <c:pt idx="135">
                  <c:v>0.43154101995600003</c:v>
                </c:pt>
                <c:pt idx="136">
                  <c:v>0.20637254901999999</c:v>
                </c:pt>
                <c:pt idx="137">
                  <c:v>0.26280892103699999</c:v>
                </c:pt>
                <c:pt idx="138">
                  <c:v>0.84633345494300005</c:v>
                </c:pt>
                <c:pt idx="139">
                  <c:v>8.9516515079000006E-2</c:v>
                </c:pt>
                <c:pt idx="140">
                  <c:v>0.74216118165300005</c:v>
                </c:pt>
                <c:pt idx="141">
                  <c:v>6.4653757794600003E-2</c:v>
                </c:pt>
                <c:pt idx="142">
                  <c:v>0.74456379355500002</c:v>
                </c:pt>
                <c:pt idx="143">
                  <c:v>0.18577208361399999</c:v>
                </c:pt>
                <c:pt idx="144">
                  <c:v>0.50770359501100004</c:v>
                </c:pt>
                <c:pt idx="145">
                  <c:v>0.10109018830499999</c:v>
                </c:pt>
                <c:pt idx="146">
                  <c:v>0.22635561160199999</c:v>
                </c:pt>
                <c:pt idx="147">
                  <c:v>1</c:v>
                </c:pt>
                <c:pt idx="148">
                  <c:v>0.195927352779</c:v>
                </c:pt>
                <c:pt idx="149">
                  <c:v>0.65523338048099999</c:v>
                </c:pt>
                <c:pt idx="150">
                  <c:v>0.658643326039</c:v>
                </c:pt>
                <c:pt idx="151">
                  <c:v>0.26258992805800002</c:v>
                </c:pt>
                <c:pt idx="152">
                  <c:v>0.70588235294099999</c:v>
                </c:pt>
                <c:pt idx="153">
                  <c:v>1</c:v>
                </c:pt>
                <c:pt idx="154">
                  <c:v>0.99326275264700004</c:v>
                </c:pt>
                <c:pt idx="155">
                  <c:v>1</c:v>
                </c:pt>
                <c:pt idx="156">
                  <c:v>0.188908145581</c:v>
                </c:pt>
                <c:pt idx="157">
                  <c:v>0.41869918699199998</c:v>
                </c:pt>
                <c:pt idx="158">
                  <c:v>8.4774458822099996E-2</c:v>
                </c:pt>
                <c:pt idx="159">
                  <c:v>0.23183183183200001</c:v>
                </c:pt>
                <c:pt idx="160">
                  <c:v>0.79921403100199995</c:v>
                </c:pt>
                <c:pt idx="161">
                  <c:v>0.32043010752700002</c:v>
                </c:pt>
                <c:pt idx="162">
                  <c:v>0.177139037433</c:v>
                </c:pt>
                <c:pt idx="163">
                  <c:v>0.93846153846199998</c:v>
                </c:pt>
                <c:pt idx="164">
                  <c:v>0.25831414094900002</c:v>
                </c:pt>
                <c:pt idx="165">
                  <c:v>0.50019357336400005</c:v>
                </c:pt>
                <c:pt idx="166">
                  <c:v>5.6721056721099998E-2</c:v>
                </c:pt>
                <c:pt idx="167">
                  <c:v>0.77941925623999997</c:v>
                </c:pt>
                <c:pt idx="168">
                  <c:v>0.155299917831</c:v>
                </c:pt>
                <c:pt idx="169">
                  <c:v>0.28028503562899998</c:v>
                </c:pt>
                <c:pt idx="170">
                  <c:v>0.44969040247699998</c:v>
                </c:pt>
                <c:pt idx="171">
                  <c:v>5.2738336714000002E-2</c:v>
                </c:pt>
                <c:pt idx="172">
                  <c:v>0.192644483363</c:v>
                </c:pt>
                <c:pt idx="173">
                  <c:v>0.25842091080599999</c:v>
                </c:pt>
                <c:pt idx="174">
                  <c:v>0.60547191193100003</c:v>
                </c:pt>
                <c:pt idx="175">
                  <c:v>0.852133613151</c:v>
                </c:pt>
                <c:pt idx="176">
                  <c:v>0.24625748503</c:v>
                </c:pt>
                <c:pt idx="177">
                  <c:v>0.32386961093599997</c:v>
                </c:pt>
                <c:pt idx="178">
                  <c:v>0.19711163153799999</c:v>
                </c:pt>
                <c:pt idx="179">
                  <c:v>0.15746421267899999</c:v>
                </c:pt>
                <c:pt idx="180">
                  <c:v>0.38329519450799998</c:v>
                </c:pt>
                <c:pt idx="181">
                  <c:v>0.42926999650699998</c:v>
                </c:pt>
                <c:pt idx="182">
                  <c:v>1</c:v>
                </c:pt>
                <c:pt idx="183">
                  <c:v>5.8330097087400001E-2</c:v>
                </c:pt>
                <c:pt idx="184">
                  <c:v>8.0143402336099998E-2</c:v>
                </c:pt>
                <c:pt idx="185">
                  <c:v>0.17624163163600001</c:v>
                </c:pt>
                <c:pt idx="186">
                  <c:v>0.79124709527500003</c:v>
                </c:pt>
                <c:pt idx="187">
                  <c:v>0.40831663326700002</c:v>
                </c:pt>
                <c:pt idx="188">
                  <c:v>8.0266711681299993E-2</c:v>
                </c:pt>
                <c:pt idx="189">
                  <c:v>0.11585971103999999</c:v>
                </c:pt>
                <c:pt idx="190">
                  <c:v>0.73725286160199999</c:v>
                </c:pt>
                <c:pt idx="191">
                  <c:v>0.42679127725900001</c:v>
                </c:pt>
                <c:pt idx="192">
                  <c:v>0.28885923949300002</c:v>
                </c:pt>
                <c:pt idx="193">
                  <c:v>0.837294332724</c:v>
                </c:pt>
                <c:pt idx="194">
                  <c:v>0.16528092718599999</c:v>
                </c:pt>
                <c:pt idx="195">
                  <c:v>0.294049008168</c:v>
                </c:pt>
                <c:pt idx="196">
                  <c:v>1</c:v>
                </c:pt>
                <c:pt idx="197">
                  <c:v>5.1770207080799997E-2</c:v>
                </c:pt>
                <c:pt idx="198">
                  <c:v>0.90071283095700005</c:v>
                </c:pt>
                <c:pt idx="199">
                  <c:v>7.8670360110800003E-2</c:v>
                </c:pt>
                <c:pt idx="200">
                  <c:v>0.29120879120900001</c:v>
                </c:pt>
                <c:pt idx="201">
                  <c:v>0.212048716833</c:v>
                </c:pt>
                <c:pt idx="202">
                  <c:v>0.154342159418</c:v>
                </c:pt>
                <c:pt idx="203">
                  <c:v>0.15918135304200001</c:v>
                </c:pt>
                <c:pt idx="204">
                  <c:v>0.202764976959</c:v>
                </c:pt>
                <c:pt idx="205">
                  <c:v>0.224796159415</c:v>
                </c:pt>
                <c:pt idx="206">
                  <c:v>0.82647943831500004</c:v>
                </c:pt>
                <c:pt idx="207">
                  <c:v>0.19604669980299999</c:v>
                </c:pt>
                <c:pt idx="208">
                  <c:v>0.18967653131500001</c:v>
                </c:pt>
                <c:pt idx="209">
                  <c:v>0.26778496362199999</c:v>
                </c:pt>
                <c:pt idx="210">
                  <c:v>0.27473133094500002</c:v>
                </c:pt>
                <c:pt idx="211">
                  <c:v>0.29171817058100002</c:v>
                </c:pt>
                <c:pt idx="212">
                  <c:v>0.85227272727299996</c:v>
                </c:pt>
                <c:pt idx="213">
                  <c:v>0.40656934306600001</c:v>
                </c:pt>
                <c:pt idx="214">
                  <c:v>0.58543577981700001</c:v>
                </c:pt>
                <c:pt idx="215">
                  <c:v>0.97807063784899995</c:v>
                </c:pt>
                <c:pt idx="216">
                  <c:v>0.39236326109399999</c:v>
                </c:pt>
                <c:pt idx="217">
                  <c:v>1</c:v>
                </c:pt>
                <c:pt idx="218">
                  <c:v>0.223170731707</c:v>
                </c:pt>
                <c:pt idx="219">
                  <c:v>0.27099841521399998</c:v>
                </c:pt>
                <c:pt idx="220">
                  <c:v>9.8487394958000005E-2</c:v>
                </c:pt>
                <c:pt idx="221">
                  <c:v>0.61848341232199999</c:v>
                </c:pt>
                <c:pt idx="222">
                  <c:v>0.25063721325400001</c:v>
                </c:pt>
                <c:pt idx="223">
                  <c:v>0.465699208443</c:v>
                </c:pt>
                <c:pt idx="224">
                  <c:v>0.22407132243700001</c:v>
                </c:pt>
                <c:pt idx="225">
                  <c:v>0.77783641160899997</c:v>
                </c:pt>
                <c:pt idx="226">
                  <c:v>0.91624180626399998</c:v>
                </c:pt>
                <c:pt idx="227">
                  <c:v>0.41079295154200002</c:v>
                </c:pt>
                <c:pt idx="228">
                  <c:v>0.159173522097</c:v>
                </c:pt>
                <c:pt idx="229">
                  <c:v>0.70588235294099999</c:v>
                </c:pt>
                <c:pt idx="230">
                  <c:v>0.96850313955800005</c:v>
                </c:pt>
                <c:pt idx="231">
                  <c:v>0.165330223065</c:v>
                </c:pt>
                <c:pt idx="232">
                  <c:v>0.22091826230200001</c:v>
                </c:pt>
                <c:pt idx="233">
                  <c:v>0.131055583886</c:v>
                </c:pt>
                <c:pt idx="234">
                  <c:v>0.44726631393299998</c:v>
                </c:pt>
                <c:pt idx="235">
                  <c:v>0.37277164685899999</c:v>
                </c:pt>
                <c:pt idx="236">
                  <c:v>0.25042746284400003</c:v>
                </c:pt>
                <c:pt idx="237">
                  <c:v>0.26993865030699998</c:v>
                </c:pt>
                <c:pt idx="238">
                  <c:v>0.74522716689900004</c:v>
                </c:pt>
                <c:pt idx="239">
                  <c:v>0.84232804232799996</c:v>
                </c:pt>
                <c:pt idx="240">
                  <c:v>0.65798319327699994</c:v>
                </c:pt>
                <c:pt idx="241">
                  <c:v>0.71298527443100002</c:v>
                </c:pt>
                <c:pt idx="242">
                  <c:v>0.15715402658300001</c:v>
                </c:pt>
                <c:pt idx="243">
                  <c:v>0.19502657174400001</c:v>
                </c:pt>
                <c:pt idx="244">
                  <c:v>0.75777842395999995</c:v>
                </c:pt>
                <c:pt idx="245">
                  <c:v>0.342760180995</c:v>
                </c:pt>
                <c:pt idx="246">
                  <c:v>0.75248756218900004</c:v>
                </c:pt>
                <c:pt idx="247">
                  <c:v>1</c:v>
                </c:pt>
                <c:pt idx="248">
                  <c:v>0.187628865979</c:v>
                </c:pt>
                <c:pt idx="249">
                  <c:v>0.113323533342</c:v>
                </c:pt>
                <c:pt idx="250">
                  <c:v>5.1523545706399998E-2</c:v>
                </c:pt>
                <c:pt idx="251">
                  <c:v>9.1473938557099996E-2</c:v>
                </c:pt>
                <c:pt idx="252">
                  <c:v>6.6309311097900003E-2</c:v>
                </c:pt>
                <c:pt idx="253">
                  <c:v>0.56997022543599996</c:v>
                </c:pt>
                <c:pt idx="254">
                  <c:v>0.94211287988400005</c:v>
                </c:pt>
                <c:pt idx="255">
                  <c:v>0.160433070866</c:v>
                </c:pt>
                <c:pt idx="256">
                  <c:v>1</c:v>
                </c:pt>
                <c:pt idx="257">
                  <c:v>0.41956305858999998</c:v>
                </c:pt>
                <c:pt idx="258">
                  <c:v>0.332105586249</c:v>
                </c:pt>
                <c:pt idx="259">
                  <c:v>0.44195250659599999</c:v>
                </c:pt>
                <c:pt idx="260">
                  <c:v>1</c:v>
                </c:pt>
                <c:pt idx="261">
                  <c:v>0.203997527303</c:v>
                </c:pt>
                <c:pt idx="262">
                  <c:v>0.16483149816500001</c:v>
                </c:pt>
                <c:pt idx="263">
                  <c:v>0.93399339934000003</c:v>
                </c:pt>
                <c:pt idx="264">
                  <c:v>0.83333333333299997</c:v>
                </c:pt>
                <c:pt idx="265">
                  <c:v>0.27835517397199999</c:v>
                </c:pt>
                <c:pt idx="266">
                  <c:v>0.39137577002099999</c:v>
                </c:pt>
                <c:pt idx="267">
                  <c:v>6.2019289464000003E-2</c:v>
                </c:pt>
                <c:pt idx="268">
                  <c:v>0.59219959850899995</c:v>
                </c:pt>
                <c:pt idx="269">
                  <c:v>7.0234869015400006E-2</c:v>
                </c:pt>
                <c:pt idx="270">
                  <c:v>1</c:v>
                </c:pt>
                <c:pt idx="271">
                  <c:v>0.16966552599599999</c:v>
                </c:pt>
                <c:pt idx="272">
                  <c:v>0.26829268292699998</c:v>
                </c:pt>
                <c:pt idx="273">
                  <c:v>0.59643102264900005</c:v>
                </c:pt>
                <c:pt idx="274">
                  <c:v>0.39614855570800001</c:v>
                </c:pt>
                <c:pt idx="275">
                  <c:v>0.14314247669800001</c:v>
                </c:pt>
                <c:pt idx="276">
                  <c:v>1</c:v>
                </c:pt>
                <c:pt idx="277">
                  <c:v>0.52371388846</c:v>
                </c:pt>
                <c:pt idx="278">
                  <c:v>0.83121289228200002</c:v>
                </c:pt>
                <c:pt idx="279">
                  <c:v>0.93981481481499995</c:v>
                </c:pt>
                <c:pt idx="280">
                  <c:v>0.21694796061900001</c:v>
                </c:pt>
                <c:pt idx="281">
                  <c:v>0.39110225763599998</c:v>
                </c:pt>
                <c:pt idx="282">
                  <c:v>0.168847749761</c:v>
                </c:pt>
                <c:pt idx="283">
                  <c:v>0.67542134084700001</c:v>
                </c:pt>
                <c:pt idx="284">
                  <c:v>0.33925081433199999</c:v>
                </c:pt>
                <c:pt idx="285">
                  <c:v>1</c:v>
                </c:pt>
                <c:pt idx="286">
                  <c:v>0.32524151597700002</c:v>
                </c:pt>
                <c:pt idx="287">
                  <c:v>1</c:v>
                </c:pt>
                <c:pt idx="288">
                  <c:v>0.45632798574</c:v>
                </c:pt>
                <c:pt idx="289">
                  <c:v>0.85590062111800003</c:v>
                </c:pt>
                <c:pt idx="290">
                  <c:v>0.229427549195</c:v>
                </c:pt>
                <c:pt idx="291">
                  <c:v>1</c:v>
                </c:pt>
                <c:pt idx="292">
                  <c:v>8.0205655527E-2</c:v>
                </c:pt>
                <c:pt idx="293">
                  <c:v>0.6</c:v>
                </c:pt>
                <c:pt idx="294">
                  <c:v>0.37640683618199999</c:v>
                </c:pt>
                <c:pt idx="295">
                  <c:v>1</c:v>
                </c:pt>
                <c:pt idx="296">
                  <c:v>0.63596809282099998</c:v>
                </c:pt>
                <c:pt idx="297">
                  <c:v>0.59236234458299997</c:v>
                </c:pt>
                <c:pt idx="298">
                  <c:v>0.78899082568800005</c:v>
                </c:pt>
                <c:pt idx="299">
                  <c:v>0.50702426564500003</c:v>
                </c:pt>
                <c:pt idx="300">
                  <c:v>0.178255372946</c:v>
                </c:pt>
                <c:pt idx="301">
                  <c:v>0.163778457356</c:v>
                </c:pt>
                <c:pt idx="302">
                  <c:v>0.67230347349200004</c:v>
                </c:pt>
                <c:pt idx="303">
                  <c:v>0.24937343358399999</c:v>
                </c:pt>
                <c:pt idx="304">
                  <c:v>8.7980602701799998E-2</c:v>
                </c:pt>
                <c:pt idx="305">
                  <c:v>0.45849802371499998</c:v>
                </c:pt>
                <c:pt idx="306">
                  <c:v>0.41282458929499999</c:v>
                </c:pt>
                <c:pt idx="307">
                  <c:v>0.204954055134</c:v>
                </c:pt>
                <c:pt idx="308">
                  <c:v>0.80671296296299999</c:v>
                </c:pt>
                <c:pt idx="309">
                  <c:v>0.98717948717899995</c:v>
                </c:pt>
                <c:pt idx="310">
                  <c:v>0.22643678160899999</c:v>
                </c:pt>
                <c:pt idx="311">
                  <c:v>0.339197361187</c:v>
                </c:pt>
                <c:pt idx="312">
                  <c:v>0.16347826087</c:v>
                </c:pt>
                <c:pt idx="313">
                  <c:v>0.24273412271299999</c:v>
                </c:pt>
                <c:pt idx="314">
                  <c:v>0.28576413119299998</c:v>
                </c:pt>
                <c:pt idx="315">
                  <c:v>0.62230671736400001</c:v>
                </c:pt>
                <c:pt idx="316">
                  <c:v>0.428677425339</c:v>
                </c:pt>
                <c:pt idx="317">
                  <c:v>0.56646740677499996</c:v>
                </c:pt>
                <c:pt idx="318">
                  <c:v>0.115857749944</c:v>
                </c:pt>
                <c:pt idx="319">
                  <c:v>0.61083743842399996</c:v>
                </c:pt>
                <c:pt idx="320">
                  <c:v>0.212048716833</c:v>
                </c:pt>
                <c:pt idx="321">
                  <c:v>0.65463108320300001</c:v>
                </c:pt>
                <c:pt idx="322">
                  <c:v>0.86101589280099999</c:v>
                </c:pt>
                <c:pt idx="323">
                  <c:v>0.362375025505</c:v>
                </c:pt>
                <c:pt idx="324">
                  <c:v>0.81847133758000001</c:v>
                </c:pt>
                <c:pt idx="325">
                  <c:v>0.10955367023199999</c:v>
                </c:pt>
                <c:pt idx="326">
                  <c:v>0.97108508653699999</c:v>
                </c:pt>
                <c:pt idx="327">
                  <c:v>0.852133613151</c:v>
                </c:pt>
                <c:pt idx="328">
                  <c:v>0.70457280385099996</c:v>
                </c:pt>
                <c:pt idx="329">
                  <c:v>0.74750166555599995</c:v>
                </c:pt>
                <c:pt idx="330">
                  <c:v>0.37990867579900001</c:v>
                </c:pt>
                <c:pt idx="331">
                  <c:v>0.68667529107400005</c:v>
                </c:pt>
                <c:pt idx="332">
                  <c:v>0.18122065727700001</c:v>
                </c:pt>
                <c:pt idx="333">
                  <c:v>0.934048780488</c:v>
                </c:pt>
                <c:pt idx="334">
                  <c:v>0.35115431348699999</c:v>
                </c:pt>
                <c:pt idx="335">
                  <c:v>0.24545454545500001</c:v>
                </c:pt>
                <c:pt idx="336">
                  <c:v>0.190460194827</c:v>
                </c:pt>
                <c:pt idx="337">
                  <c:v>0.37496038034899998</c:v>
                </c:pt>
                <c:pt idx="338">
                  <c:v>0.57553058676699997</c:v>
                </c:pt>
                <c:pt idx="339">
                  <c:v>0.23930866385999999</c:v>
                </c:pt>
                <c:pt idx="340">
                  <c:v>0.17976206040000001</c:v>
                </c:pt>
                <c:pt idx="341">
                  <c:v>0.57764705882400003</c:v>
                </c:pt>
                <c:pt idx="342">
                  <c:v>0.32171581769399998</c:v>
                </c:pt>
                <c:pt idx="343">
                  <c:v>0.971691902567</c:v>
                </c:pt>
                <c:pt idx="344">
                  <c:v>0.30548730548699998</c:v>
                </c:pt>
                <c:pt idx="345">
                  <c:v>5.0541516245499997E-2</c:v>
                </c:pt>
                <c:pt idx="346">
                  <c:v>0.24782951854800001</c:v>
                </c:pt>
                <c:pt idx="347">
                  <c:v>0.875886524823</c:v>
                </c:pt>
                <c:pt idx="348">
                  <c:v>6.9880297638300004E-2</c:v>
                </c:pt>
                <c:pt idx="349">
                  <c:v>0.272287491361</c:v>
                </c:pt>
                <c:pt idx="350">
                  <c:v>0.16680172879499999</c:v>
                </c:pt>
                <c:pt idx="351">
                  <c:v>0.61757990867599999</c:v>
                </c:pt>
                <c:pt idx="352">
                  <c:v>0.18414322250599999</c:v>
                </c:pt>
                <c:pt idx="353">
                  <c:v>0.84518647007799996</c:v>
                </c:pt>
                <c:pt idx="354">
                  <c:v>0.123630672926</c:v>
                </c:pt>
                <c:pt idx="355">
                  <c:v>0.14751645721100001</c:v>
                </c:pt>
                <c:pt idx="356">
                  <c:v>0.44359063919000002</c:v>
                </c:pt>
                <c:pt idx="357">
                  <c:v>0.93399339934000003</c:v>
                </c:pt>
                <c:pt idx="358">
                  <c:v>0.85675119945199996</c:v>
                </c:pt>
                <c:pt idx="359">
                  <c:v>0.77018072289200001</c:v>
                </c:pt>
                <c:pt idx="360">
                  <c:v>0.12865558594599999</c:v>
                </c:pt>
                <c:pt idx="361">
                  <c:v>1</c:v>
                </c:pt>
                <c:pt idx="362">
                  <c:v>0.97354310709799996</c:v>
                </c:pt>
                <c:pt idx="363">
                  <c:v>1</c:v>
                </c:pt>
                <c:pt idx="364">
                  <c:v>1</c:v>
                </c:pt>
                <c:pt idx="365">
                  <c:v>0.52048354600400004</c:v>
                </c:pt>
                <c:pt idx="366">
                  <c:v>0.71089108910900001</c:v>
                </c:pt>
                <c:pt idx="367">
                  <c:v>0.77142178969899999</c:v>
                </c:pt>
                <c:pt idx="368">
                  <c:v>0.98592493297600003</c:v>
                </c:pt>
                <c:pt idx="369">
                  <c:v>0.20024671052599999</c:v>
                </c:pt>
                <c:pt idx="370">
                  <c:v>0.23878172588800001</c:v>
                </c:pt>
                <c:pt idx="371">
                  <c:v>0.95089285714299998</c:v>
                </c:pt>
                <c:pt idx="372">
                  <c:v>0.253000923361</c:v>
                </c:pt>
                <c:pt idx="373">
                  <c:v>0.38181818181799998</c:v>
                </c:pt>
                <c:pt idx="374">
                  <c:v>0.16320902538400001</c:v>
                </c:pt>
                <c:pt idx="375">
                  <c:v>0.16088051691999999</c:v>
                </c:pt>
                <c:pt idx="376">
                  <c:v>0.37700865265799999</c:v>
                </c:pt>
                <c:pt idx="377">
                  <c:v>1</c:v>
                </c:pt>
                <c:pt idx="378">
                  <c:v>0.94214876033100003</c:v>
                </c:pt>
                <c:pt idx="379">
                  <c:v>1</c:v>
                </c:pt>
                <c:pt idx="380">
                  <c:v>0.128941554529</c:v>
                </c:pt>
                <c:pt idx="381">
                  <c:v>0.23309608540900001</c:v>
                </c:pt>
                <c:pt idx="382">
                  <c:v>0.92461308037900003</c:v>
                </c:pt>
                <c:pt idx="383">
                  <c:v>0.173180592992</c:v>
                </c:pt>
                <c:pt idx="384">
                  <c:v>0.18342830740800001</c:v>
                </c:pt>
                <c:pt idx="385">
                  <c:v>0.14828431372500001</c:v>
                </c:pt>
                <c:pt idx="386">
                  <c:v>0.55635491606700005</c:v>
                </c:pt>
                <c:pt idx="387">
                  <c:v>0.42440604751599997</c:v>
                </c:pt>
                <c:pt idx="388">
                  <c:v>0.78373983739800002</c:v>
                </c:pt>
                <c:pt idx="389">
                  <c:v>0.87416107382599995</c:v>
                </c:pt>
                <c:pt idx="390">
                  <c:v>0.91470180305100002</c:v>
                </c:pt>
                <c:pt idx="391">
                  <c:v>0.589688175363</c:v>
                </c:pt>
                <c:pt idx="392">
                  <c:v>0.143081452404</c:v>
                </c:pt>
                <c:pt idx="393">
                  <c:v>0.287588623584</c:v>
                </c:pt>
                <c:pt idx="394">
                  <c:v>0.95888888888900004</c:v>
                </c:pt>
                <c:pt idx="395">
                  <c:v>0.35580009170100002</c:v>
                </c:pt>
                <c:pt idx="396">
                  <c:v>0.50333716916000004</c:v>
                </c:pt>
                <c:pt idx="397">
                  <c:v>0.36312849161999999</c:v>
                </c:pt>
                <c:pt idx="398">
                  <c:v>0.150807282721</c:v>
                </c:pt>
                <c:pt idx="399">
                  <c:v>0.30466809421800001</c:v>
                </c:pt>
                <c:pt idx="400">
                  <c:v>0.59391965255199997</c:v>
                </c:pt>
                <c:pt idx="401">
                  <c:v>0.99741815553000002</c:v>
                </c:pt>
                <c:pt idx="402">
                  <c:v>0.38425414364600002</c:v>
                </c:pt>
                <c:pt idx="403">
                  <c:v>0.69988412514499998</c:v>
                </c:pt>
                <c:pt idx="404">
                  <c:v>0.412977562159</c:v>
                </c:pt>
                <c:pt idx="405">
                  <c:v>0.52808046940499997</c:v>
                </c:pt>
                <c:pt idx="406">
                  <c:v>0.92258266729399996</c:v>
                </c:pt>
                <c:pt idx="407">
                  <c:v>0.16849816849800001</c:v>
                </c:pt>
                <c:pt idx="408">
                  <c:v>0.158607350097</c:v>
                </c:pt>
                <c:pt idx="409">
                  <c:v>0.78622668579599997</c:v>
                </c:pt>
                <c:pt idx="410">
                  <c:v>0.35500102690500002</c:v>
                </c:pt>
                <c:pt idx="411">
                  <c:v>0.264937388193</c:v>
                </c:pt>
                <c:pt idx="412">
                  <c:v>8.5348837209300005E-2</c:v>
                </c:pt>
                <c:pt idx="413">
                  <c:v>0.23793619716700001</c:v>
                </c:pt>
                <c:pt idx="414">
                  <c:v>0.57974137931000003</c:v>
                </c:pt>
                <c:pt idx="415">
                  <c:v>0.23418865196999999</c:v>
                </c:pt>
                <c:pt idx="416">
                  <c:v>0.74609375</c:v>
                </c:pt>
                <c:pt idx="417">
                  <c:v>0.16708895747899999</c:v>
                </c:pt>
                <c:pt idx="418">
                  <c:v>0.17803905101799999</c:v>
                </c:pt>
                <c:pt idx="419">
                  <c:v>0.41343963553500002</c:v>
                </c:pt>
                <c:pt idx="420">
                  <c:v>0.41777466759999998</c:v>
                </c:pt>
                <c:pt idx="421">
                  <c:v>5.7376476343599998E-2</c:v>
                </c:pt>
                <c:pt idx="422">
                  <c:v>0.59127974704599995</c:v>
                </c:pt>
                <c:pt idx="423">
                  <c:v>0.68309423695299998</c:v>
                </c:pt>
                <c:pt idx="424">
                  <c:v>0.13236449332299999</c:v>
                </c:pt>
                <c:pt idx="425">
                  <c:v>0.414717348928</c:v>
                </c:pt>
                <c:pt idx="426">
                  <c:v>1</c:v>
                </c:pt>
                <c:pt idx="427">
                  <c:v>0.47085201793699999</c:v>
                </c:pt>
                <c:pt idx="428">
                  <c:v>0.83858998144700003</c:v>
                </c:pt>
                <c:pt idx="429">
                  <c:v>0.14249177932000001</c:v>
                </c:pt>
                <c:pt idx="430">
                  <c:v>1</c:v>
                </c:pt>
                <c:pt idx="431">
                  <c:v>0.74708624708600002</c:v>
                </c:pt>
                <c:pt idx="432">
                  <c:v>0.84146341463399998</c:v>
                </c:pt>
                <c:pt idx="433">
                  <c:v>0.39405894639099998</c:v>
                </c:pt>
                <c:pt idx="434">
                  <c:v>0.92994505494500002</c:v>
                </c:pt>
                <c:pt idx="435">
                  <c:v>0.52369128905399998</c:v>
                </c:pt>
                <c:pt idx="436">
                  <c:v>1</c:v>
                </c:pt>
                <c:pt idx="437">
                  <c:v>0.16286863270800001</c:v>
                </c:pt>
                <c:pt idx="438">
                  <c:v>0.57358219669800004</c:v>
                </c:pt>
                <c:pt idx="439">
                  <c:v>0.80866503808000001</c:v>
                </c:pt>
                <c:pt idx="440">
                  <c:v>1</c:v>
                </c:pt>
                <c:pt idx="441">
                  <c:v>0.966361854997</c:v>
                </c:pt>
                <c:pt idx="442">
                  <c:v>0.27107843137299997</c:v>
                </c:pt>
                <c:pt idx="443">
                  <c:v>0.337151037938</c:v>
                </c:pt>
                <c:pt idx="444">
                  <c:v>0.360376249265</c:v>
                </c:pt>
                <c:pt idx="445">
                  <c:v>0.62081128747799996</c:v>
                </c:pt>
                <c:pt idx="446">
                  <c:v>0.145212635703</c:v>
                </c:pt>
                <c:pt idx="447">
                  <c:v>0.29381145170599998</c:v>
                </c:pt>
                <c:pt idx="448">
                  <c:v>0.978622327791</c:v>
                </c:pt>
                <c:pt idx="449">
                  <c:v>0.13381794151699999</c:v>
                </c:pt>
                <c:pt idx="450">
                  <c:v>0.208754208754</c:v>
                </c:pt>
                <c:pt idx="451">
                  <c:v>1</c:v>
                </c:pt>
                <c:pt idx="452">
                  <c:v>0.25614567526600002</c:v>
                </c:pt>
                <c:pt idx="453">
                  <c:v>0.192726565539</c:v>
                </c:pt>
                <c:pt idx="454">
                  <c:v>0.12826537664099999</c:v>
                </c:pt>
                <c:pt idx="455">
                  <c:v>0.38329519450799998</c:v>
                </c:pt>
                <c:pt idx="456">
                  <c:v>0.139229643092</c:v>
                </c:pt>
                <c:pt idx="457">
                  <c:v>0.277258566978</c:v>
                </c:pt>
                <c:pt idx="458">
                  <c:v>0.24333719582900001</c:v>
                </c:pt>
                <c:pt idx="459">
                  <c:v>0.48716216216199998</c:v>
                </c:pt>
                <c:pt idx="460">
                  <c:v>0.27281998980099997</c:v>
                </c:pt>
                <c:pt idx="461">
                  <c:v>0.23286180631100001</c:v>
                </c:pt>
                <c:pt idx="462">
                  <c:v>0.76883561643800002</c:v>
                </c:pt>
                <c:pt idx="463">
                  <c:v>0.27912443073299997</c:v>
                </c:pt>
                <c:pt idx="464">
                  <c:v>0.39934426229499997</c:v>
                </c:pt>
                <c:pt idx="465">
                  <c:v>0.98534201954400003</c:v>
                </c:pt>
                <c:pt idx="466">
                  <c:v>0.91365568544099995</c:v>
                </c:pt>
                <c:pt idx="467">
                  <c:v>0.77160442485199998</c:v>
                </c:pt>
                <c:pt idx="468">
                  <c:v>0.14763832658600001</c:v>
                </c:pt>
                <c:pt idx="469">
                  <c:v>0.65211810012799998</c:v>
                </c:pt>
                <c:pt idx="470">
                  <c:v>0.80037313432799995</c:v>
                </c:pt>
                <c:pt idx="471">
                  <c:v>0.13074133763099999</c:v>
                </c:pt>
                <c:pt idx="472">
                  <c:v>0.94460641399400003</c:v>
                </c:pt>
                <c:pt idx="473">
                  <c:v>0.30378209576699999</c:v>
                </c:pt>
                <c:pt idx="474">
                  <c:v>0.18845649322300001</c:v>
                </c:pt>
                <c:pt idx="475">
                  <c:v>0.21592828374699999</c:v>
                </c:pt>
                <c:pt idx="476">
                  <c:v>0.46291283161899999</c:v>
                </c:pt>
                <c:pt idx="477">
                  <c:v>0.141926926323</c:v>
                </c:pt>
                <c:pt idx="478">
                  <c:v>0.186796623794</c:v>
                </c:pt>
                <c:pt idx="479">
                  <c:v>6.7952687147700003E-2</c:v>
                </c:pt>
                <c:pt idx="480">
                  <c:v>1</c:v>
                </c:pt>
                <c:pt idx="481">
                  <c:v>0.115646258503</c:v>
                </c:pt>
                <c:pt idx="482">
                  <c:v>0.33220050977100002</c:v>
                </c:pt>
                <c:pt idx="483">
                  <c:v>0.32645161290300001</c:v>
                </c:pt>
                <c:pt idx="484">
                  <c:v>0.81830417227499996</c:v>
                </c:pt>
                <c:pt idx="485">
                  <c:v>0.14448552064100001</c:v>
                </c:pt>
                <c:pt idx="486">
                  <c:v>0.232476635514</c:v>
                </c:pt>
                <c:pt idx="487">
                  <c:v>0.65307294658199999</c:v>
                </c:pt>
                <c:pt idx="488">
                  <c:v>9.9071630108300002E-2</c:v>
                </c:pt>
                <c:pt idx="489">
                  <c:v>0.383270911361</c:v>
                </c:pt>
                <c:pt idx="490">
                  <c:v>0.61957730812</c:v>
                </c:pt>
                <c:pt idx="491">
                  <c:v>0.79376904842499996</c:v>
                </c:pt>
                <c:pt idx="492">
                  <c:v>0.90726817042600005</c:v>
                </c:pt>
                <c:pt idx="493">
                  <c:v>9.6875820425300005E-2</c:v>
                </c:pt>
                <c:pt idx="494">
                  <c:v>0.618571428571</c:v>
                </c:pt>
                <c:pt idx="495">
                  <c:v>0.35994764397899998</c:v>
                </c:pt>
                <c:pt idx="496">
                  <c:v>6.3710040522300004E-2</c:v>
                </c:pt>
                <c:pt idx="497">
                  <c:v>1</c:v>
                </c:pt>
                <c:pt idx="498">
                  <c:v>0.29681818181800002</c:v>
                </c:pt>
                <c:pt idx="499">
                  <c:v>0.189584751532</c:v>
                </c:pt>
                <c:pt idx="500">
                  <c:v>0.93252595155700002</c:v>
                </c:pt>
                <c:pt idx="501">
                  <c:v>0.45116279069800003</c:v>
                </c:pt>
                <c:pt idx="502">
                  <c:v>0.44241369306599998</c:v>
                </c:pt>
                <c:pt idx="503">
                  <c:v>0.93399339934000003</c:v>
                </c:pt>
                <c:pt idx="504">
                  <c:v>0.30348258706499998</c:v>
                </c:pt>
                <c:pt idx="505">
                  <c:v>0.10661896243299999</c:v>
                </c:pt>
                <c:pt idx="506">
                  <c:v>1</c:v>
                </c:pt>
                <c:pt idx="507">
                  <c:v>0.117318435754</c:v>
                </c:pt>
                <c:pt idx="508">
                  <c:v>0.184380504991</c:v>
                </c:pt>
                <c:pt idx="509">
                  <c:v>8.6273617118099999E-2</c:v>
                </c:pt>
                <c:pt idx="510">
                  <c:v>0.36370315944199999</c:v>
                </c:pt>
                <c:pt idx="511">
                  <c:v>0.234347048301</c:v>
                </c:pt>
                <c:pt idx="512">
                  <c:v>0.28718609143599999</c:v>
                </c:pt>
                <c:pt idx="513">
                  <c:v>0.312337421033</c:v>
                </c:pt>
                <c:pt idx="514">
                  <c:v>0.69488603715800001</c:v>
                </c:pt>
                <c:pt idx="515">
                  <c:v>0.108803986711</c:v>
                </c:pt>
                <c:pt idx="516">
                  <c:v>1</c:v>
                </c:pt>
                <c:pt idx="517">
                  <c:v>0.83604505632000004</c:v>
                </c:pt>
                <c:pt idx="518">
                  <c:v>0.82792557281300005</c:v>
                </c:pt>
                <c:pt idx="519">
                  <c:v>0.20489938757699999</c:v>
                </c:pt>
                <c:pt idx="520">
                  <c:v>0.21260967149599999</c:v>
                </c:pt>
                <c:pt idx="521">
                  <c:v>0.29662921348299998</c:v>
                </c:pt>
                <c:pt idx="522">
                  <c:v>0.35016465422600002</c:v>
                </c:pt>
                <c:pt idx="523">
                  <c:v>0.32508073196999998</c:v>
                </c:pt>
                <c:pt idx="524">
                  <c:v>0.193055808035</c:v>
                </c:pt>
                <c:pt idx="525">
                  <c:v>1</c:v>
                </c:pt>
                <c:pt idx="526">
                  <c:v>0.30363383922999998</c:v>
                </c:pt>
                <c:pt idx="527">
                  <c:v>7.5309033280499996E-2</c:v>
                </c:pt>
                <c:pt idx="528">
                  <c:v>1</c:v>
                </c:pt>
                <c:pt idx="529">
                  <c:v>0.875</c:v>
                </c:pt>
                <c:pt idx="530">
                  <c:v>0.93399339934000003</c:v>
                </c:pt>
                <c:pt idx="531">
                  <c:v>0.825791855204</c:v>
                </c:pt>
                <c:pt idx="532">
                  <c:v>1</c:v>
                </c:pt>
                <c:pt idx="533">
                  <c:v>0.17144723235199999</c:v>
                </c:pt>
                <c:pt idx="534">
                  <c:v>0.99064660431100005</c:v>
                </c:pt>
                <c:pt idx="535">
                  <c:v>0.99563275434200005</c:v>
                </c:pt>
                <c:pt idx="536">
                  <c:v>0.187096774194</c:v>
                </c:pt>
                <c:pt idx="537">
                  <c:v>0.28862359550599997</c:v>
                </c:pt>
                <c:pt idx="538">
                  <c:v>1</c:v>
                </c:pt>
                <c:pt idx="539">
                  <c:v>0.99814318134900004</c:v>
                </c:pt>
                <c:pt idx="540">
                  <c:v>0.81831325301199997</c:v>
                </c:pt>
                <c:pt idx="541">
                  <c:v>0.21449416342399999</c:v>
                </c:pt>
                <c:pt idx="542">
                  <c:v>0.19257026877399999</c:v>
                </c:pt>
                <c:pt idx="543">
                  <c:v>0.674512987013</c:v>
                </c:pt>
                <c:pt idx="544">
                  <c:v>0.39313984168900001</c:v>
                </c:pt>
                <c:pt idx="545">
                  <c:v>0.40476968311</c:v>
                </c:pt>
                <c:pt idx="546">
                  <c:v>0.24871940808199999</c:v>
                </c:pt>
                <c:pt idx="547">
                  <c:v>0.26713623088799998</c:v>
                </c:pt>
                <c:pt idx="548">
                  <c:v>0.213298222515</c:v>
                </c:pt>
                <c:pt idx="549">
                  <c:v>0.37033398821199998</c:v>
                </c:pt>
                <c:pt idx="550">
                  <c:v>0.18387262455100001</c:v>
                </c:pt>
                <c:pt idx="551">
                  <c:v>0.91132075471700003</c:v>
                </c:pt>
                <c:pt idx="552">
                  <c:v>0.23388385721900001</c:v>
                </c:pt>
                <c:pt idx="553">
                  <c:v>0.56987577639800002</c:v>
                </c:pt>
                <c:pt idx="554">
                  <c:v>0.93399339934000003</c:v>
                </c:pt>
                <c:pt idx="555">
                  <c:v>0.95194244604300005</c:v>
                </c:pt>
                <c:pt idx="556">
                  <c:v>0.70688153310099999</c:v>
                </c:pt>
                <c:pt idx="557">
                  <c:v>0.44355355997399998</c:v>
                </c:pt>
                <c:pt idx="558">
                  <c:v>0.125691227021</c:v>
                </c:pt>
                <c:pt idx="559">
                  <c:v>0.13850489153600001</c:v>
                </c:pt>
                <c:pt idx="560">
                  <c:v>0.93399339934000003</c:v>
                </c:pt>
                <c:pt idx="561">
                  <c:v>0.26626991745099998</c:v>
                </c:pt>
                <c:pt idx="562">
                  <c:v>0.212819438626</c:v>
                </c:pt>
                <c:pt idx="563">
                  <c:v>0.50566988660199996</c:v>
                </c:pt>
                <c:pt idx="564">
                  <c:v>0.129517201503</c:v>
                </c:pt>
                <c:pt idx="565">
                  <c:v>0.43086816720299997</c:v>
                </c:pt>
                <c:pt idx="566">
                  <c:v>0.95260663507099996</c:v>
                </c:pt>
                <c:pt idx="567">
                  <c:v>0.91829268292699995</c:v>
                </c:pt>
                <c:pt idx="568">
                  <c:v>9.1874422899399996E-2</c:v>
                </c:pt>
                <c:pt idx="569">
                  <c:v>0.83183183183200005</c:v>
                </c:pt>
                <c:pt idx="570">
                  <c:v>0.69200316706300002</c:v>
                </c:pt>
                <c:pt idx="571">
                  <c:v>0.12425149700599999</c:v>
                </c:pt>
                <c:pt idx="572">
                  <c:v>0.35653409090900001</c:v>
                </c:pt>
                <c:pt idx="573">
                  <c:v>1</c:v>
                </c:pt>
                <c:pt idx="574">
                  <c:v>0.56216216216199999</c:v>
                </c:pt>
                <c:pt idx="575">
                  <c:v>1</c:v>
                </c:pt>
                <c:pt idx="576">
                  <c:v>0.88619402985100004</c:v>
                </c:pt>
                <c:pt idx="577">
                  <c:v>1</c:v>
                </c:pt>
                <c:pt idx="578">
                  <c:v>0.708240534521</c:v>
                </c:pt>
                <c:pt idx="579">
                  <c:v>0.75763016157999996</c:v>
                </c:pt>
                <c:pt idx="580">
                  <c:v>0.99080459770100004</c:v>
                </c:pt>
                <c:pt idx="581">
                  <c:v>0.353542731921</c:v>
                </c:pt>
                <c:pt idx="582">
                  <c:v>0.52982456140400003</c:v>
                </c:pt>
                <c:pt idx="583">
                  <c:v>0.155409444112</c:v>
                </c:pt>
                <c:pt idx="584">
                  <c:v>0.20742817098800001</c:v>
                </c:pt>
                <c:pt idx="585">
                  <c:v>0.41368286445000002</c:v>
                </c:pt>
                <c:pt idx="586">
                  <c:v>0.36063569682199997</c:v>
                </c:pt>
                <c:pt idx="587">
                  <c:v>0.37927041111799997</c:v>
                </c:pt>
                <c:pt idx="588">
                  <c:v>0.70444985609900002</c:v>
                </c:pt>
                <c:pt idx="589">
                  <c:v>0.58604091456100005</c:v>
                </c:pt>
                <c:pt idx="590">
                  <c:v>0.14349608647000001</c:v>
                </c:pt>
                <c:pt idx="591">
                  <c:v>0.114115168539</c:v>
                </c:pt>
                <c:pt idx="592">
                  <c:v>0.83232729711599995</c:v>
                </c:pt>
                <c:pt idx="593">
                  <c:v>0.14462517680299999</c:v>
                </c:pt>
                <c:pt idx="594">
                  <c:v>1</c:v>
                </c:pt>
                <c:pt idx="595">
                  <c:v>0.83417813178900002</c:v>
                </c:pt>
                <c:pt idx="596">
                  <c:v>0.18754745634</c:v>
                </c:pt>
                <c:pt idx="597">
                  <c:v>0.22984749455299999</c:v>
                </c:pt>
                <c:pt idx="598">
                  <c:v>1</c:v>
                </c:pt>
                <c:pt idx="599">
                  <c:v>0.219957835559</c:v>
                </c:pt>
                <c:pt idx="600">
                  <c:v>0.91803278688500001</c:v>
                </c:pt>
                <c:pt idx="601">
                  <c:v>0.71568627451</c:v>
                </c:pt>
                <c:pt idx="602">
                  <c:v>0.19062259800199999</c:v>
                </c:pt>
                <c:pt idx="603">
                  <c:v>0.144081974069</c:v>
                </c:pt>
                <c:pt idx="604">
                  <c:v>1</c:v>
                </c:pt>
                <c:pt idx="605">
                  <c:v>0.18257333974600001</c:v>
                </c:pt>
                <c:pt idx="606">
                  <c:v>0.42079922965799998</c:v>
                </c:pt>
                <c:pt idx="607">
                  <c:v>0.92934390771399999</c:v>
                </c:pt>
                <c:pt idx="608">
                  <c:v>0.51025533696100001</c:v>
                </c:pt>
                <c:pt idx="609">
                  <c:v>0.97829647829599997</c:v>
                </c:pt>
                <c:pt idx="610">
                  <c:v>1</c:v>
                </c:pt>
                <c:pt idx="611">
                  <c:v>0.53509450646599999</c:v>
                </c:pt>
                <c:pt idx="612">
                  <c:v>0.28296703296699999</c:v>
                </c:pt>
                <c:pt idx="613">
                  <c:v>1</c:v>
                </c:pt>
                <c:pt idx="614">
                  <c:v>0.396200814111</c:v>
                </c:pt>
                <c:pt idx="615">
                  <c:v>0.63027006022900001</c:v>
                </c:pt>
                <c:pt idx="616">
                  <c:v>0.17330097087400001</c:v>
                </c:pt>
                <c:pt idx="617">
                  <c:v>1</c:v>
                </c:pt>
                <c:pt idx="618">
                  <c:v>0.84615384615400002</c:v>
                </c:pt>
                <c:pt idx="619">
                  <c:v>0.93520123242800002</c:v>
                </c:pt>
                <c:pt idx="620">
                  <c:v>0.92156862745099999</c:v>
                </c:pt>
                <c:pt idx="621">
                  <c:v>7.3635634028899999E-2</c:v>
                </c:pt>
                <c:pt idx="622">
                  <c:v>0.42796289284400002</c:v>
                </c:pt>
                <c:pt idx="623">
                  <c:v>0.39529757531199999</c:v>
                </c:pt>
                <c:pt idx="624">
                  <c:v>0.26456071075999998</c:v>
                </c:pt>
                <c:pt idx="625">
                  <c:v>0.882154006243</c:v>
                </c:pt>
                <c:pt idx="626">
                  <c:v>1</c:v>
                </c:pt>
                <c:pt idx="627">
                  <c:v>0.58987226277399996</c:v>
                </c:pt>
                <c:pt idx="628">
                  <c:v>0.65500145815099997</c:v>
                </c:pt>
                <c:pt idx="629">
                  <c:v>0.191919191919</c:v>
                </c:pt>
                <c:pt idx="630">
                  <c:v>0.70248411322899995</c:v>
                </c:pt>
                <c:pt idx="631">
                  <c:v>0.26270768218500001</c:v>
                </c:pt>
                <c:pt idx="632">
                  <c:v>0.26835443038000001</c:v>
                </c:pt>
                <c:pt idx="633">
                  <c:v>0.54272151898700005</c:v>
                </c:pt>
                <c:pt idx="634">
                  <c:v>0.76298186331999995</c:v>
                </c:pt>
                <c:pt idx="635">
                  <c:v>0.33535209595100002</c:v>
                </c:pt>
                <c:pt idx="636">
                  <c:v>0.40678851174899999</c:v>
                </c:pt>
                <c:pt idx="637">
                  <c:v>0.29958677686000001</c:v>
                </c:pt>
                <c:pt idx="638">
                  <c:v>0.73357664233599995</c:v>
                </c:pt>
                <c:pt idx="639">
                  <c:v>0.87915818058399997</c:v>
                </c:pt>
                <c:pt idx="640">
                  <c:v>0.68478260869600005</c:v>
                </c:pt>
                <c:pt idx="641">
                  <c:v>0.17974637015299999</c:v>
                </c:pt>
                <c:pt idx="642">
                  <c:v>6.8073964981199997E-2</c:v>
                </c:pt>
                <c:pt idx="643">
                  <c:v>0.29480544374200002</c:v>
                </c:pt>
                <c:pt idx="644">
                  <c:v>0.46426924850200002</c:v>
                </c:pt>
                <c:pt idx="645">
                  <c:v>9.3158660844299995E-2</c:v>
                </c:pt>
                <c:pt idx="646">
                  <c:v>0.30564525108599999</c:v>
                </c:pt>
                <c:pt idx="647">
                  <c:v>0.22486093282</c:v>
                </c:pt>
                <c:pt idx="648">
                  <c:v>0.16030669680500001</c:v>
                </c:pt>
                <c:pt idx="649">
                  <c:v>0.39731598210699998</c:v>
                </c:pt>
                <c:pt idx="650">
                  <c:v>0.23333333333299999</c:v>
                </c:pt>
                <c:pt idx="651">
                  <c:v>0.472854640981</c:v>
                </c:pt>
                <c:pt idx="652">
                  <c:v>0.24392851687799999</c:v>
                </c:pt>
                <c:pt idx="653">
                  <c:v>0.120312961323</c:v>
                </c:pt>
                <c:pt idx="654">
                  <c:v>3.9719096881399997E-2</c:v>
                </c:pt>
                <c:pt idx="655">
                  <c:v>0.168180975338</c:v>
                </c:pt>
                <c:pt idx="656">
                  <c:v>0.187775677379</c:v>
                </c:pt>
                <c:pt idx="657">
                  <c:v>0.33147942157999999</c:v>
                </c:pt>
                <c:pt idx="658">
                  <c:v>0.94888178913700005</c:v>
                </c:pt>
                <c:pt idx="659">
                  <c:v>0.48371647509600002</c:v>
                </c:pt>
                <c:pt idx="660">
                  <c:v>0.72377622377600004</c:v>
                </c:pt>
                <c:pt idx="661">
                  <c:v>0.22639129749299999</c:v>
                </c:pt>
                <c:pt idx="662">
                  <c:v>0.25294458389699997</c:v>
                </c:pt>
                <c:pt idx="663">
                  <c:v>0.852133613151</c:v>
                </c:pt>
                <c:pt idx="664">
                  <c:v>0.99667739590899995</c:v>
                </c:pt>
                <c:pt idx="665">
                  <c:v>0.38772817242099999</c:v>
                </c:pt>
                <c:pt idx="666">
                  <c:v>0.86513486513500004</c:v>
                </c:pt>
                <c:pt idx="667">
                  <c:v>0.26324815640499999</c:v>
                </c:pt>
                <c:pt idx="668">
                  <c:v>0.98915401301500006</c:v>
                </c:pt>
                <c:pt idx="669">
                  <c:v>0.19537876572099999</c:v>
                </c:pt>
                <c:pt idx="670">
                  <c:v>0.23078982597100001</c:v>
                </c:pt>
                <c:pt idx="671">
                  <c:v>0.80586370839900001</c:v>
                </c:pt>
                <c:pt idx="672">
                  <c:v>9.3703023216999998E-2</c:v>
                </c:pt>
                <c:pt idx="673">
                  <c:v>0.21021377672200001</c:v>
                </c:pt>
                <c:pt idx="674">
                  <c:v>0.92025316455700001</c:v>
                </c:pt>
                <c:pt idx="675">
                  <c:v>0.59108678655199998</c:v>
                </c:pt>
                <c:pt idx="676">
                  <c:v>0.70362178601100001</c:v>
                </c:pt>
                <c:pt idx="677">
                  <c:v>1</c:v>
                </c:pt>
                <c:pt idx="678">
                  <c:v>1</c:v>
                </c:pt>
                <c:pt idx="679">
                  <c:v>0.40474243663100001</c:v>
                </c:pt>
                <c:pt idx="680">
                  <c:v>0.98173756993600003</c:v>
                </c:pt>
                <c:pt idx="681">
                  <c:v>0.81767955801100001</c:v>
                </c:pt>
                <c:pt idx="682">
                  <c:v>0.75</c:v>
                </c:pt>
                <c:pt idx="683">
                  <c:v>0.196605374823</c:v>
                </c:pt>
                <c:pt idx="684">
                  <c:v>0.64606361380599997</c:v>
                </c:pt>
                <c:pt idx="685">
                  <c:v>0.948589215785</c:v>
                </c:pt>
                <c:pt idx="686">
                  <c:v>0.177139037433</c:v>
                </c:pt>
                <c:pt idx="687">
                  <c:v>0.45629244328899998</c:v>
                </c:pt>
                <c:pt idx="688">
                  <c:v>0.114970865083</c:v>
                </c:pt>
                <c:pt idx="689">
                  <c:v>0.244731977819</c:v>
                </c:pt>
                <c:pt idx="690">
                  <c:v>0.76587301587300005</c:v>
                </c:pt>
                <c:pt idx="691">
                  <c:v>0.99675420477999999</c:v>
                </c:pt>
                <c:pt idx="692">
                  <c:v>0.50561797752799997</c:v>
                </c:pt>
                <c:pt idx="693">
                  <c:v>0.33462489694999997</c:v>
                </c:pt>
                <c:pt idx="694">
                  <c:v>0.97506925207799999</c:v>
                </c:pt>
                <c:pt idx="695">
                  <c:v>0.70205479452099995</c:v>
                </c:pt>
                <c:pt idx="696">
                  <c:v>0.316602316602</c:v>
                </c:pt>
                <c:pt idx="697">
                  <c:v>0.99867549668900002</c:v>
                </c:pt>
                <c:pt idx="698">
                  <c:v>0.246604717655</c:v>
                </c:pt>
                <c:pt idx="699">
                  <c:v>0.72076372315000004</c:v>
                </c:pt>
                <c:pt idx="700">
                  <c:v>0.62588333102399996</c:v>
                </c:pt>
                <c:pt idx="701">
                  <c:v>0.59733333333299998</c:v>
                </c:pt>
                <c:pt idx="702">
                  <c:v>0.83720930232599999</c:v>
                </c:pt>
                <c:pt idx="703">
                  <c:v>0.79574861367799998</c:v>
                </c:pt>
                <c:pt idx="704">
                  <c:v>0.641172265904</c:v>
                </c:pt>
                <c:pt idx="705">
                  <c:v>0.39577757954199999</c:v>
                </c:pt>
                <c:pt idx="706">
                  <c:v>0.24540840986000001</c:v>
                </c:pt>
                <c:pt idx="707">
                  <c:v>0.209903121636</c:v>
                </c:pt>
                <c:pt idx="708">
                  <c:v>0.17710371820000001</c:v>
                </c:pt>
                <c:pt idx="709">
                  <c:v>0.33790226460099998</c:v>
                </c:pt>
                <c:pt idx="710">
                  <c:v>0.67248290497499996</c:v>
                </c:pt>
                <c:pt idx="711">
                  <c:v>0.61822125813399997</c:v>
                </c:pt>
                <c:pt idx="712">
                  <c:v>0.66934451041999998</c:v>
                </c:pt>
                <c:pt idx="713">
                  <c:v>0.296178343949</c:v>
                </c:pt>
                <c:pt idx="714">
                  <c:v>0.70685383980200001</c:v>
                </c:pt>
                <c:pt idx="715">
                  <c:v>0.38384845463599998</c:v>
                </c:pt>
                <c:pt idx="716">
                  <c:v>0.16620518281900001</c:v>
                </c:pt>
                <c:pt idx="717">
                  <c:v>1</c:v>
                </c:pt>
                <c:pt idx="718">
                  <c:v>1</c:v>
                </c:pt>
                <c:pt idx="719">
                  <c:v>0.24454875832799999</c:v>
                </c:pt>
                <c:pt idx="720">
                  <c:v>0.29797670140999999</c:v>
                </c:pt>
                <c:pt idx="721">
                  <c:v>1</c:v>
                </c:pt>
                <c:pt idx="722">
                  <c:v>0.23140912528400001</c:v>
                </c:pt>
                <c:pt idx="723">
                  <c:v>1</c:v>
                </c:pt>
                <c:pt idx="724">
                  <c:v>1</c:v>
                </c:pt>
                <c:pt idx="725">
                  <c:v>0.50281425891200004</c:v>
                </c:pt>
                <c:pt idx="726">
                  <c:v>0.71755725190800002</c:v>
                </c:pt>
                <c:pt idx="727">
                  <c:v>0.130606209956</c:v>
                </c:pt>
                <c:pt idx="728">
                  <c:v>0.182600815587</c:v>
                </c:pt>
                <c:pt idx="729">
                  <c:v>0.546894803549</c:v>
                </c:pt>
                <c:pt idx="730">
                  <c:v>0.74225444957200004</c:v>
                </c:pt>
                <c:pt idx="731">
                  <c:v>0.38214515093099999</c:v>
                </c:pt>
                <c:pt idx="732">
                  <c:v>0.179297419386</c:v>
                </c:pt>
                <c:pt idx="733">
                  <c:v>0.47497446373899999</c:v>
                </c:pt>
                <c:pt idx="734">
                  <c:v>0.86025408348499999</c:v>
                </c:pt>
                <c:pt idx="735">
                  <c:v>0.85636363636400004</c:v>
                </c:pt>
                <c:pt idx="736">
                  <c:v>1</c:v>
                </c:pt>
                <c:pt idx="737">
                  <c:v>0.34127979924700003</c:v>
                </c:pt>
                <c:pt idx="738">
                  <c:v>0.31628581791799998</c:v>
                </c:pt>
                <c:pt idx="739">
                  <c:v>0.31167029918799999</c:v>
                </c:pt>
                <c:pt idx="740">
                  <c:v>0.14119827053699999</c:v>
                </c:pt>
                <c:pt idx="741">
                  <c:v>0.53903966597099995</c:v>
                </c:pt>
                <c:pt idx="742">
                  <c:v>0.27464430894300002</c:v>
                </c:pt>
                <c:pt idx="743">
                  <c:v>0.99947506561699995</c:v>
                </c:pt>
                <c:pt idx="744">
                  <c:v>0.24946125333999999</c:v>
                </c:pt>
                <c:pt idx="745">
                  <c:v>0.128267973856</c:v>
                </c:pt>
                <c:pt idx="746">
                  <c:v>0.36053984575800002</c:v>
                </c:pt>
                <c:pt idx="747">
                  <c:v>0.93440041983699995</c:v>
                </c:pt>
                <c:pt idx="748">
                  <c:v>0.24125364431499999</c:v>
                </c:pt>
                <c:pt idx="749">
                  <c:v>0.80708661417299998</c:v>
                </c:pt>
                <c:pt idx="750">
                  <c:v>0.604997341839</c:v>
                </c:pt>
                <c:pt idx="751">
                  <c:v>0.59158415841599998</c:v>
                </c:pt>
                <c:pt idx="752">
                  <c:v>0.69487983281099996</c:v>
                </c:pt>
                <c:pt idx="753">
                  <c:v>0.91183112420199997</c:v>
                </c:pt>
                <c:pt idx="754">
                  <c:v>0.83254557731300005</c:v>
                </c:pt>
                <c:pt idx="755">
                  <c:v>0.68045977011500003</c:v>
                </c:pt>
                <c:pt idx="756">
                  <c:v>0.78864691181699997</c:v>
                </c:pt>
                <c:pt idx="757">
                  <c:v>1</c:v>
                </c:pt>
                <c:pt idx="758">
                  <c:v>0.136060964782</c:v>
                </c:pt>
                <c:pt idx="759">
                  <c:v>0.230809128631</c:v>
                </c:pt>
                <c:pt idx="760">
                  <c:v>0.22810023559600001</c:v>
                </c:pt>
                <c:pt idx="761">
                  <c:v>0.11420302760499999</c:v>
                </c:pt>
                <c:pt idx="762">
                  <c:v>8.4530696025400004E-2</c:v>
                </c:pt>
                <c:pt idx="763">
                  <c:v>0.199898785425</c:v>
                </c:pt>
                <c:pt idx="764">
                  <c:v>1</c:v>
                </c:pt>
                <c:pt idx="765">
                  <c:v>1</c:v>
                </c:pt>
                <c:pt idx="766">
                  <c:v>0.35162601626000001</c:v>
                </c:pt>
                <c:pt idx="767">
                  <c:v>0.97543859649099995</c:v>
                </c:pt>
                <c:pt idx="768">
                  <c:v>0.70362178601100001</c:v>
                </c:pt>
                <c:pt idx="769">
                  <c:v>0.31239737274200002</c:v>
                </c:pt>
                <c:pt idx="770">
                  <c:v>0.29553542542900002</c:v>
                </c:pt>
                <c:pt idx="771">
                  <c:v>0.606315789474</c:v>
                </c:pt>
                <c:pt idx="772">
                  <c:v>1</c:v>
                </c:pt>
                <c:pt idx="773">
                  <c:v>0.480351906158</c:v>
                </c:pt>
                <c:pt idx="774">
                  <c:v>0.976084831165</c:v>
                </c:pt>
                <c:pt idx="775">
                  <c:v>0.27127371273700002</c:v>
                </c:pt>
                <c:pt idx="776">
                  <c:v>0.35777431097200002</c:v>
                </c:pt>
                <c:pt idx="777">
                  <c:v>0.30773117736200001</c:v>
                </c:pt>
                <c:pt idx="778">
                  <c:v>0.17772077684099999</c:v>
                </c:pt>
                <c:pt idx="779">
                  <c:v>0.265907915158</c:v>
                </c:pt>
                <c:pt idx="780">
                  <c:v>0.55937016004100004</c:v>
                </c:pt>
                <c:pt idx="781">
                  <c:v>1</c:v>
                </c:pt>
                <c:pt idx="782">
                  <c:v>0.73290598290599995</c:v>
                </c:pt>
                <c:pt idx="783">
                  <c:v>0.98766954377299998</c:v>
                </c:pt>
                <c:pt idx="784">
                  <c:v>1</c:v>
                </c:pt>
                <c:pt idx="785">
                  <c:v>0.47129506007999999</c:v>
                </c:pt>
                <c:pt idx="786">
                  <c:v>0.50434016857499997</c:v>
                </c:pt>
                <c:pt idx="787">
                  <c:v>0.27534562212000002</c:v>
                </c:pt>
                <c:pt idx="788">
                  <c:v>0.233382260432</c:v>
                </c:pt>
                <c:pt idx="789">
                  <c:v>0.53932584269700001</c:v>
                </c:pt>
                <c:pt idx="790">
                  <c:v>0.44706994328900002</c:v>
                </c:pt>
                <c:pt idx="791">
                  <c:v>0.37519064565299998</c:v>
                </c:pt>
                <c:pt idx="792">
                  <c:v>0.99618320610699995</c:v>
                </c:pt>
                <c:pt idx="793">
                  <c:v>0.240940254652</c:v>
                </c:pt>
                <c:pt idx="794">
                  <c:v>0.19446153846200001</c:v>
                </c:pt>
                <c:pt idx="795">
                  <c:v>0.12694032424999999</c:v>
                </c:pt>
                <c:pt idx="796">
                  <c:v>0.35606060606099998</c:v>
                </c:pt>
                <c:pt idx="797">
                  <c:v>0.19325842696600001</c:v>
                </c:pt>
                <c:pt idx="798">
                  <c:v>0.52019972764400002</c:v>
                </c:pt>
                <c:pt idx="799">
                  <c:v>0.19696969697</c:v>
                </c:pt>
                <c:pt idx="800">
                  <c:v>0.26347305389199999</c:v>
                </c:pt>
                <c:pt idx="801">
                  <c:v>0.45370957514299998</c:v>
                </c:pt>
                <c:pt idx="802">
                  <c:v>0.25423423423399999</c:v>
                </c:pt>
                <c:pt idx="803">
                  <c:v>0.62653406686400004</c:v>
                </c:pt>
                <c:pt idx="804">
                  <c:v>0.14000215470800001</c:v>
                </c:pt>
                <c:pt idx="805">
                  <c:v>7.8199052132699995E-2</c:v>
                </c:pt>
                <c:pt idx="806">
                  <c:v>0.128387383385</c:v>
                </c:pt>
                <c:pt idx="807">
                  <c:v>0.19320066335</c:v>
                </c:pt>
                <c:pt idx="808">
                  <c:v>0.32231020027899998</c:v>
                </c:pt>
                <c:pt idx="809">
                  <c:v>1</c:v>
                </c:pt>
                <c:pt idx="810">
                  <c:v>0.76332063214400003</c:v>
                </c:pt>
                <c:pt idx="811">
                  <c:v>0.53914988814300002</c:v>
                </c:pt>
                <c:pt idx="812">
                  <c:v>0.25801234930900002</c:v>
                </c:pt>
                <c:pt idx="813">
                  <c:v>0.42691029900299998</c:v>
                </c:pt>
                <c:pt idx="814">
                  <c:v>0.19875589445200001</c:v>
                </c:pt>
                <c:pt idx="815">
                  <c:v>6.1235170970000002E-2</c:v>
                </c:pt>
                <c:pt idx="816">
                  <c:v>0.527263631816</c:v>
                </c:pt>
                <c:pt idx="817">
                  <c:v>0.69990832896800004</c:v>
                </c:pt>
                <c:pt idx="818">
                  <c:v>0.52318007662800003</c:v>
                </c:pt>
                <c:pt idx="819">
                  <c:v>0.31147011308599998</c:v>
                </c:pt>
                <c:pt idx="820">
                  <c:v>0.148807440372</c:v>
                </c:pt>
                <c:pt idx="821">
                  <c:v>0.78622898318699996</c:v>
                </c:pt>
                <c:pt idx="822">
                  <c:v>0.30601659750999999</c:v>
                </c:pt>
                <c:pt idx="823">
                  <c:v>0.70039421813400005</c:v>
                </c:pt>
                <c:pt idx="824">
                  <c:v>0.58527447467000004</c:v>
                </c:pt>
                <c:pt idx="825">
                  <c:v>0.85144312393900001</c:v>
                </c:pt>
                <c:pt idx="826">
                  <c:v>0.24155519700200001</c:v>
                </c:pt>
                <c:pt idx="827">
                  <c:v>0.25389610389599998</c:v>
                </c:pt>
                <c:pt idx="828">
                  <c:v>0.44797178130499998</c:v>
                </c:pt>
                <c:pt idx="829">
                  <c:v>1</c:v>
                </c:pt>
                <c:pt idx="830">
                  <c:v>0.49790316431600001</c:v>
                </c:pt>
                <c:pt idx="831">
                  <c:v>0.87868852459000002</c:v>
                </c:pt>
                <c:pt idx="832">
                  <c:v>0.88148148148100003</c:v>
                </c:pt>
                <c:pt idx="833">
                  <c:v>0.17219477769899999</c:v>
                </c:pt>
                <c:pt idx="834">
                  <c:v>0.212048716833</c:v>
                </c:pt>
                <c:pt idx="835">
                  <c:v>0.33058470764600001</c:v>
                </c:pt>
                <c:pt idx="836">
                  <c:v>0.11996426976299999</c:v>
                </c:pt>
                <c:pt idx="837">
                  <c:v>0.238541666667</c:v>
                </c:pt>
                <c:pt idx="838">
                  <c:v>0.32404957526799999</c:v>
                </c:pt>
                <c:pt idx="839">
                  <c:v>0.55031847133800005</c:v>
                </c:pt>
                <c:pt idx="840">
                  <c:v>0.94702602230499999</c:v>
                </c:pt>
                <c:pt idx="841">
                  <c:v>0.123554301834</c:v>
                </c:pt>
                <c:pt idx="842">
                  <c:v>0.93176705823499995</c:v>
                </c:pt>
                <c:pt idx="843">
                  <c:v>0.57238307349700002</c:v>
                </c:pt>
                <c:pt idx="844">
                  <c:v>0.396308360478</c:v>
                </c:pt>
                <c:pt idx="845">
                  <c:v>0.56698950766699996</c:v>
                </c:pt>
                <c:pt idx="846">
                  <c:v>0.18855640415700001</c:v>
                </c:pt>
                <c:pt idx="847">
                  <c:v>0.38322620140800001</c:v>
                </c:pt>
                <c:pt idx="848">
                  <c:v>0.62340561224500002</c:v>
                </c:pt>
                <c:pt idx="849">
                  <c:v>0.96551724137899997</c:v>
                </c:pt>
                <c:pt idx="850">
                  <c:v>0.99878640776700001</c:v>
                </c:pt>
                <c:pt idx="851">
                  <c:v>0.81861575179000001</c:v>
                </c:pt>
                <c:pt idx="852">
                  <c:v>0.59616749467700003</c:v>
                </c:pt>
                <c:pt idx="853">
                  <c:v>0.124960422164</c:v>
                </c:pt>
                <c:pt idx="854">
                  <c:v>0.89235412474800002</c:v>
                </c:pt>
                <c:pt idx="855">
                  <c:v>0.44267053700999998</c:v>
                </c:pt>
                <c:pt idx="856">
                  <c:v>0.193299892512</c:v>
                </c:pt>
                <c:pt idx="857">
                  <c:v>0.948868398994</c:v>
                </c:pt>
                <c:pt idx="858">
                  <c:v>0.80651497790100002</c:v>
                </c:pt>
                <c:pt idx="859">
                  <c:v>1</c:v>
                </c:pt>
                <c:pt idx="860">
                  <c:v>1</c:v>
                </c:pt>
                <c:pt idx="861">
                  <c:v>0.74548440065699995</c:v>
                </c:pt>
                <c:pt idx="862">
                  <c:v>0.13807594936699999</c:v>
                </c:pt>
                <c:pt idx="863">
                  <c:v>0.322444678609</c:v>
                </c:pt>
                <c:pt idx="864">
                  <c:v>0.96720167480800001</c:v>
                </c:pt>
                <c:pt idx="865">
                  <c:v>0.82028765039399998</c:v>
                </c:pt>
                <c:pt idx="866">
                  <c:v>0.89330922242300004</c:v>
                </c:pt>
                <c:pt idx="867">
                  <c:v>0.79646395626900002</c:v>
                </c:pt>
                <c:pt idx="868">
                  <c:v>0.14459459459499999</c:v>
                </c:pt>
                <c:pt idx="869">
                  <c:v>0.69449378330400002</c:v>
                </c:pt>
                <c:pt idx="870">
                  <c:v>0.212048716833</c:v>
                </c:pt>
                <c:pt idx="871">
                  <c:v>0.124360033031</c:v>
                </c:pt>
                <c:pt idx="872">
                  <c:v>0.26802621995600001</c:v>
                </c:pt>
                <c:pt idx="873">
                  <c:v>0.203389830508</c:v>
                </c:pt>
                <c:pt idx="874">
                  <c:v>0.41228825724899998</c:v>
                </c:pt>
                <c:pt idx="875">
                  <c:v>0.8125</c:v>
                </c:pt>
                <c:pt idx="876">
                  <c:v>0.18362900715800001</c:v>
                </c:pt>
                <c:pt idx="877">
                  <c:v>0.31049049518900002</c:v>
                </c:pt>
                <c:pt idx="878">
                  <c:v>0.13615800507600001</c:v>
                </c:pt>
                <c:pt idx="879">
                  <c:v>1</c:v>
                </c:pt>
                <c:pt idx="880">
                  <c:v>0.104668514176</c:v>
                </c:pt>
                <c:pt idx="881">
                  <c:v>0.106651376147</c:v>
                </c:pt>
                <c:pt idx="882">
                  <c:v>5.5451323743999997E-2</c:v>
                </c:pt>
                <c:pt idx="883">
                  <c:v>0.11191011235999999</c:v>
                </c:pt>
                <c:pt idx="884">
                  <c:v>0.28571428571399998</c:v>
                </c:pt>
                <c:pt idx="885">
                  <c:v>0.21192052980100001</c:v>
                </c:pt>
                <c:pt idx="886">
                  <c:v>1</c:v>
                </c:pt>
                <c:pt idx="887">
                  <c:v>0.20311858842800001</c:v>
                </c:pt>
                <c:pt idx="888">
                  <c:v>0.175606832484</c:v>
                </c:pt>
                <c:pt idx="889">
                  <c:v>0.12043269230799999</c:v>
                </c:pt>
                <c:pt idx="890">
                  <c:v>0.42407199100100001</c:v>
                </c:pt>
                <c:pt idx="891">
                  <c:v>0.29043026706199998</c:v>
                </c:pt>
                <c:pt idx="892">
                  <c:v>0.50376191272399995</c:v>
                </c:pt>
                <c:pt idx="893">
                  <c:v>0.27464532557299998</c:v>
                </c:pt>
                <c:pt idx="894">
                  <c:v>0.228740936058</c:v>
                </c:pt>
                <c:pt idx="895">
                  <c:v>0.119603573842</c:v>
                </c:pt>
                <c:pt idx="896">
                  <c:v>0.20094086021499999</c:v>
                </c:pt>
                <c:pt idx="897">
                  <c:v>0.210587366867</c:v>
                </c:pt>
                <c:pt idx="898">
                  <c:v>0.64082278480999999</c:v>
                </c:pt>
                <c:pt idx="899">
                  <c:v>0.55752840909099999</c:v>
                </c:pt>
                <c:pt idx="900">
                  <c:v>1</c:v>
                </c:pt>
                <c:pt idx="901">
                  <c:v>1</c:v>
                </c:pt>
                <c:pt idx="902">
                  <c:v>0.76618705036000001</c:v>
                </c:pt>
                <c:pt idx="903">
                  <c:v>0.37928408225400001</c:v>
                </c:pt>
                <c:pt idx="904">
                  <c:v>0.21645525427699999</c:v>
                </c:pt>
                <c:pt idx="905">
                  <c:v>0.33001172332899997</c:v>
                </c:pt>
                <c:pt idx="906">
                  <c:v>0.178873941206</c:v>
                </c:pt>
                <c:pt idx="907">
                  <c:v>1</c:v>
                </c:pt>
                <c:pt idx="908">
                  <c:v>0.80516958922399995</c:v>
                </c:pt>
                <c:pt idx="909">
                  <c:v>0.247748844001</c:v>
                </c:pt>
                <c:pt idx="910">
                  <c:v>0.38928571428600001</c:v>
                </c:pt>
                <c:pt idx="911">
                  <c:v>0.37430167597800001</c:v>
                </c:pt>
                <c:pt idx="912">
                  <c:v>0.45044319097500002</c:v>
                </c:pt>
                <c:pt idx="913">
                  <c:v>9.9239406012299997E-2</c:v>
                </c:pt>
                <c:pt idx="914">
                  <c:v>0.69393939393899995</c:v>
                </c:pt>
                <c:pt idx="915">
                  <c:v>0.17295546558700001</c:v>
                </c:pt>
                <c:pt idx="916">
                  <c:v>0.34852546916900001</c:v>
                </c:pt>
                <c:pt idx="917">
                  <c:v>0.29126213592200001</c:v>
                </c:pt>
                <c:pt idx="918">
                  <c:v>0.72515856236800003</c:v>
                </c:pt>
                <c:pt idx="919">
                  <c:v>0.30454791553900001</c:v>
                </c:pt>
                <c:pt idx="920">
                  <c:v>0.54162276080100002</c:v>
                </c:pt>
                <c:pt idx="921">
                  <c:v>0.17791503464899999</c:v>
                </c:pt>
                <c:pt idx="922">
                  <c:v>0.17874140666300001</c:v>
                </c:pt>
                <c:pt idx="923">
                  <c:v>0.75757342172200004</c:v>
                </c:pt>
                <c:pt idx="924">
                  <c:v>0.495</c:v>
                </c:pt>
                <c:pt idx="925">
                  <c:v>0.86658195679799999</c:v>
                </c:pt>
                <c:pt idx="926">
                  <c:v>0.46253937816700003</c:v>
                </c:pt>
                <c:pt idx="927">
                  <c:v>0.37338629592900002</c:v>
                </c:pt>
                <c:pt idx="928">
                  <c:v>0.83592644978800001</c:v>
                </c:pt>
                <c:pt idx="929">
                  <c:v>0.120744835612</c:v>
                </c:pt>
                <c:pt idx="930">
                  <c:v>0.177128651336</c:v>
                </c:pt>
                <c:pt idx="931">
                  <c:v>0.86898839137600004</c:v>
                </c:pt>
                <c:pt idx="932">
                  <c:v>0.60280898876400002</c:v>
                </c:pt>
                <c:pt idx="933">
                  <c:v>0.28443794671900002</c:v>
                </c:pt>
                <c:pt idx="934">
                  <c:v>0.71892039258499996</c:v>
                </c:pt>
                <c:pt idx="935">
                  <c:v>0.34713719841599999</c:v>
                </c:pt>
                <c:pt idx="936">
                  <c:v>1</c:v>
                </c:pt>
                <c:pt idx="937">
                  <c:v>0.12047153536499999</c:v>
                </c:pt>
                <c:pt idx="938">
                  <c:v>0.36823104693100001</c:v>
                </c:pt>
                <c:pt idx="939">
                  <c:v>0.20722635494200001</c:v>
                </c:pt>
                <c:pt idx="940">
                  <c:v>0.27719187785299998</c:v>
                </c:pt>
                <c:pt idx="941">
                  <c:v>0.19964189794100001</c:v>
                </c:pt>
                <c:pt idx="942">
                  <c:v>0.68314763231200004</c:v>
                </c:pt>
                <c:pt idx="943">
                  <c:v>0.193018867925</c:v>
                </c:pt>
                <c:pt idx="944">
                  <c:v>8.7979648081400005E-2</c:v>
                </c:pt>
                <c:pt idx="945">
                  <c:v>0.36532385466</c:v>
                </c:pt>
                <c:pt idx="946">
                  <c:v>0.95063694267499999</c:v>
                </c:pt>
                <c:pt idx="947">
                  <c:v>0.25100133511299999</c:v>
                </c:pt>
                <c:pt idx="948">
                  <c:v>0.17767362590499999</c:v>
                </c:pt>
                <c:pt idx="949">
                  <c:v>0.17270788912599999</c:v>
                </c:pt>
                <c:pt idx="950">
                  <c:v>0.17080378250600001</c:v>
                </c:pt>
                <c:pt idx="951">
                  <c:v>0.91181818181800001</c:v>
                </c:pt>
                <c:pt idx="952">
                  <c:v>1</c:v>
                </c:pt>
                <c:pt idx="953">
                  <c:v>0.281126015492</c:v>
                </c:pt>
                <c:pt idx="954">
                  <c:v>0.498074454429</c:v>
                </c:pt>
                <c:pt idx="955">
                  <c:v>0.32709891936800001</c:v>
                </c:pt>
                <c:pt idx="956">
                  <c:v>0.10816597002800001</c:v>
                </c:pt>
                <c:pt idx="957">
                  <c:v>0.25895615866400001</c:v>
                </c:pt>
                <c:pt idx="958">
                  <c:v>0.26095530236600001</c:v>
                </c:pt>
                <c:pt idx="959">
                  <c:v>0.43789473684199998</c:v>
                </c:pt>
                <c:pt idx="960">
                  <c:v>0.13748212807599999</c:v>
                </c:pt>
                <c:pt idx="961">
                  <c:v>0.31615868408300002</c:v>
                </c:pt>
                <c:pt idx="962">
                  <c:v>0.26630222569299999</c:v>
                </c:pt>
                <c:pt idx="963">
                  <c:v>0.75051334702299999</c:v>
                </c:pt>
                <c:pt idx="964">
                  <c:v>0.72201317027300005</c:v>
                </c:pt>
                <c:pt idx="965">
                  <c:v>0.70236547959399998</c:v>
                </c:pt>
                <c:pt idx="966">
                  <c:v>0.67070484581500001</c:v>
                </c:pt>
                <c:pt idx="967">
                  <c:v>1</c:v>
                </c:pt>
                <c:pt idx="968">
                  <c:v>0.61780104711999995</c:v>
                </c:pt>
                <c:pt idx="969">
                  <c:v>1</c:v>
                </c:pt>
                <c:pt idx="970">
                  <c:v>0.55011389521599996</c:v>
                </c:pt>
                <c:pt idx="971">
                  <c:v>0.16275855007199999</c:v>
                </c:pt>
                <c:pt idx="972">
                  <c:v>1</c:v>
                </c:pt>
                <c:pt idx="973">
                  <c:v>0.63871635610800004</c:v>
                </c:pt>
                <c:pt idx="974">
                  <c:v>0.42581356867100001</c:v>
                </c:pt>
                <c:pt idx="975">
                  <c:v>0.151120934638</c:v>
                </c:pt>
                <c:pt idx="976">
                  <c:v>0.51531531531499997</c:v>
                </c:pt>
                <c:pt idx="977">
                  <c:v>0.15765765765799999</c:v>
                </c:pt>
                <c:pt idx="978">
                  <c:v>0.30874228144299998</c:v>
                </c:pt>
                <c:pt idx="979">
                  <c:v>0.852133613151</c:v>
                </c:pt>
                <c:pt idx="980">
                  <c:v>0.30817922303599998</c:v>
                </c:pt>
                <c:pt idx="981">
                  <c:v>0.53817102778500003</c:v>
                </c:pt>
                <c:pt idx="982">
                  <c:v>0.140013078544</c:v>
                </c:pt>
                <c:pt idx="983">
                  <c:v>0.67665036674800005</c:v>
                </c:pt>
                <c:pt idx="984">
                  <c:v>0.53591062245099996</c:v>
                </c:pt>
                <c:pt idx="985">
                  <c:v>0.38265712012699998</c:v>
                </c:pt>
                <c:pt idx="986">
                  <c:v>0.216402481048</c:v>
                </c:pt>
                <c:pt idx="987">
                  <c:v>0.25305410122200001</c:v>
                </c:pt>
                <c:pt idx="988">
                  <c:v>0.113924050633</c:v>
                </c:pt>
                <c:pt idx="989">
                  <c:v>0.33204633204599998</c:v>
                </c:pt>
                <c:pt idx="990">
                  <c:v>0.34046417759800002</c:v>
                </c:pt>
                <c:pt idx="991">
                  <c:v>8.5116172072700003E-2</c:v>
                </c:pt>
                <c:pt idx="992">
                  <c:v>0.52513966480399998</c:v>
                </c:pt>
                <c:pt idx="993">
                  <c:v>0.22606792575199999</c:v>
                </c:pt>
                <c:pt idx="994">
                  <c:v>0.19472840248500001</c:v>
                </c:pt>
                <c:pt idx="995">
                  <c:v>1</c:v>
                </c:pt>
                <c:pt idx="996">
                  <c:v>8.6807716241400004E-2</c:v>
                </c:pt>
                <c:pt idx="997">
                  <c:v>1</c:v>
                </c:pt>
                <c:pt idx="998">
                  <c:v>0.97807502765800003</c:v>
                </c:pt>
                <c:pt idx="999">
                  <c:v>0.23645320197</c:v>
                </c:pt>
                <c:pt idx="1000">
                  <c:v>0.36035502958600002</c:v>
                </c:pt>
                <c:pt idx="1001">
                  <c:v>0.15531598993000001</c:v>
                </c:pt>
                <c:pt idx="1002">
                  <c:v>0.88359606250400002</c:v>
                </c:pt>
                <c:pt idx="1003">
                  <c:v>0.102746693795</c:v>
                </c:pt>
                <c:pt idx="1004">
                  <c:v>0.375790139064</c:v>
                </c:pt>
                <c:pt idx="1005">
                  <c:v>0.51636363636399996</c:v>
                </c:pt>
                <c:pt idx="1006">
                  <c:v>0.16379907985100001</c:v>
                </c:pt>
                <c:pt idx="1007">
                  <c:v>0.805118110236</c:v>
                </c:pt>
                <c:pt idx="1008">
                  <c:v>0.116312346688</c:v>
                </c:pt>
                <c:pt idx="1009">
                  <c:v>0.58402602096099998</c:v>
                </c:pt>
                <c:pt idx="1010">
                  <c:v>0.304838709677</c:v>
                </c:pt>
                <c:pt idx="1011">
                  <c:v>0.25712571257099998</c:v>
                </c:pt>
                <c:pt idx="1012">
                  <c:v>0.18371400198599999</c:v>
                </c:pt>
                <c:pt idx="1013">
                  <c:v>0.206338503034</c:v>
                </c:pt>
                <c:pt idx="1014">
                  <c:v>0.123116383456</c:v>
                </c:pt>
                <c:pt idx="1015">
                  <c:v>0.435281837161</c:v>
                </c:pt>
                <c:pt idx="1016">
                  <c:v>0.262287334594</c:v>
                </c:pt>
                <c:pt idx="1017">
                  <c:v>0.54511970534099996</c:v>
                </c:pt>
                <c:pt idx="1018">
                  <c:v>0.23865877712</c:v>
                </c:pt>
                <c:pt idx="1019">
                  <c:v>0.32143187494199998</c:v>
                </c:pt>
                <c:pt idx="1020">
                  <c:v>1</c:v>
                </c:pt>
                <c:pt idx="1021">
                  <c:v>0.76928471248200003</c:v>
                </c:pt>
                <c:pt idx="1022">
                  <c:v>0.21430064812899999</c:v>
                </c:pt>
                <c:pt idx="1023">
                  <c:v>0.17873303167400001</c:v>
                </c:pt>
                <c:pt idx="1024">
                  <c:v>0.15113350125899999</c:v>
                </c:pt>
                <c:pt idx="1025">
                  <c:v>0.824601366743</c:v>
                </c:pt>
                <c:pt idx="1026">
                  <c:v>0.26482213438699997</c:v>
                </c:pt>
                <c:pt idx="1027">
                  <c:v>0.77588871715600005</c:v>
                </c:pt>
                <c:pt idx="1028">
                  <c:v>0.93618933493099998</c:v>
                </c:pt>
                <c:pt idx="1029">
                  <c:v>0.10936205468100001</c:v>
                </c:pt>
                <c:pt idx="1030">
                  <c:v>0.92148798098899998</c:v>
                </c:pt>
                <c:pt idx="1031">
                  <c:v>0.75878033205600004</c:v>
                </c:pt>
                <c:pt idx="1032">
                  <c:v>0.41749105451500002</c:v>
                </c:pt>
                <c:pt idx="1033">
                  <c:v>0.45555890328400001</c:v>
                </c:pt>
                <c:pt idx="1034">
                  <c:v>0.25621703089699999</c:v>
                </c:pt>
                <c:pt idx="1035">
                  <c:v>0.93394495412800005</c:v>
                </c:pt>
                <c:pt idx="1036">
                  <c:v>0.25203804347800002</c:v>
                </c:pt>
                <c:pt idx="1037">
                  <c:v>0.20048899755499999</c:v>
                </c:pt>
                <c:pt idx="1038">
                  <c:v>0.43327596996200002</c:v>
                </c:pt>
                <c:pt idx="1039">
                  <c:v>0.34792495736200002</c:v>
                </c:pt>
                <c:pt idx="1040">
                  <c:v>5.2228580640000001E-2</c:v>
                </c:pt>
                <c:pt idx="1041">
                  <c:v>0.93399339934000003</c:v>
                </c:pt>
                <c:pt idx="1042">
                  <c:v>0.61709319169499999</c:v>
                </c:pt>
                <c:pt idx="1043">
                  <c:v>0.76807980049900004</c:v>
                </c:pt>
                <c:pt idx="1044">
                  <c:v>0.99873350923500004</c:v>
                </c:pt>
                <c:pt idx="1045">
                  <c:v>0.44310738766199997</c:v>
                </c:pt>
                <c:pt idx="1046">
                  <c:v>0.194810126582</c:v>
                </c:pt>
                <c:pt idx="1047">
                  <c:v>1</c:v>
                </c:pt>
                <c:pt idx="1048">
                  <c:v>0.21526076303800001</c:v>
                </c:pt>
                <c:pt idx="1049">
                  <c:v>0.21388643718700001</c:v>
                </c:pt>
                <c:pt idx="1050">
                  <c:v>0.34283347141699999</c:v>
                </c:pt>
                <c:pt idx="1051">
                  <c:v>0.51726155646600003</c:v>
                </c:pt>
                <c:pt idx="1052">
                  <c:v>0.39413359625299998</c:v>
                </c:pt>
                <c:pt idx="1053">
                  <c:v>0.28255927249099999</c:v>
                </c:pt>
                <c:pt idx="1054">
                  <c:v>1</c:v>
                </c:pt>
                <c:pt idx="1055">
                  <c:v>0.15818945403599999</c:v>
                </c:pt>
                <c:pt idx="1056">
                  <c:v>1</c:v>
                </c:pt>
                <c:pt idx="1057">
                  <c:v>0.82043343653300005</c:v>
                </c:pt>
                <c:pt idx="1058">
                  <c:v>0.14811568799300001</c:v>
                </c:pt>
                <c:pt idx="1059">
                  <c:v>0.72036905606799995</c:v>
                </c:pt>
                <c:pt idx="1060">
                  <c:v>0.120108695652</c:v>
                </c:pt>
                <c:pt idx="1061">
                  <c:v>0.146572678658</c:v>
                </c:pt>
                <c:pt idx="1062">
                  <c:v>0.18561001042799999</c:v>
                </c:pt>
                <c:pt idx="1063">
                  <c:v>0.17300832342399999</c:v>
                </c:pt>
                <c:pt idx="1064">
                  <c:v>0.23144818568200001</c:v>
                </c:pt>
                <c:pt idx="1065">
                  <c:v>0.53726708074499996</c:v>
                </c:pt>
                <c:pt idx="1066">
                  <c:v>0.54870399758199995</c:v>
                </c:pt>
                <c:pt idx="1067">
                  <c:v>0.18170386670899999</c:v>
                </c:pt>
                <c:pt idx="1068">
                  <c:v>0.293055202239</c:v>
                </c:pt>
                <c:pt idx="1069">
                  <c:v>1</c:v>
                </c:pt>
                <c:pt idx="1070">
                  <c:v>0.41751990898699998</c:v>
                </c:pt>
                <c:pt idx="1071">
                  <c:v>0.10758817242599999</c:v>
                </c:pt>
                <c:pt idx="1072">
                  <c:v>0.29547738693499997</c:v>
                </c:pt>
                <c:pt idx="1073">
                  <c:v>0.83689024390199995</c:v>
                </c:pt>
                <c:pt idx="1074">
                  <c:v>7.3374215630299999E-2</c:v>
                </c:pt>
                <c:pt idx="1075">
                  <c:v>1</c:v>
                </c:pt>
                <c:pt idx="1076">
                  <c:v>0.129311754128</c:v>
                </c:pt>
                <c:pt idx="1077">
                  <c:v>0.21629925493499999</c:v>
                </c:pt>
                <c:pt idx="1078">
                  <c:v>1</c:v>
                </c:pt>
                <c:pt idx="1079">
                  <c:v>3.9201773835899997E-2</c:v>
                </c:pt>
                <c:pt idx="1080">
                  <c:v>1</c:v>
                </c:pt>
                <c:pt idx="1081">
                  <c:v>0.99491298527399996</c:v>
                </c:pt>
                <c:pt idx="1082">
                  <c:v>0.12516184721599999</c:v>
                </c:pt>
                <c:pt idx="1083">
                  <c:v>0.90635451504999998</c:v>
                </c:pt>
                <c:pt idx="1084">
                  <c:v>0.13127249629500001</c:v>
                </c:pt>
                <c:pt idx="1085">
                  <c:v>1</c:v>
                </c:pt>
                <c:pt idx="1086">
                  <c:v>9.0046631291199997E-2</c:v>
                </c:pt>
                <c:pt idx="1087">
                  <c:v>0.19459362692400001</c:v>
                </c:pt>
                <c:pt idx="1088">
                  <c:v>0.17475728155299999</c:v>
                </c:pt>
                <c:pt idx="1089">
                  <c:v>0.38774413187599999</c:v>
                </c:pt>
                <c:pt idx="1090">
                  <c:v>0.36225359798099999</c:v>
                </c:pt>
                <c:pt idx="1091">
                  <c:v>0.12910600409100001</c:v>
                </c:pt>
                <c:pt idx="1092">
                  <c:v>0.18250539956799999</c:v>
                </c:pt>
                <c:pt idx="1093">
                  <c:v>0.59463601532599997</c:v>
                </c:pt>
                <c:pt idx="1094">
                  <c:v>0.36719478098800001</c:v>
                </c:pt>
                <c:pt idx="1095">
                  <c:v>0.50553025374100002</c:v>
                </c:pt>
                <c:pt idx="1096">
                  <c:v>0.13586520460000001</c:v>
                </c:pt>
                <c:pt idx="1097">
                  <c:v>0.87610619468999995</c:v>
                </c:pt>
                <c:pt idx="1098">
                  <c:v>0.50285714285700001</c:v>
                </c:pt>
                <c:pt idx="1099">
                  <c:v>0.22110552763800001</c:v>
                </c:pt>
                <c:pt idx="1100">
                  <c:v>0.41425464279699997</c:v>
                </c:pt>
                <c:pt idx="1101">
                  <c:v>0.477173913043</c:v>
                </c:pt>
                <c:pt idx="1102">
                  <c:v>0.362239297475</c:v>
                </c:pt>
                <c:pt idx="1103">
                  <c:v>0.68640350877199996</c:v>
                </c:pt>
                <c:pt idx="1104">
                  <c:v>0.13303830728800001</c:v>
                </c:pt>
                <c:pt idx="1105">
                  <c:v>0.58527422990199995</c:v>
                </c:pt>
                <c:pt idx="1106">
                  <c:v>0.67939214232800005</c:v>
                </c:pt>
                <c:pt idx="1107">
                  <c:v>0.38055908513300002</c:v>
                </c:pt>
                <c:pt idx="1108">
                  <c:v>1</c:v>
                </c:pt>
                <c:pt idx="1109">
                  <c:v>6.2756694594999995E-2</c:v>
                </c:pt>
                <c:pt idx="1110">
                  <c:v>0.76315789473700002</c:v>
                </c:pt>
                <c:pt idx="1111">
                  <c:v>0.16175766283500001</c:v>
                </c:pt>
                <c:pt idx="1112">
                  <c:v>1</c:v>
                </c:pt>
                <c:pt idx="1113">
                  <c:v>0.70362178601100001</c:v>
                </c:pt>
                <c:pt idx="1114">
                  <c:v>0.298412698413</c:v>
                </c:pt>
                <c:pt idx="1115">
                  <c:v>0.52749520860999999</c:v>
                </c:pt>
                <c:pt idx="1116">
                  <c:v>0.30521283158500001</c:v>
                </c:pt>
                <c:pt idx="1117">
                  <c:v>0.36507531273900001</c:v>
                </c:pt>
                <c:pt idx="1118">
                  <c:v>0.21140939597300001</c:v>
                </c:pt>
                <c:pt idx="1119">
                  <c:v>0.40404939370300003</c:v>
                </c:pt>
                <c:pt idx="1120">
                  <c:v>0.64724245577499995</c:v>
                </c:pt>
                <c:pt idx="1121">
                  <c:v>0.516129032258</c:v>
                </c:pt>
                <c:pt idx="1122">
                  <c:v>0.169961489089</c:v>
                </c:pt>
                <c:pt idx="1123">
                  <c:v>0.19405940594099999</c:v>
                </c:pt>
                <c:pt idx="1124">
                  <c:v>0.12942849754300001</c:v>
                </c:pt>
                <c:pt idx="1125">
                  <c:v>0.66369993642699998</c:v>
                </c:pt>
                <c:pt idx="1126">
                  <c:v>1</c:v>
                </c:pt>
                <c:pt idx="1127">
                  <c:v>0.16891570090499999</c:v>
                </c:pt>
                <c:pt idx="1128">
                  <c:v>1</c:v>
                </c:pt>
                <c:pt idx="1129">
                  <c:v>0.23715753424700001</c:v>
                </c:pt>
                <c:pt idx="1130">
                  <c:v>0.83254557731300005</c:v>
                </c:pt>
                <c:pt idx="1131">
                  <c:v>0.69879187259700004</c:v>
                </c:pt>
                <c:pt idx="1132">
                  <c:v>1</c:v>
                </c:pt>
                <c:pt idx="1133">
                  <c:v>0.210409521888</c:v>
                </c:pt>
                <c:pt idx="1134">
                  <c:v>0.236897590361</c:v>
                </c:pt>
                <c:pt idx="1135">
                  <c:v>0.21531100478500001</c:v>
                </c:pt>
                <c:pt idx="1136">
                  <c:v>0.51397655545499998</c:v>
                </c:pt>
                <c:pt idx="1137">
                  <c:v>0.97504950494999998</c:v>
                </c:pt>
                <c:pt idx="1138">
                  <c:v>0.18773656321000001</c:v>
                </c:pt>
                <c:pt idx="1139">
                  <c:v>0.42113690952799998</c:v>
                </c:pt>
                <c:pt idx="1140">
                  <c:v>0.669893020886</c:v>
                </c:pt>
                <c:pt idx="1141">
                  <c:v>0.333908541846</c:v>
                </c:pt>
                <c:pt idx="1142">
                  <c:v>0.33327705554600001</c:v>
                </c:pt>
                <c:pt idx="1143">
                  <c:v>0.87613293051399999</c:v>
                </c:pt>
                <c:pt idx="1144">
                  <c:v>2.7193145837199999E-2</c:v>
                </c:pt>
                <c:pt idx="1145">
                  <c:v>0.78566817301500003</c:v>
                </c:pt>
                <c:pt idx="1146">
                  <c:v>0.30960997185400002</c:v>
                </c:pt>
                <c:pt idx="1147">
                  <c:v>0.10382293762600001</c:v>
                </c:pt>
                <c:pt idx="1148">
                  <c:v>0.61935483870999997</c:v>
                </c:pt>
                <c:pt idx="1149">
                  <c:v>0.38577405857699998</c:v>
                </c:pt>
                <c:pt idx="1150">
                  <c:v>0.36361561287400002</c:v>
                </c:pt>
                <c:pt idx="1151">
                  <c:v>0.60219594594600001</c:v>
                </c:pt>
                <c:pt idx="1152">
                  <c:v>0.71542857142899996</c:v>
                </c:pt>
                <c:pt idx="1153">
                  <c:v>0.28994082840199997</c:v>
                </c:pt>
                <c:pt idx="1154">
                  <c:v>0.264828407062</c:v>
                </c:pt>
                <c:pt idx="1155">
                  <c:v>0.840132699722</c:v>
                </c:pt>
                <c:pt idx="1156">
                  <c:v>0.99867549668900002</c:v>
                </c:pt>
                <c:pt idx="1157">
                  <c:v>0.34067505720800001</c:v>
                </c:pt>
                <c:pt idx="1158">
                  <c:v>0.33071161048699999</c:v>
                </c:pt>
                <c:pt idx="1159">
                  <c:v>0.97331186986399998</c:v>
                </c:pt>
                <c:pt idx="1160">
                  <c:v>1</c:v>
                </c:pt>
                <c:pt idx="1161">
                  <c:v>0.29086336965600001</c:v>
                </c:pt>
                <c:pt idx="1162">
                  <c:v>0.95052473763099998</c:v>
                </c:pt>
                <c:pt idx="1163">
                  <c:v>0.407135362015</c:v>
                </c:pt>
                <c:pt idx="1164">
                  <c:v>0.12425149700599999</c:v>
                </c:pt>
                <c:pt idx="1165">
                  <c:v>0.169161435699</c:v>
                </c:pt>
                <c:pt idx="1166">
                  <c:v>0.358803986711</c:v>
                </c:pt>
                <c:pt idx="1167">
                  <c:v>0.94977168949799995</c:v>
                </c:pt>
                <c:pt idx="1168">
                  <c:v>0.77925396014299997</c:v>
                </c:pt>
                <c:pt idx="1169">
                  <c:v>0.93442622950800003</c:v>
                </c:pt>
                <c:pt idx="1170">
                  <c:v>0.254037267081</c:v>
                </c:pt>
                <c:pt idx="1171">
                  <c:v>0.22357452484199999</c:v>
                </c:pt>
                <c:pt idx="1172">
                  <c:v>0.42679127725900001</c:v>
                </c:pt>
                <c:pt idx="1173">
                  <c:v>0.20403468412699999</c:v>
                </c:pt>
                <c:pt idx="1174">
                  <c:v>0.82281284606899996</c:v>
                </c:pt>
                <c:pt idx="1175">
                  <c:v>0.13915094339600001</c:v>
                </c:pt>
                <c:pt idx="1176">
                  <c:v>0.25460636515899998</c:v>
                </c:pt>
                <c:pt idx="1177">
                  <c:v>0.88794326241099997</c:v>
                </c:pt>
                <c:pt idx="1178">
                  <c:v>0.73674242424199998</c:v>
                </c:pt>
                <c:pt idx="1179">
                  <c:v>0.39633971975999999</c:v>
                </c:pt>
                <c:pt idx="1180">
                  <c:v>0.68382352941199998</c:v>
                </c:pt>
                <c:pt idx="1181">
                  <c:v>0.26655982905999998</c:v>
                </c:pt>
                <c:pt idx="1182">
                  <c:v>0.95888888888900004</c:v>
                </c:pt>
                <c:pt idx="1183">
                  <c:v>0.39010853478000002</c:v>
                </c:pt>
                <c:pt idx="1184">
                  <c:v>0.37411431270700002</c:v>
                </c:pt>
                <c:pt idx="1185">
                  <c:v>0.72993630573199997</c:v>
                </c:pt>
                <c:pt idx="1186">
                  <c:v>0.50378787878800002</c:v>
                </c:pt>
                <c:pt idx="1187">
                  <c:v>1</c:v>
                </c:pt>
                <c:pt idx="1188">
                  <c:v>0.85603387438199996</c:v>
                </c:pt>
                <c:pt idx="1189">
                  <c:v>0.92087312414699996</c:v>
                </c:pt>
                <c:pt idx="1190">
                  <c:v>0.75596816976100001</c:v>
                </c:pt>
                <c:pt idx="1191">
                  <c:v>0.98441310571499996</c:v>
                </c:pt>
                <c:pt idx="1192">
                  <c:v>0.50572880771899997</c:v>
                </c:pt>
                <c:pt idx="1193">
                  <c:v>0.19442508710799999</c:v>
                </c:pt>
                <c:pt idx="1194">
                  <c:v>0.27542579075399998</c:v>
                </c:pt>
                <c:pt idx="1195">
                  <c:v>0.43001119820799999</c:v>
                </c:pt>
                <c:pt idx="1196">
                  <c:v>0.63953488372099998</c:v>
                </c:pt>
                <c:pt idx="1197">
                  <c:v>0.21349325337300001</c:v>
                </c:pt>
                <c:pt idx="1198">
                  <c:v>0.18410041840999999</c:v>
                </c:pt>
                <c:pt idx="1199">
                  <c:v>0.123027114529</c:v>
                </c:pt>
                <c:pt idx="1200">
                  <c:v>0.53942428035000001</c:v>
                </c:pt>
                <c:pt idx="1201">
                  <c:v>0.50670926517600001</c:v>
                </c:pt>
                <c:pt idx="1202">
                  <c:v>0.83134419374500002</c:v>
                </c:pt>
                <c:pt idx="1203">
                  <c:v>0.95463510848099997</c:v>
                </c:pt>
                <c:pt idx="1204">
                  <c:v>0.222222222222</c:v>
                </c:pt>
                <c:pt idx="1205">
                  <c:v>0.57786885245899999</c:v>
                </c:pt>
                <c:pt idx="1206">
                  <c:v>1</c:v>
                </c:pt>
                <c:pt idx="1207">
                  <c:v>0.200752545374</c:v>
                </c:pt>
                <c:pt idx="1208">
                  <c:v>0.123273429378</c:v>
                </c:pt>
                <c:pt idx="1209">
                  <c:v>0.49037791710200002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0.860380779692</c:v>
                </c:pt>
                <c:pt idx="1214">
                  <c:v>0.71928518242700001</c:v>
                </c:pt>
                <c:pt idx="1215">
                  <c:v>0.40690505548700001</c:v>
                </c:pt>
                <c:pt idx="1216">
                  <c:v>0.92336836085499996</c:v>
                </c:pt>
                <c:pt idx="1217">
                  <c:v>0.340345199569</c:v>
                </c:pt>
                <c:pt idx="1218">
                  <c:v>0.34601706970099999</c:v>
                </c:pt>
                <c:pt idx="1219">
                  <c:v>0.28845818054799999</c:v>
                </c:pt>
                <c:pt idx="1220">
                  <c:v>0.17931360201499999</c:v>
                </c:pt>
                <c:pt idx="1221">
                  <c:v>0.778290993072</c:v>
                </c:pt>
                <c:pt idx="1222">
                  <c:v>0.17360482654600001</c:v>
                </c:pt>
                <c:pt idx="1223">
                  <c:v>1</c:v>
                </c:pt>
                <c:pt idx="1224">
                  <c:v>1</c:v>
                </c:pt>
                <c:pt idx="1225">
                  <c:v>0.12425149700599999</c:v>
                </c:pt>
                <c:pt idx="1226">
                  <c:v>0.54009433962300002</c:v>
                </c:pt>
                <c:pt idx="1227">
                  <c:v>1</c:v>
                </c:pt>
                <c:pt idx="1228">
                  <c:v>0.59236234458299997</c:v>
                </c:pt>
                <c:pt idx="1229">
                  <c:v>0.15220700152200001</c:v>
                </c:pt>
                <c:pt idx="1230">
                  <c:v>0.50708661417300005</c:v>
                </c:pt>
                <c:pt idx="1231">
                  <c:v>0.14849428868100001</c:v>
                </c:pt>
                <c:pt idx="1232">
                  <c:v>1</c:v>
                </c:pt>
                <c:pt idx="1233">
                  <c:v>0.31460858172299999</c:v>
                </c:pt>
                <c:pt idx="1234">
                  <c:v>0.114581458146</c:v>
                </c:pt>
                <c:pt idx="1235">
                  <c:v>0.28327931820899999</c:v>
                </c:pt>
                <c:pt idx="1236">
                  <c:v>0.419251824818</c:v>
                </c:pt>
                <c:pt idx="1237">
                  <c:v>0.439183673469</c:v>
                </c:pt>
                <c:pt idx="1238">
                  <c:v>0.13845376452800001</c:v>
                </c:pt>
                <c:pt idx="1239">
                  <c:v>0.73890722405599996</c:v>
                </c:pt>
                <c:pt idx="1240">
                  <c:v>7.8368223295799996E-2</c:v>
                </c:pt>
                <c:pt idx="1241">
                  <c:v>0.34321858150099999</c:v>
                </c:pt>
                <c:pt idx="1242">
                  <c:v>0.30800821355199998</c:v>
                </c:pt>
                <c:pt idx="1243">
                  <c:v>0.10885989011</c:v>
                </c:pt>
                <c:pt idx="1244">
                  <c:v>0.27970939283899998</c:v>
                </c:pt>
                <c:pt idx="1245">
                  <c:v>0.80798479087499997</c:v>
                </c:pt>
                <c:pt idx="1246">
                  <c:v>0.70428336079099996</c:v>
                </c:pt>
                <c:pt idx="1247">
                  <c:v>1</c:v>
                </c:pt>
                <c:pt idx="1248">
                  <c:v>0.158495087467</c:v>
                </c:pt>
                <c:pt idx="1249">
                  <c:v>0.128316065126</c:v>
                </c:pt>
                <c:pt idx="1250">
                  <c:v>0.185221354167</c:v>
                </c:pt>
                <c:pt idx="1251">
                  <c:v>0.27182750088399998</c:v>
                </c:pt>
                <c:pt idx="1252">
                  <c:v>0.588024564995</c:v>
                </c:pt>
                <c:pt idx="1253">
                  <c:v>0.89528795811499995</c:v>
                </c:pt>
                <c:pt idx="1254">
                  <c:v>0.23230088495599999</c:v>
                </c:pt>
                <c:pt idx="1255">
                  <c:v>0.99836065573800004</c:v>
                </c:pt>
                <c:pt idx="1256">
                  <c:v>1</c:v>
                </c:pt>
                <c:pt idx="1257">
                  <c:v>0.79600000000000004</c:v>
                </c:pt>
                <c:pt idx="1258">
                  <c:v>0.54183673469399996</c:v>
                </c:pt>
                <c:pt idx="1259">
                  <c:v>0.35978520286400001</c:v>
                </c:pt>
                <c:pt idx="1260">
                  <c:v>0.212992681987</c:v>
                </c:pt>
                <c:pt idx="1261">
                  <c:v>1</c:v>
                </c:pt>
                <c:pt idx="1262">
                  <c:v>0.89684813753600001</c:v>
                </c:pt>
                <c:pt idx="1263">
                  <c:v>9.7396143907800006E-2</c:v>
                </c:pt>
                <c:pt idx="1264">
                  <c:v>0.754980079681</c:v>
                </c:pt>
                <c:pt idx="1265">
                  <c:v>1</c:v>
                </c:pt>
                <c:pt idx="1266">
                  <c:v>0.95891110165899995</c:v>
                </c:pt>
                <c:pt idx="1267">
                  <c:v>0.76158940397399999</c:v>
                </c:pt>
                <c:pt idx="1268">
                  <c:v>4.9750323654500002E-2</c:v>
                </c:pt>
                <c:pt idx="1269">
                  <c:v>0.44042894536900001</c:v>
                </c:pt>
                <c:pt idx="1270">
                  <c:v>0.993223243496</c:v>
                </c:pt>
                <c:pt idx="1271">
                  <c:v>0.15878946385199999</c:v>
                </c:pt>
                <c:pt idx="1272">
                  <c:v>0.26551312649199998</c:v>
                </c:pt>
                <c:pt idx="1273">
                  <c:v>1</c:v>
                </c:pt>
                <c:pt idx="1274">
                  <c:v>0.73975308642000004</c:v>
                </c:pt>
                <c:pt idx="1275">
                  <c:v>0.132974199036</c:v>
                </c:pt>
                <c:pt idx="1276">
                  <c:v>0.41968457943900001</c:v>
                </c:pt>
                <c:pt idx="1277">
                  <c:v>1</c:v>
                </c:pt>
                <c:pt idx="1278">
                  <c:v>0.81923871856700003</c:v>
                </c:pt>
                <c:pt idx="1279">
                  <c:v>9.5798319327699999E-2</c:v>
                </c:pt>
                <c:pt idx="1280">
                  <c:v>0.27951070336400002</c:v>
                </c:pt>
                <c:pt idx="1281">
                  <c:v>0.23223034597100001</c:v>
                </c:pt>
                <c:pt idx="1282">
                  <c:v>0.123088832979</c:v>
                </c:pt>
                <c:pt idx="1283">
                  <c:v>0.52843137254899997</c:v>
                </c:pt>
                <c:pt idx="1284">
                  <c:v>0.40719257540600001</c:v>
                </c:pt>
                <c:pt idx="1285">
                  <c:v>0.26689655172400001</c:v>
                </c:pt>
                <c:pt idx="1286">
                  <c:v>0.212356119333</c:v>
                </c:pt>
                <c:pt idx="1287">
                  <c:v>0.38370440549500001</c:v>
                </c:pt>
                <c:pt idx="1288">
                  <c:v>0.177883096367</c:v>
                </c:pt>
                <c:pt idx="1289">
                  <c:v>0.448760330579</c:v>
                </c:pt>
                <c:pt idx="1290">
                  <c:v>0.25219573400299999</c:v>
                </c:pt>
                <c:pt idx="1291">
                  <c:v>0.50223713646500001</c:v>
                </c:pt>
                <c:pt idx="1292">
                  <c:v>0.267326732673</c:v>
                </c:pt>
                <c:pt idx="1293">
                  <c:v>0.832369942197</c:v>
                </c:pt>
                <c:pt idx="1294">
                  <c:v>0.35478966041600002</c:v>
                </c:pt>
                <c:pt idx="1295">
                  <c:v>0.17534883720899999</c:v>
                </c:pt>
                <c:pt idx="1296">
                  <c:v>0.65814696485599999</c:v>
                </c:pt>
                <c:pt idx="1297">
                  <c:v>0.68649489884100001</c:v>
                </c:pt>
                <c:pt idx="1298">
                  <c:v>0.48737373737400003</c:v>
                </c:pt>
                <c:pt idx="1299">
                  <c:v>0.27611940298499998</c:v>
                </c:pt>
                <c:pt idx="1300">
                  <c:v>0.70949720670399996</c:v>
                </c:pt>
                <c:pt idx="1301">
                  <c:v>0.31337673669400001</c:v>
                </c:pt>
                <c:pt idx="1302">
                  <c:v>0.60186915887900005</c:v>
                </c:pt>
                <c:pt idx="1303">
                  <c:v>0.172016959419</c:v>
                </c:pt>
                <c:pt idx="1304">
                  <c:v>0.18613549403599999</c:v>
                </c:pt>
                <c:pt idx="1305">
                  <c:v>0.99530516431899996</c:v>
                </c:pt>
                <c:pt idx="1306">
                  <c:v>0.17914012738900001</c:v>
                </c:pt>
                <c:pt idx="1307">
                  <c:v>0.63744848372999996</c:v>
                </c:pt>
                <c:pt idx="1308">
                  <c:v>1</c:v>
                </c:pt>
                <c:pt idx="1309">
                  <c:v>0.188372717508</c:v>
                </c:pt>
                <c:pt idx="1310">
                  <c:v>0.18346774193500001</c:v>
                </c:pt>
                <c:pt idx="1311">
                  <c:v>1</c:v>
                </c:pt>
                <c:pt idx="1312">
                  <c:v>0.103626943005</c:v>
                </c:pt>
                <c:pt idx="1313">
                  <c:v>0.2141782059</c:v>
                </c:pt>
                <c:pt idx="1314">
                  <c:v>9.6432327481599994E-2</c:v>
                </c:pt>
                <c:pt idx="1315">
                  <c:v>0.19260611592900001</c:v>
                </c:pt>
                <c:pt idx="1316">
                  <c:v>0.81778741865500004</c:v>
                </c:pt>
                <c:pt idx="1317">
                  <c:v>0.99351701782799995</c:v>
                </c:pt>
                <c:pt idx="1318">
                  <c:v>0.43773349937700001</c:v>
                </c:pt>
                <c:pt idx="1319">
                  <c:v>0.12934898612599999</c:v>
                </c:pt>
                <c:pt idx="1320">
                  <c:v>0.17006757652000001</c:v>
                </c:pt>
                <c:pt idx="1321">
                  <c:v>0.15514886643</c:v>
                </c:pt>
                <c:pt idx="1322">
                  <c:v>0.34124946512600002</c:v>
                </c:pt>
                <c:pt idx="1323">
                  <c:v>0.212048716833</c:v>
                </c:pt>
                <c:pt idx="1324">
                  <c:v>0.70878274268100006</c:v>
                </c:pt>
                <c:pt idx="1325">
                  <c:v>0.35714285714299998</c:v>
                </c:pt>
                <c:pt idx="1326">
                  <c:v>0.308004876067</c:v>
                </c:pt>
                <c:pt idx="1327">
                  <c:v>0.91419656786299996</c:v>
                </c:pt>
                <c:pt idx="1328">
                  <c:v>0.42063492063500002</c:v>
                </c:pt>
                <c:pt idx="1329">
                  <c:v>0.13382211360400001</c:v>
                </c:pt>
                <c:pt idx="1330">
                  <c:v>0.37151079136699999</c:v>
                </c:pt>
                <c:pt idx="1331">
                  <c:v>0.56136183689600005</c:v>
                </c:pt>
                <c:pt idx="1332">
                  <c:v>0.43898895990699999</c:v>
                </c:pt>
                <c:pt idx="1333">
                  <c:v>0.114233907525</c:v>
                </c:pt>
                <c:pt idx="1334">
                  <c:v>0.44457765667600002</c:v>
                </c:pt>
                <c:pt idx="1335">
                  <c:v>1</c:v>
                </c:pt>
                <c:pt idx="1336">
                  <c:v>0.83226495726500005</c:v>
                </c:pt>
                <c:pt idx="1337">
                  <c:v>0.595369349504</c:v>
                </c:pt>
                <c:pt idx="1338">
                  <c:v>0.221837688181</c:v>
                </c:pt>
                <c:pt idx="1339">
                  <c:v>0.428968070338</c:v>
                </c:pt>
                <c:pt idx="1340">
                  <c:v>0.20825906120000001</c:v>
                </c:pt>
                <c:pt idx="1341">
                  <c:v>0.20374531835199999</c:v>
                </c:pt>
                <c:pt idx="1342">
                  <c:v>6.2459651387999998E-2</c:v>
                </c:pt>
                <c:pt idx="1343">
                  <c:v>5.5229142185699999E-2</c:v>
                </c:pt>
                <c:pt idx="1344">
                  <c:v>0.57387335995400002</c:v>
                </c:pt>
                <c:pt idx="1345">
                  <c:v>0.74250119028700001</c:v>
                </c:pt>
                <c:pt idx="1346">
                  <c:v>0.19576470588200001</c:v>
                </c:pt>
                <c:pt idx="1347">
                  <c:v>0.38871473354199998</c:v>
                </c:pt>
                <c:pt idx="1348">
                  <c:v>0.461959266117</c:v>
                </c:pt>
                <c:pt idx="1349">
                  <c:v>0.23385555980100001</c:v>
                </c:pt>
                <c:pt idx="1350">
                  <c:v>9.2572062084299994E-2</c:v>
                </c:pt>
                <c:pt idx="1351">
                  <c:v>0.67254313578400005</c:v>
                </c:pt>
                <c:pt idx="1352">
                  <c:v>0.18255352894499999</c:v>
                </c:pt>
                <c:pt idx="1353">
                  <c:v>0.93317422434399999</c:v>
                </c:pt>
                <c:pt idx="1354">
                  <c:v>0.49509803921599999</c:v>
                </c:pt>
                <c:pt idx="1355">
                  <c:v>0.406369426752</c:v>
                </c:pt>
                <c:pt idx="1356">
                  <c:v>0.39391226499600002</c:v>
                </c:pt>
                <c:pt idx="1357">
                  <c:v>0.26376554174099998</c:v>
                </c:pt>
                <c:pt idx="1358">
                  <c:v>0.51070551070600001</c:v>
                </c:pt>
                <c:pt idx="1359">
                  <c:v>0.19208381839300001</c:v>
                </c:pt>
                <c:pt idx="1360">
                  <c:v>0.145454545455</c:v>
                </c:pt>
                <c:pt idx="1361">
                  <c:v>0.15023728813600001</c:v>
                </c:pt>
                <c:pt idx="1362">
                  <c:v>1</c:v>
                </c:pt>
                <c:pt idx="1363">
                  <c:v>0.34998804685599999</c:v>
                </c:pt>
                <c:pt idx="1364">
                  <c:v>0.74456379355500002</c:v>
                </c:pt>
                <c:pt idx="1365">
                  <c:v>0.32403533240400001</c:v>
                </c:pt>
                <c:pt idx="1366">
                  <c:v>5.2558370591199999E-2</c:v>
                </c:pt>
                <c:pt idx="1367">
                  <c:v>0.18895542248800001</c:v>
                </c:pt>
                <c:pt idx="1368">
                  <c:v>1</c:v>
                </c:pt>
                <c:pt idx="1369">
                  <c:v>0.22730521801299999</c:v>
                </c:pt>
                <c:pt idx="1370">
                  <c:v>0.161922984932</c:v>
                </c:pt>
                <c:pt idx="1371">
                  <c:v>0.91571753986299997</c:v>
                </c:pt>
                <c:pt idx="1372">
                  <c:v>1</c:v>
                </c:pt>
                <c:pt idx="1373">
                  <c:v>0.15228215767600001</c:v>
                </c:pt>
                <c:pt idx="1374">
                  <c:v>9.8467894646199997E-2</c:v>
                </c:pt>
                <c:pt idx="1375">
                  <c:v>1</c:v>
                </c:pt>
                <c:pt idx="1376">
                  <c:v>0.58044164037900003</c:v>
                </c:pt>
                <c:pt idx="1377">
                  <c:v>0.64705882352900002</c:v>
                </c:pt>
                <c:pt idx="1378">
                  <c:v>0.23696745170700001</c:v>
                </c:pt>
                <c:pt idx="1379">
                  <c:v>0.40954476222699998</c:v>
                </c:pt>
                <c:pt idx="1380">
                  <c:v>0.233630537754</c:v>
                </c:pt>
                <c:pt idx="1381">
                  <c:v>6.14766759345E-2</c:v>
                </c:pt>
                <c:pt idx="1382">
                  <c:v>0.94512195121999998</c:v>
                </c:pt>
                <c:pt idx="1383">
                  <c:v>0.90645161290300003</c:v>
                </c:pt>
                <c:pt idx="1384">
                  <c:v>0.55895196506599998</c:v>
                </c:pt>
                <c:pt idx="1385">
                  <c:v>0.46222342147899997</c:v>
                </c:pt>
                <c:pt idx="1386">
                  <c:v>0.85798816568000003</c:v>
                </c:pt>
                <c:pt idx="1387">
                  <c:v>0.87762906309800004</c:v>
                </c:pt>
                <c:pt idx="1388">
                  <c:v>0.67799719434600003</c:v>
                </c:pt>
                <c:pt idx="1389">
                  <c:v>0.428483353884</c:v>
                </c:pt>
                <c:pt idx="1390">
                  <c:v>0.40044742729299998</c:v>
                </c:pt>
                <c:pt idx="1391">
                  <c:v>0.79275258836100004</c:v>
                </c:pt>
                <c:pt idx="1392">
                  <c:v>0.38781978718600002</c:v>
                </c:pt>
                <c:pt idx="1393">
                  <c:v>0.141435839457</c:v>
                </c:pt>
                <c:pt idx="1394">
                  <c:v>0.112907590313</c:v>
                </c:pt>
                <c:pt idx="1395">
                  <c:v>0.94122938530699995</c:v>
                </c:pt>
                <c:pt idx="1396">
                  <c:v>0.144968732234</c:v>
                </c:pt>
                <c:pt idx="1397">
                  <c:v>0.93695271453600004</c:v>
                </c:pt>
                <c:pt idx="1398">
                  <c:v>1</c:v>
                </c:pt>
                <c:pt idx="1399">
                  <c:v>1</c:v>
                </c:pt>
                <c:pt idx="1400">
                  <c:v>0.52844160215400005</c:v>
                </c:pt>
                <c:pt idx="1401">
                  <c:v>0.32487667371399997</c:v>
                </c:pt>
                <c:pt idx="1402">
                  <c:v>0.114875595553</c:v>
                </c:pt>
                <c:pt idx="1403">
                  <c:v>0.11718952553799999</c:v>
                </c:pt>
                <c:pt idx="1404">
                  <c:v>0.511882998172</c:v>
                </c:pt>
                <c:pt idx="1405">
                  <c:v>0.22927100723400001</c:v>
                </c:pt>
                <c:pt idx="1406">
                  <c:v>5.3903598099100003E-2</c:v>
                </c:pt>
                <c:pt idx="1407">
                  <c:v>0.61076655916599998</c:v>
                </c:pt>
                <c:pt idx="1408">
                  <c:v>1</c:v>
                </c:pt>
                <c:pt idx="1409">
                  <c:v>0.13800131013899999</c:v>
                </c:pt>
                <c:pt idx="1410">
                  <c:v>0.94944707740900003</c:v>
                </c:pt>
                <c:pt idx="1411">
                  <c:v>4.2401386199200003E-2</c:v>
                </c:pt>
                <c:pt idx="1412">
                  <c:v>0.79069767441899996</c:v>
                </c:pt>
                <c:pt idx="1413">
                  <c:v>0.71246819338400003</c:v>
                </c:pt>
                <c:pt idx="1414">
                  <c:v>0.18981158408900001</c:v>
                </c:pt>
                <c:pt idx="1415">
                  <c:v>0.71835304424000002</c:v>
                </c:pt>
                <c:pt idx="1416">
                  <c:v>0.135270348278</c:v>
                </c:pt>
                <c:pt idx="1417">
                  <c:v>0.62280701754400003</c:v>
                </c:pt>
                <c:pt idx="1418">
                  <c:v>1</c:v>
                </c:pt>
                <c:pt idx="1419">
                  <c:v>0.73564463705299998</c:v>
                </c:pt>
                <c:pt idx="1420">
                  <c:v>0.27256699576900001</c:v>
                </c:pt>
                <c:pt idx="1421">
                  <c:v>1</c:v>
                </c:pt>
                <c:pt idx="1422">
                  <c:v>0.93439153439199996</c:v>
                </c:pt>
                <c:pt idx="1423">
                  <c:v>0.222621306587</c:v>
                </c:pt>
                <c:pt idx="1424">
                  <c:v>0.65495867768600002</c:v>
                </c:pt>
                <c:pt idx="1425">
                  <c:v>1</c:v>
                </c:pt>
                <c:pt idx="1426">
                  <c:v>0.49769205407200001</c:v>
                </c:pt>
                <c:pt idx="1427">
                  <c:v>1</c:v>
                </c:pt>
                <c:pt idx="1428">
                  <c:v>0.665445462115</c:v>
                </c:pt>
                <c:pt idx="1429">
                  <c:v>0.997690531178</c:v>
                </c:pt>
                <c:pt idx="1430">
                  <c:v>1</c:v>
                </c:pt>
                <c:pt idx="1431">
                  <c:v>5.7085168869299999E-2</c:v>
                </c:pt>
                <c:pt idx="1432">
                  <c:v>0.334431028174</c:v>
                </c:pt>
                <c:pt idx="1433">
                  <c:v>0.37584803256400001</c:v>
                </c:pt>
                <c:pt idx="1434">
                  <c:v>0.36407147415399999</c:v>
                </c:pt>
                <c:pt idx="1435">
                  <c:v>0.94306049822100002</c:v>
                </c:pt>
                <c:pt idx="1436">
                  <c:v>7.25806451613E-2</c:v>
                </c:pt>
                <c:pt idx="1437">
                  <c:v>0.91188524590200004</c:v>
                </c:pt>
                <c:pt idx="1438">
                  <c:v>0.12216382515099999</c:v>
                </c:pt>
                <c:pt idx="1439">
                  <c:v>0.20802218903299999</c:v>
                </c:pt>
                <c:pt idx="1440">
                  <c:v>0.185875429132</c:v>
                </c:pt>
                <c:pt idx="1441">
                  <c:v>4.3696162881799998E-2</c:v>
                </c:pt>
                <c:pt idx="1442">
                  <c:v>0.41365979381399998</c:v>
                </c:pt>
                <c:pt idx="1443">
                  <c:v>0.66225165562900001</c:v>
                </c:pt>
                <c:pt idx="1444">
                  <c:v>1</c:v>
                </c:pt>
                <c:pt idx="1445">
                  <c:v>0.39959738298899999</c:v>
                </c:pt>
                <c:pt idx="1446">
                  <c:v>4.2970767482699998E-2</c:v>
                </c:pt>
                <c:pt idx="1447">
                  <c:v>0.94121715076099999</c:v>
                </c:pt>
                <c:pt idx="1448">
                  <c:v>1</c:v>
                </c:pt>
                <c:pt idx="1449">
                  <c:v>0.25882177033499998</c:v>
                </c:pt>
                <c:pt idx="1450">
                  <c:v>0.74864376130200005</c:v>
                </c:pt>
                <c:pt idx="1451">
                  <c:v>0.19428635196999999</c:v>
                </c:pt>
                <c:pt idx="1452">
                  <c:v>0.64424814294300004</c:v>
                </c:pt>
                <c:pt idx="1453">
                  <c:v>0.23828125</c:v>
                </c:pt>
                <c:pt idx="1454">
                  <c:v>0.27611940298499998</c:v>
                </c:pt>
                <c:pt idx="1455">
                  <c:v>0.68589174800399999</c:v>
                </c:pt>
                <c:pt idx="1456">
                  <c:v>0.10231397459200001</c:v>
                </c:pt>
                <c:pt idx="1457">
                  <c:v>0.301782682513</c:v>
                </c:pt>
                <c:pt idx="1458">
                  <c:v>0.852133613151</c:v>
                </c:pt>
                <c:pt idx="1459">
                  <c:v>0.169162506933</c:v>
                </c:pt>
                <c:pt idx="1460">
                  <c:v>4.6688741721899997E-2</c:v>
                </c:pt>
                <c:pt idx="1461">
                  <c:v>0.50492125984299996</c:v>
                </c:pt>
                <c:pt idx="1462">
                  <c:v>1</c:v>
                </c:pt>
                <c:pt idx="1463">
                  <c:v>0.93519553072600003</c:v>
                </c:pt>
                <c:pt idx="1464">
                  <c:v>0.35674676524999999</c:v>
                </c:pt>
                <c:pt idx="1465">
                  <c:v>1</c:v>
                </c:pt>
                <c:pt idx="1466">
                  <c:v>0.23776959495</c:v>
                </c:pt>
                <c:pt idx="1467">
                  <c:v>0.40597758406000001</c:v>
                </c:pt>
                <c:pt idx="1468">
                  <c:v>1</c:v>
                </c:pt>
                <c:pt idx="1469">
                  <c:v>9.6677864875000005E-2</c:v>
                </c:pt>
                <c:pt idx="1470">
                  <c:v>0.13812154696100001</c:v>
                </c:pt>
                <c:pt idx="1471">
                  <c:v>1</c:v>
                </c:pt>
                <c:pt idx="1472">
                  <c:v>0.176460795738</c:v>
                </c:pt>
                <c:pt idx="1473">
                  <c:v>1</c:v>
                </c:pt>
                <c:pt idx="1474">
                  <c:v>0.84572301425700003</c:v>
                </c:pt>
                <c:pt idx="1475">
                  <c:v>0.68341437060999999</c:v>
                </c:pt>
                <c:pt idx="1476">
                  <c:v>0.17534554805499999</c:v>
                </c:pt>
                <c:pt idx="1477">
                  <c:v>0.21084220716400001</c:v>
                </c:pt>
                <c:pt idx="1478">
                  <c:v>0.12737950587300001</c:v>
                </c:pt>
                <c:pt idx="1479">
                  <c:v>0.28457446808499998</c:v>
                </c:pt>
                <c:pt idx="1480">
                  <c:v>0.99011369253600001</c:v>
                </c:pt>
                <c:pt idx="1481">
                  <c:v>0.29838709677399999</c:v>
                </c:pt>
                <c:pt idx="1482">
                  <c:v>4.0679481448400001E-2</c:v>
                </c:pt>
                <c:pt idx="1483">
                  <c:v>0.74182444061999997</c:v>
                </c:pt>
                <c:pt idx="1484">
                  <c:v>0.92969408878299997</c:v>
                </c:pt>
                <c:pt idx="1485">
                  <c:v>0.30068798057500001</c:v>
                </c:pt>
                <c:pt idx="1486">
                  <c:v>0.14998314796100001</c:v>
                </c:pt>
                <c:pt idx="1487">
                  <c:v>1</c:v>
                </c:pt>
                <c:pt idx="1488">
                  <c:v>0.24395604395600001</c:v>
                </c:pt>
                <c:pt idx="1489">
                  <c:v>0.18092811158800001</c:v>
                </c:pt>
                <c:pt idx="1490">
                  <c:v>0.55140692640699995</c:v>
                </c:pt>
                <c:pt idx="1491">
                  <c:v>1</c:v>
                </c:pt>
                <c:pt idx="1492">
                  <c:v>0.24827109266899999</c:v>
                </c:pt>
                <c:pt idx="1493">
                  <c:v>0.37252747252700003</c:v>
                </c:pt>
                <c:pt idx="1494">
                  <c:v>0.45830085736600001</c:v>
                </c:pt>
                <c:pt idx="1495">
                  <c:v>0.128114299209</c:v>
                </c:pt>
                <c:pt idx="1496">
                  <c:v>0.51731406202999997</c:v>
                </c:pt>
                <c:pt idx="1497">
                  <c:v>0.60531370038400001</c:v>
                </c:pt>
                <c:pt idx="1498">
                  <c:v>0.33632783657400001</c:v>
                </c:pt>
                <c:pt idx="1499">
                  <c:v>0.178184281843</c:v>
                </c:pt>
                <c:pt idx="1500">
                  <c:v>0.84355622590900003</c:v>
                </c:pt>
                <c:pt idx="1501">
                  <c:v>4.4778714894400003E-2</c:v>
                </c:pt>
                <c:pt idx="1502">
                  <c:v>0.77963362068999997</c:v>
                </c:pt>
                <c:pt idx="1503">
                  <c:v>1</c:v>
                </c:pt>
                <c:pt idx="1504">
                  <c:v>0.44087938205600002</c:v>
                </c:pt>
                <c:pt idx="1505">
                  <c:v>1</c:v>
                </c:pt>
                <c:pt idx="1506">
                  <c:v>0.200659868026</c:v>
                </c:pt>
                <c:pt idx="1507">
                  <c:v>0.52352048558399999</c:v>
                </c:pt>
                <c:pt idx="1508">
                  <c:v>0.40826873385000001</c:v>
                </c:pt>
                <c:pt idx="1509">
                  <c:v>0.75710227272700004</c:v>
                </c:pt>
                <c:pt idx="1510">
                  <c:v>0.96453900709200002</c:v>
                </c:pt>
                <c:pt idx="1511">
                  <c:v>0.37354085603100001</c:v>
                </c:pt>
                <c:pt idx="1512">
                  <c:v>0.68502202643200005</c:v>
                </c:pt>
                <c:pt idx="1513">
                  <c:v>0.402201524132</c:v>
                </c:pt>
                <c:pt idx="1514">
                  <c:v>0.52054108216399997</c:v>
                </c:pt>
                <c:pt idx="1515">
                  <c:v>0.15069661643400001</c:v>
                </c:pt>
                <c:pt idx="1516">
                  <c:v>1</c:v>
                </c:pt>
                <c:pt idx="1517">
                  <c:v>0.180273833671</c:v>
                </c:pt>
                <c:pt idx="1518">
                  <c:v>0.385623869801</c:v>
                </c:pt>
                <c:pt idx="1519">
                  <c:v>0.19026047565099999</c:v>
                </c:pt>
                <c:pt idx="1520">
                  <c:v>0.312633832976</c:v>
                </c:pt>
                <c:pt idx="1521">
                  <c:v>0.98981900452500005</c:v>
                </c:pt>
                <c:pt idx="1522">
                  <c:v>0.13563579277900001</c:v>
                </c:pt>
                <c:pt idx="1523">
                  <c:v>0.70362178601100001</c:v>
                </c:pt>
                <c:pt idx="1524">
                  <c:v>0.75048355899399999</c:v>
                </c:pt>
                <c:pt idx="1525">
                  <c:v>0.49950445986100001</c:v>
                </c:pt>
                <c:pt idx="1526">
                  <c:v>0.454774774775</c:v>
                </c:pt>
                <c:pt idx="1527">
                  <c:v>0.26391710686699998</c:v>
                </c:pt>
                <c:pt idx="1528">
                  <c:v>0.15686274509799999</c:v>
                </c:pt>
                <c:pt idx="1529">
                  <c:v>0.93399339934000003</c:v>
                </c:pt>
                <c:pt idx="1530">
                  <c:v>0.11896995708200001</c:v>
                </c:pt>
                <c:pt idx="1531">
                  <c:v>0.23261810479799999</c:v>
                </c:pt>
                <c:pt idx="1532">
                  <c:v>0.65380464112299996</c:v>
                </c:pt>
                <c:pt idx="1533">
                  <c:v>0.55402112104000001</c:v>
                </c:pt>
                <c:pt idx="1534">
                  <c:v>0.61931187569400004</c:v>
                </c:pt>
                <c:pt idx="1535">
                  <c:v>0.16483149816500001</c:v>
                </c:pt>
                <c:pt idx="1536">
                  <c:v>0.62595419847300005</c:v>
                </c:pt>
                <c:pt idx="1537">
                  <c:v>0.86133603238900003</c:v>
                </c:pt>
                <c:pt idx="1538">
                  <c:v>0.69001610306000005</c:v>
                </c:pt>
                <c:pt idx="1539">
                  <c:v>0.25160256410300003</c:v>
                </c:pt>
                <c:pt idx="1540">
                  <c:v>0.17382962394500001</c:v>
                </c:pt>
                <c:pt idx="1541">
                  <c:v>0.69859307359300005</c:v>
                </c:pt>
                <c:pt idx="1542">
                  <c:v>0.67850661135599999</c:v>
                </c:pt>
                <c:pt idx="1543">
                  <c:v>0.20867970660099999</c:v>
                </c:pt>
                <c:pt idx="1544">
                  <c:v>9.8427112048000004E-2</c:v>
                </c:pt>
                <c:pt idx="1545">
                  <c:v>0.93961425830599998</c:v>
                </c:pt>
                <c:pt idx="1546">
                  <c:v>0.13027371887200001</c:v>
                </c:pt>
                <c:pt idx="1547">
                  <c:v>0.29318003658199998</c:v>
                </c:pt>
                <c:pt idx="1548">
                  <c:v>0.23450181315800001</c:v>
                </c:pt>
                <c:pt idx="1549">
                  <c:v>0.41805225653200001</c:v>
                </c:pt>
                <c:pt idx="1550">
                  <c:v>0.728521946511</c:v>
                </c:pt>
                <c:pt idx="1551">
                  <c:v>0.26026995305200001</c:v>
                </c:pt>
                <c:pt idx="1552">
                  <c:v>0.90926517571900001</c:v>
                </c:pt>
                <c:pt idx="1553">
                  <c:v>0.19446693657200001</c:v>
                </c:pt>
                <c:pt idx="1554">
                  <c:v>0.75718849840299995</c:v>
                </c:pt>
                <c:pt idx="1555">
                  <c:v>0.27772420443599999</c:v>
                </c:pt>
                <c:pt idx="1556">
                  <c:v>0.67551266586199998</c:v>
                </c:pt>
                <c:pt idx="1557">
                  <c:v>0.32298709280900001</c:v>
                </c:pt>
                <c:pt idx="1558">
                  <c:v>0.16046399226700001</c:v>
                </c:pt>
                <c:pt idx="1559">
                  <c:v>0.26817288801599998</c:v>
                </c:pt>
                <c:pt idx="1560">
                  <c:v>0.30528586839299998</c:v>
                </c:pt>
                <c:pt idx="1561">
                  <c:v>0.19074733096099999</c:v>
                </c:pt>
                <c:pt idx="1562">
                  <c:v>0.41539134237000003</c:v>
                </c:pt>
                <c:pt idx="1563">
                  <c:v>0.13986013986000001</c:v>
                </c:pt>
                <c:pt idx="1564">
                  <c:v>0.40153609830999998</c:v>
                </c:pt>
                <c:pt idx="1565">
                  <c:v>0.59541375872400004</c:v>
                </c:pt>
                <c:pt idx="1566">
                  <c:v>8.6162833150800006E-2</c:v>
                </c:pt>
                <c:pt idx="1567">
                  <c:v>0.88279569892499998</c:v>
                </c:pt>
                <c:pt idx="1568">
                  <c:v>0.41943480416500001</c:v>
                </c:pt>
                <c:pt idx="1569">
                  <c:v>0.73361365322799998</c:v>
                </c:pt>
                <c:pt idx="1570">
                  <c:v>1</c:v>
                </c:pt>
                <c:pt idx="1571">
                  <c:v>0.111713213839</c:v>
                </c:pt>
                <c:pt idx="1572">
                  <c:v>0.71179730799700003</c:v>
                </c:pt>
                <c:pt idx="1573">
                  <c:v>1</c:v>
                </c:pt>
                <c:pt idx="1574">
                  <c:v>1</c:v>
                </c:pt>
                <c:pt idx="1575">
                  <c:v>0.21074448681800001</c:v>
                </c:pt>
                <c:pt idx="1576">
                  <c:v>0.90506329113899997</c:v>
                </c:pt>
                <c:pt idx="1577">
                  <c:v>0.139054861488</c:v>
                </c:pt>
                <c:pt idx="1578">
                  <c:v>0.36807941962599999</c:v>
                </c:pt>
                <c:pt idx="1579">
                  <c:v>8.2963560575500001E-2</c:v>
                </c:pt>
                <c:pt idx="1580">
                  <c:v>0.18236254763199999</c:v>
                </c:pt>
                <c:pt idx="1581">
                  <c:v>1</c:v>
                </c:pt>
                <c:pt idx="1582">
                  <c:v>0.23076923076899999</c:v>
                </c:pt>
                <c:pt idx="1583">
                  <c:v>0.109262340544</c:v>
                </c:pt>
                <c:pt idx="1584">
                  <c:v>0.68692362260600004</c:v>
                </c:pt>
                <c:pt idx="1585">
                  <c:v>0.17655109489099999</c:v>
                </c:pt>
                <c:pt idx="1586">
                  <c:v>1</c:v>
                </c:pt>
                <c:pt idx="1587">
                  <c:v>0.24476110645400001</c:v>
                </c:pt>
                <c:pt idx="1588">
                  <c:v>0.83512140033899995</c:v>
                </c:pt>
                <c:pt idx="1589">
                  <c:v>0.91122278056999995</c:v>
                </c:pt>
                <c:pt idx="1590">
                  <c:v>0.84253578732099998</c:v>
                </c:pt>
                <c:pt idx="1591">
                  <c:v>0.70362178601100001</c:v>
                </c:pt>
                <c:pt idx="1592">
                  <c:v>1</c:v>
                </c:pt>
                <c:pt idx="1593">
                  <c:v>0.22965738758000001</c:v>
                </c:pt>
                <c:pt idx="1594">
                  <c:v>0.53377348908099997</c:v>
                </c:pt>
                <c:pt idx="1595">
                  <c:v>0.23738642953799999</c:v>
                </c:pt>
                <c:pt idx="1596">
                  <c:v>0.86516853932600002</c:v>
                </c:pt>
                <c:pt idx="1597">
                  <c:v>0.244354461922</c:v>
                </c:pt>
                <c:pt idx="1598">
                  <c:v>0.160387914957</c:v>
                </c:pt>
                <c:pt idx="1599">
                  <c:v>1</c:v>
                </c:pt>
                <c:pt idx="1600">
                  <c:v>0.242038216561</c:v>
                </c:pt>
                <c:pt idx="1601">
                  <c:v>1</c:v>
                </c:pt>
                <c:pt idx="1602">
                  <c:v>0.39416243654799998</c:v>
                </c:pt>
                <c:pt idx="1603">
                  <c:v>0.26525116519899999</c:v>
                </c:pt>
                <c:pt idx="1604">
                  <c:v>0.26046131863600003</c:v>
                </c:pt>
                <c:pt idx="1605">
                  <c:v>0.10933570054699999</c:v>
                </c:pt>
                <c:pt idx="1606">
                  <c:v>0.24015009380899999</c:v>
                </c:pt>
                <c:pt idx="1607">
                  <c:v>0.427507665353</c:v>
                </c:pt>
                <c:pt idx="1608">
                  <c:v>1</c:v>
                </c:pt>
                <c:pt idx="1609">
                  <c:v>0.36348751535000001</c:v>
                </c:pt>
                <c:pt idx="1610">
                  <c:v>0.36651947009199998</c:v>
                </c:pt>
                <c:pt idx="1611">
                  <c:v>0.20945220193299999</c:v>
                </c:pt>
                <c:pt idx="1612">
                  <c:v>5.1660516605199998E-2</c:v>
                </c:pt>
                <c:pt idx="1613">
                  <c:v>0.97261055634799998</c:v>
                </c:pt>
                <c:pt idx="1614">
                  <c:v>0.852327307659</c:v>
                </c:pt>
                <c:pt idx="1615">
                  <c:v>0.14967462039000001</c:v>
                </c:pt>
                <c:pt idx="1616">
                  <c:v>0.76956521739100003</c:v>
                </c:pt>
                <c:pt idx="1617">
                  <c:v>0.65484180249299995</c:v>
                </c:pt>
                <c:pt idx="1618">
                  <c:v>0.78476821192099999</c:v>
                </c:pt>
                <c:pt idx="1619">
                  <c:v>0.245730027548</c:v>
                </c:pt>
                <c:pt idx="1620">
                  <c:v>0.36939571150099998</c:v>
                </c:pt>
                <c:pt idx="1621">
                  <c:v>0.358847736626</c:v>
                </c:pt>
                <c:pt idx="1622">
                  <c:v>0.15971705137799999</c:v>
                </c:pt>
                <c:pt idx="1623">
                  <c:v>0.21181188479800001</c:v>
                </c:pt>
                <c:pt idx="1624">
                  <c:v>0.32103876552499999</c:v>
                </c:pt>
                <c:pt idx="1625">
                  <c:v>7.89743589744E-2</c:v>
                </c:pt>
                <c:pt idx="1626">
                  <c:v>0.76794657762899998</c:v>
                </c:pt>
                <c:pt idx="1627">
                  <c:v>0.23466092572700001</c:v>
                </c:pt>
                <c:pt idx="1628">
                  <c:v>1</c:v>
                </c:pt>
                <c:pt idx="1629">
                  <c:v>0.8125</c:v>
                </c:pt>
                <c:pt idx="1630">
                  <c:v>1</c:v>
                </c:pt>
                <c:pt idx="1631">
                  <c:v>1</c:v>
                </c:pt>
                <c:pt idx="1632">
                  <c:v>0.120310478655</c:v>
                </c:pt>
                <c:pt idx="1633">
                  <c:v>0.69047619047599995</c:v>
                </c:pt>
                <c:pt idx="1634">
                  <c:v>0.171623794212</c:v>
                </c:pt>
                <c:pt idx="1635">
                  <c:v>0.5</c:v>
                </c:pt>
                <c:pt idx="1636">
                  <c:v>0.8125</c:v>
                </c:pt>
                <c:pt idx="1637">
                  <c:v>0.28259712613100002</c:v>
                </c:pt>
                <c:pt idx="1638">
                  <c:v>0.50006891798800002</c:v>
                </c:pt>
                <c:pt idx="1639">
                  <c:v>0.171298635675</c:v>
                </c:pt>
                <c:pt idx="1640">
                  <c:v>0.85189415572100002</c:v>
                </c:pt>
                <c:pt idx="1641">
                  <c:v>0.13285936458600001</c:v>
                </c:pt>
                <c:pt idx="1642">
                  <c:v>0.13693611174699999</c:v>
                </c:pt>
                <c:pt idx="1643">
                  <c:v>0.65661252900199996</c:v>
                </c:pt>
                <c:pt idx="1644">
                  <c:v>1</c:v>
                </c:pt>
                <c:pt idx="1645">
                  <c:v>0.47213779128700001</c:v>
                </c:pt>
                <c:pt idx="1646">
                  <c:v>0.316384180791</c:v>
                </c:pt>
                <c:pt idx="1647">
                  <c:v>0.40023474178399998</c:v>
                </c:pt>
                <c:pt idx="1648">
                  <c:v>0.114180876322</c:v>
                </c:pt>
                <c:pt idx="1649">
                  <c:v>1</c:v>
                </c:pt>
                <c:pt idx="1650">
                  <c:v>0.64610717896900005</c:v>
                </c:pt>
                <c:pt idx="1651">
                  <c:v>0.60881934566100004</c:v>
                </c:pt>
                <c:pt idx="1652">
                  <c:v>0.14781834372200001</c:v>
                </c:pt>
                <c:pt idx="1653">
                  <c:v>0.36753697279500003</c:v>
                </c:pt>
                <c:pt idx="1654">
                  <c:v>0.19708409268400001</c:v>
                </c:pt>
                <c:pt idx="1655">
                  <c:v>1</c:v>
                </c:pt>
                <c:pt idx="1656">
                  <c:v>0.271386430678</c:v>
                </c:pt>
                <c:pt idx="1657">
                  <c:v>0.78202792956900002</c:v>
                </c:pt>
                <c:pt idx="1658">
                  <c:v>0.17432560661499999</c:v>
                </c:pt>
                <c:pt idx="1659">
                  <c:v>0.98643867924499995</c:v>
                </c:pt>
                <c:pt idx="1660">
                  <c:v>0.49483976099900001</c:v>
                </c:pt>
                <c:pt idx="1661">
                  <c:v>0.110514541387</c:v>
                </c:pt>
                <c:pt idx="1662">
                  <c:v>0.61084142394800001</c:v>
                </c:pt>
                <c:pt idx="166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DD-42ED-8F67-F2DBA51C5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920496"/>
        <c:axId val="-2097951024"/>
      </c:scatterChart>
      <c:valAx>
        <c:axId val="-20979204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ko-KR" sz="1200" dirty="0" smtClean="0"/>
                  <a:t>topic</a:t>
                </a:r>
                <a:r>
                  <a:rPr lang="en-US" altLang="ko-KR" sz="1200" baseline="0" dirty="0" smtClean="0"/>
                  <a:t> fraction in contents</a:t>
                </a:r>
                <a:endParaRPr lang="ko-KR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-2097951024"/>
        <c:crosses val="autoZero"/>
        <c:crossBetween val="midCat"/>
      </c:valAx>
      <c:valAx>
        <c:axId val="-20979510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dirty="0" smtClean="0"/>
                  <a:t>topic fraction in</a:t>
                </a:r>
                <a:r>
                  <a:rPr lang="en-US" sz="1200" baseline="0" dirty="0" smtClean="0"/>
                  <a:t> interactions</a:t>
                </a:r>
                <a:endParaRPr lang="ko-KR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-209792049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'ScoopIt-Scatter-Education'!$C$1:$C$1581</c:f>
              <c:numCache>
                <c:formatCode>General</c:formatCode>
                <c:ptCount val="1581"/>
                <c:pt idx="0">
                  <c:v>0.85251103752799995</c:v>
                </c:pt>
                <c:pt idx="1">
                  <c:v>0.73548387096800005</c:v>
                </c:pt>
                <c:pt idx="2">
                  <c:v>0.62700228833000005</c:v>
                </c:pt>
                <c:pt idx="3">
                  <c:v>0.901408450704</c:v>
                </c:pt>
                <c:pt idx="4">
                  <c:v>0.79464285714299998</c:v>
                </c:pt>
                <c:pt idx="5">
                  <c:v>0.88013698630100001</c:v>
                </c:pt>
                <c:pt idx="6">
                  <c:v>1</c:v>
                </c:pt>
                <c:pt idx="7">
                  <c:v>0.62764976958499996</c:v>
                </c:pt>
                <c:pt idx="8">
                  <c:v>0.92262733092100002</c:v>
                </c:pt>
                <c:pt idx="9">
                  <c:v>9.63172804533E-2</c:v>
                </c:pt>
                <c:pt idx="10">
                  <c:v>0.40650406504100001</c:v>
                </c:pt>
                <c:pt idx="11">
                  <c:v>0.45593220339000001</c:v>
                </c:pt>
                <c:pt idx="12">
                  <c:v>0.38567293777099998</c:v>
                </c:pt>
                <c:pt idx="13">
                  <c:v>0.5</c:v>
                </c:pt>
                <c:pt idx="14">
                  <c:v>0.90570175438599998</c:v>
                </c:pt>
                <c:pt idx="15">
                  <c:v>0.19042316258399999</c:v>
                </c:pt>
                <c:pt idx="16">
                  <c:v>0.63478260869600001</c:v>
                </c:pt>
                <c:pt idx="17">
                  <c:v>0.277777777778</c:v>
                </c:pt>
                <c:pt idx="18">
                  <c:v>0.33743492664500002</c:v>
                </c:pt>
                <c:pt idx="19">
                  <c:v>0.54575216893099998</c:v>
                </c:pt>
                <c:pt idx="20">
                  <c:v>0.179516685846</c:v>
                </c:pt>
                <c:pt idx="21">
                  <c:v>0.183056478405</c:v>
                </c:pt>
                <c:pt idx="22">
                  <c:v>0.400932400932</c:v>
                </c:pt>
                <c:pt idx="23">
                  <c:v>0.808625336927</c:v>
                </c:pt>
                <c:pt idx="24">
                  <c:v>6.8713450292400002E-2</c:v>
                </c:pt>
                <c:pt idx="25">
                  <c:v>0.76146788990799996</c:v>
                </c:pt>
                <c:pt idx="26">
                  <c:v>0.28781204111600001</c:v>
                </c:pt>
                <c:pt idx="27">
                  <c:v>0.40198735320700002</c:v>
                </c:pt>
                <c:pt idx="28">
                  <c:v>0.99331103678900001</c:v>
                </c:pt>
                <c:pt idx="29">
                  <c:v>0.67685589519699996</c:v>
                </c:pt>
                <c:pt idx="30">
                  <c:v>0.15846814130100001</c:v>
                </c:pt>
                <c:pt idx="31">
                  <c:v>0.88026607538799995</c:v>
                </c:pt>
                <c:pt idx="32">
                  <c:v>0.16567876246900001</c:v>
                </c:pt>
                <c:pt idx="33">
                  <c:v>0.83239171374800003</c:v>
                </c:pt>
                <c:pt idx="34">
                  <c:v>0.710425873845</c:v>
                </c:pt>
                <c:pt idx="35">
                  <c:v>0.875</c:v>
                </c:pt>
                <c:pt idx="36">
                  <c:v>0.47867298578200002</c:v>
                </c:pt>
                <c:pt idx="37">
                  <c:v>0.53061224489799996</c:v>
                </c:pt>
                <c:pt idx="38">
                  <c:v>0.61949685534599996</c:v>
                </c:pt>
                <c:pt idx="39">
                  <c:v>6.4589596428899998E-2</c:v>
                </c:pt>
                <c:pt idx="40">
                  <c:v>0.45776566757499998</c:v>
                </c:pt>
                <c:pt idx="41">
                  <c:v>7.5423457973799998E-2</c:v>
                </c:pt>
                <c:pt idx="42">
                  <c:v>0.441558441558</c:v>
                </c:pt>
                <c:pt idx="43">
                  <c:v>0.81701776125600001</c:v>
                </c:pt>
                <c:pt idx="44">
                  <c:v>0.23497267759599999</c:v>
                </c:pt>
                <c:pt idx="45">
                  <c:v>0.114685314685</c:v>
                </c:pt>
                <c:pt idx="46">
                  <c:v>0.518123667377</c:v>
                </c:pt>
                <c:pt idx="47">
                  <c:v>0.60657873310499999</c:v>
                </c:pt>
                <c:pt idx="48">
                  <c:v>0.787234042553</c:v>
                </c:pt>
                <c:pt idx="49">
                  <c:v>0.50561797752799997</c:v>
                </c:pt>
                <c:pt idx="50">
                  <c:v>0.71052631578900005</c:v>
                </c:pt>
                <c:pt idx="51">
                  <c:v>0.35911602209900001</c:v>
                </c:pt>
                <c:pt idx="52">
                  <c:v>0.39333333333300002</c:v>
                </c:pt>
                <c:pt idx="53">
                  <c:v>0.49858623939699998</c:v>
                </c:pt>
                <c:pt idx="54">
                  <c:v>0.37301587301599998</c:v>
                </c:pt>
                <c:pt idx="55">
                  <c:v>0.36601307189499999</c:v>
                </c:pt>
                <c:pt idx="56">
                  <c:v>0.73491379310299998</c:v>
                </c:pt>
                <c:pt idx="57">
                  <c:v>0.50783699059599996</c:v>
                </c:pt>
                <c:pt idx="58">
                  <c:v>0.20802377414600001</c:v>
                </c:pt>
                <c:pt idx="59">
                  <c:v>0.37562284400200002</c:v>
                </c:pt>
                <c:pt idx="60">
                  <c:v>3.6709721277999999E-2</c:v>
                </c:pt>
                <c:pt idx="61">
                  <c:v>0.318987341772</c:v>
                </c:pt>
                <c:pt idx="62">
                  <c:v>0.84855233853000001</c:v>
                </c:pt>
                <c:pt idx="63">
                  <c:v>0.60064412238300002</c:v>
                </c:pt>
                <c:pt idx="64">
                  <c:v>0.53026634382600002</c:v>
                </c:pt>
                <c:pt idx="65">
                  <c:v>9.3750514344000002E-2</c:v>
                </c:pt>
                <c:pt idx="66">
                  <c:v>0.228409090909</c:v>
                </c:pt>
                <c:pt idx="67">
                  <c:v>2.3763336566399999E-2</c:v>
                </c:pt>
                <c:pt idx="68">
                  <c:v>0.19208211143699999</c:v>
                </c:pt>
                <c:pt idx="69">
                  <c:v>0.89974937343399997</c:v>
                </c:pt>
                <c:pt idx="70">
                  <c:v>1</c:v>
                </c:pt>
                <c:pt idx="71">
                  <c:v>0.25360824742299998</c:v>
                </c:pt>
                <c:pt idx="72">
                  <c:v>0.77079843662799996</c:v>
                </c:pt>
                <c:pt idx="73">
                  <c:v>0.36296296296300001</c:v>
                </c:pt>
                <c:pt idx="74">
                  <c:v>0.136202762872</c:v>
                </c:pt>
                <c:pt idx="75">
                  <c:v>0.54166666666700003</c:v>
                </c:pt>
                <c:pt idx="76">
                  <c:v>0.14003294892900001</c:v>
                </c:pt>
                <c:pt idx="77">
                  <c:v>0.17088607594899999</c:v>
                </c:pt>
                <c:pt idx="78">
                  <c:v>0.62460815046999996</c:v>
                </c:pt>
                <c:pt idx="79">
                  <c:v>0.94680851063799998</c:v>
                </c:pt>
                <c:pt idx="80">
                  <c:v>0.94117647058800002</c:v>
                </c:pt>
                <c:pt idx="81">
                  <c:v>0.50514615067900004</c:v>
                </c:pt>
                <c:pt idx="82">
                  <c:v>0.63031914893600005</c:v>
                </c:pt>
                <c:pt idx="83">
                  <c:v>0.535055350554</c:v>
                </c:pt>
                <c:pt idx="84">
                  <c:v>0.84098939929299998</c:v>
                </c:pt>
                <c:pt idx="85">
                  <c:v>5.1145444858800002E-2</c:v>
                </c:pt>
                <c:pt idx="86">
                  <c:v>0.75124378109500001</c:v>
                </c:pt>
                <c:pt idx="87">
                  <c:v>0.14067593069100001</c:v>
                </c:pt>
                <c:pt idx="88">
                  <c:v>0.93689320388300001</c:v>
                </c:pt>
                <c:pt idx="89">
                  <c:v>0.81911262798600004</c:v>
                </c:pt>
                <c:pt idx="90">
                  <c:v>2.6413100897999999E-2</c:v>
                </c:pt>
                <c:pt idx="91">
                  <c:v>1</c:v>
                </c:pt>
                <c:pt idx="92">
                  <c:v>0.13405238828999999</c:v>
                </c:pt>
                <c:pt idx="93">
                  <c:v>0.75741239892199996</c:v>
                </c:pt>
                <c:pt idx="94">
                  <c:v>0.58333333333299997</c:v>
                </c:pt>
                <c:pt idx="95">
                  <c:v>0.22591362126199999</c:v>
                </c:pt>
                <c:pt idx="96">
                  <c:v>0.93939393939399995</c:v>
                </c:pt>
                <c:pt idx="97">
                  <c:v>0.30681818181800002</c:v>
                </c:pt>
                <c:pt idx="98">
                  <c:v>0.67222222222200001</c:v>
                </c:pt>
                <c:pt idx="99">
                  <c:v>0.65376782077399997</c:v>
                </c:pt>
                <c:pt idx="100">
                  <c:v>0.68534482758600002</c:v>
                </c:pt>
                <c:pt idx="101">
                  <c:v>0.38167938931299999</c:v>
                </c:pt>
                <c:pt idx="102">
                  <c:v>0.15467075038299999</c:v>
                </c:pt>
                <c:pt idx="103">
                  <c:v>0.17549516351899999</c:v>
                </c:pt>
                <c:pt idx="104">
                  <c:v>0.36894586894600001</c:v>
                </c:pt>
                <c:pt idx="105">
                  <c:v>0.91699604743100005</c:v>
                </c:pt>
                <c:pt idx="106">
                  <c:v>0.137820512821</c:v>
                </c:pt>
                <c:pt idx="107">
                  <c:v>0.74509803921600004</c:v>
                </c:pt>
                <c:pt idx="108">
                  <c:v>0.67832167832199997</c:v>
                </c:pt>
                <c:pt idx="109">
                  <c:v>0.22360248447200001</c:v>
                </c:pt>
                <c:pt idx="110">
                  <c:v>0.520338300443</c:v>
                </c:pt>
                <c:pt idx="111">
                  <c:v>0.781604454527</c:v>
                </c:pt>
                <c:pt idx="112">
                  <c:v>0.31625441696099998</c:v>
                </c:pt>
                <c:pt idx="113">
                  <c:v>0.88534396809600002</c:v>
                </c:pt>
                <c:pt idx="114">
                  <c:v>0.40572556762099998</c:v>
                </c:pt>
                <c:pt idx="115">
                  <c:v>0.55475791656700002</c:v>
                </c:pt>
                <c:pt idx="116">
                  <c:v>0.541176470588</c:v>
                </c:pt>
                <c:pt idx="117">
                  <c:v>0.46124031007799998</c:v>
                </c:pt>
                <c:pt idx="118">
                  <c:v>1</c:v>
                </c:pt>
                <c:pt idx="119">
                  <c:v>0.13856427379</c:v>
                </c:pt>
                <c:pt idx="120">
                  <c:v>0.84507042253499998</c:v>
                </c:pt>
                <c:pt idx="121">
                  <c:v>0.153005464481</c:v>
                </c:pt>
                <c:pt idx="122">
                  <c:v>0.199052132701</c:v>
                </c:pt>
                <c:pt idx="123">
                  <c:v>0.54400000000000004</c:v>
                </c:pt>
                <c:pt idx="124">
                  <c:v>0.52586206896599996</c:v>
                </c:pt>
                <c:pt idx="125">
                  <c:v>6.7340067340099993E-2</c:v>
                </c:pt>
                <c:pt idx="126">
                  <c:v>0.236533957845</c:v>
                </c:pt>
                <c:pt idx="127">
                  <c:v>0.89024390243899998</c:v>
                </c:pt>
                <c:pt idx="128">
                  <c:v>0.25077399380799997</c:v>
                </c:pt>
                <c:pt idx="129">
                  <c:v>0.20254293999600001</c:v>
                </c:pt>
                <c:pt idx="130">
                  <c:v>0.42028985507200001</c:v>
                </c:pt>
                <c:pt idx="131">
                  <c:v>0.51198402130499998</c:v>
                </c:pt>
                <c:pt idx="132">
                  <c:v>1.45808019441E-2</c:v>
                </c:pt>
                <c:pt idx="133">
                  <c:v>9.9815157116500006E-2</c:v>
                </c:pt>
                <c:pt idx="134">
                  <c:v>0.41637508747399998</c:v>
                </c:pt>
                <c:pt idx="135">
                  <c:v>9.8807495741099996E-2</c:v>
                </c:pt>
                <c:pt idx="136">
                  <c:v>1</c:v>
                </c:pt>
                <c:pt idx="137">
                  <c:v>1</c:v>
                </c:pt>
                <c:pt idx="138">
                  <c:v>0.191235059761</c:v>
                </c:pt>
                <c:pt idx="139">
                  <c:v>0.78220858895699996</c:v>
                </c:pt>
                <c:pt idx="140">
                  <c:v>0.48323603002499999</c:v>
                </c:pt>
                <c:pt idx="141">
                  <c:v>0.84025559105400005</c:v>
                </c:pt>
                <c:pt idx="142">
                  <c:v>0.45698554714400003</c:v>
                </c:pt>
                <c:pt idx="143">
                  <c:v>0.79084967320300004</c:v>
                </c:pt>
                <c:pt idx="144">
                  <c:v>0.34838709677399998</c:v>
                </c:pt>
                <c:pt idx="145">
                  <c:v>0.129370629371</c:v>
                </c:pt>
                <c:pt idx="146">
                  <c:v>3.3368091762300003E-2</c:v>
                </c:pt>
                <c:pt idx="147">
                  <c:v>1</c:v>
                </c:pt>
                <c:pt idx="148">
                  <c:v>0.82074340527599998</c:v>
                </c:pt>
                <c:pt idx="149">
                  <c:v>0.57644824311499998</c:v>
                </c:pt>
                <c:pt idx="150">
                  <c:v>0.75578406169699996</c:v>
                </c:pt>
                <c:pt idx="151">
                  <c:v>0.353887399464</c:v>
                </c:pt>
                <c:pt idx="152">
                  <c:v>0.87429798480300003</c:v>
                </c:pt>
                <c:pt idx="153">
                  <c:v>0.63942307692300004</c:v>
                </c:pt>
                <c:pt idx="154">
                  <c:v>0.13440860215100001</c:v>
                </c:pt>
                <c:pt idx="155">
                  <c:v>0.90990990990999998</c:v>
                </c:pt>
                <c:pt idx="156">
                  <c:v>0.17091225778399999</c:v>
                </c:pt>
                <c:pt idx="157">
                  <c:v>2.7072758037199999E-2</c:v>
                </c:pt>
                <c:pt idx="158">
                  <c:v>0.77777777777799995</c:v>
                </c:pt>
                <c:pt idx="159">
                  <c:v>0.81789137380200005</c:v>
                </c:pt>
                <c:pt idx="160">
                  <c:v>0.89068231841500001</c:v>
                </c:pt>
                <c:pt idx="161">
                  <c:v>1</c:v>
                </c:pt>
                <c:pt idx="162">
                  <c:v>0.63740458015300006</c:v>
                </c:pt>
                <c:pt idx="163">
                  <c:v>0.28334866605300002</c:v>
                </c:pt>
                <c:pt idx="164">
                  <c:v>0.26187600644100001</c:v>
                </c:pt>
                <c:pt idx="165">
                  <c:v>0.26</c:v>
                </c:pt>
                <c:pt idx="166">
                  <c:v>1</c:v>
                </c:pt>
                <c:pt idx="167">
                  <c:v>1</c:v>
                </c:pt>
                <c:pt idx="168">
                  <c:v>0.40536277602499998</c:v>
                </c:pt>
                <c:pt idx="169">
                  <c:v>0.27191235059800001</c:v>
                </c:pt>
                <c:pt idx="170">
                  <c:v>0.21107266436</c:v>
                </c:pt>
                <c:pt idx="171">
                  <c:v>0.32417029835700001</c:v>
                </c:pt>
                <c:pt idx="172">
                  <c:v>0.36704119850200001</c:v>
                </c:pt>
                <c:pt idx="173">
                  <c:v>0.87333333333300001</c:v>
                </c:pt>
                <c:pt idx="174">
                  <c:v>0.38333333333300001</c:v>
                </c:pt>
                <c:pt idx="175">
                  <c:v>9.0717511289499994E-2</c:v>
                </c:pt>
                <c:pt idx="176">
                  <c:v>0.17443324936999999</c:v>
                </c:pt>
                <c:pt idx="177">
                  <c:v>0.70860495436799997</c:v>
                </c:pt>
                <c:pt idx="178">
                  <c:v>0.52604166666700003</c:v>
                </c:pt>
                <c:pt idx="179">
                  <c:v>0.84090909090900001</c:v>
                </c:pt>
                <c:pt idx="180">
                  <c:v>0.79886685552400005</c:v>
                </c:pt>
                <c:pt idx="181">
                  <c:v>0.65359477124200005</c:v>
                </c:pt>
                <c:pt idx="182">
                  <c:v>8.3965330444200001E-2</c:v>
                </c:pt>
                <c:pt idx="183">
                  <c:v>0.27941176470599999</c:v>
                </c:pt>
                <c:pt idx="184">
                  <c:v>0.18194640338500001</c:v>
                </c:pt>
                <c:pt idx="185">
                  <c:v>0.29925925925899999</c:v>
                </c:pt>
                <c:pt idx="186">
                  <c:v>0.64526315789499999</c:v>
                </c:pt>
                <c:pt idx="187">
                  <c:v>0.68169014084500001</c:v>
                </c:pt>
                <c:pt idx="188">
                  <c:v>0.46759259259300001</c:v>
                </c:pt>
                <c:pt idx="189">
                  <c:v>0.39989626556000002</c:v>
                </c:pt>
                <c:pt idx="190">
                  <c:v>0.74385363064599996</c:v>
                </c:pt>
                <c:pt idx="191">
                  <c:v>0.1328125</c:v>
                </c:pt>
                <c:pt idx="192">
                  <c:v>5.52913198573E-2</c:v>
                </c:pt>
                <c:pt idx="193">
                  <c:v>0.152777777778</c:v>
                </c:pt>
                <c:pt idx="194">
                  <c:v>0.86324786324799996</c:v>
                </c:pt>
                <c:pt idx="195">
                  <c:v>0.81720430107499997</c:v>
                </c:pt>
                <c:pt idx="196">
                  <c:v>0.38787878787899999</c:v>
                </c:pt>
                <c:pt idx="197">
                  <c:v>0.36370903277400002</c:v>
                </c:pt>
                <c:pt idx="198">
                  <c:v>0.39917695473300002</c:v>
                </c:pt>
                <c:pt idx="199">
                  <c:v>5.7591273968599997E-2</c:v>
                </c:pt>
                <c:pt idx="200">
                  <c:v>0.94797546012300005</c:v>
                </c:pt>
                <c:pt idx="201">
                  <c:v>4.9898853675E-2</c:v>
                </c:pt>
                <c:pt idx="202">
                  <c:v>0.31060606060599999</c:v>
                </c:pt>
                <c:pt idx="203">
                  <c:v>0.72419627749600002</c:v>
                </c:pt>
                <c:pt idx="204">
                  <c:v>0.45247933884300001</c:v>
                </c:pt>
                <c:pt idx="205">
                  <c:v>0.34441489361700001</c:v>
                </c:pt>
                <c:pt idx="206">
                  <c:v>0.67209775967399998</c:v>
                </c:pt>
                <c:pt idx="207">
                  <c:v>0.9609375</c:v>
                </c:pt>
                <c:pt idx="208">
                  <c:v>0.101821192053</c:v>
                </c:pt>
                <c:pt idx="209">
                  <c:v>0.56652868125400002</c:v>
                </c:pt>
                <c:pt idx="210">
                  <c:v>0.78508771929800003</c:v>
                </c:pt>
                <c:pt idx="211">
                  <c:v>0.65230769230800001</c:v>
                </c:pt>
                <c:pt idx="212">
                  <c:v>0.48021108179400002</c:v>
                </c:pt>
                <c:pt idx="213">
                  <c:v>0.66637781629100001</c:v>
                </c:pt>
                <c:pt idx="214">
                  <c:v>0.85297268344900001</c:v>
                </c:pt>
                <c:pt idx="215">
                  <c:v>0.92388493859099996</c:v>
                </c:pt>
                <c:pt idx="216">
                  <c:v>0.69268292682900001</c:v>
                </c:pt>
                <c:pt idx="217">
                  <c:v>0.98399999999999999</c:v>
                </c:pt>
                <c:pt idx="218">
                  <c:v>0.45930232558099998</c:v>
                </c:pt>
                <c:pt idx="219">
                  <c:v>0.66949152542400003</c:v>
                </c:pt>
                <c:pt idx="220">
                  <c:v>0.605130554283</c:v>
                </c:pt>
                <c:pt idx="221">
                  <c:v>0.237569060773</c:v>
                </c:pt>
                <c:pt idx="222">
                  <c:v>0.214574898785</c:v>
                </c:pt>
                <c:pt idx="223">
                  <c:v>0.79569892473100001</c:v>
                </c:pt>
                <c:pt idx="224">
                  <c:v>1</c:v>
                </c:pt>
                <c:pt idx="225">
                  <c:v>0.83529411764700001</c:v>
                </c:pt>
                <c:pt idx="226">
                  <c:v>0.79245283018900003</c:v>
                </c:pt>
                <c:pt idx="227">
                  <c:v>5.1233396584400001E-2</c:v>
                </c:pt>
                <c:pt idx="228">
                  <c:v>0.21884984025599999</c:v>
                </c:pt>
                <c:pt idx="229">
                  <c:v>0.56557377049199997</c:v>
                </c:pt>
                <c:pt idx="230">
                  <c:v>0.77777777777799995</c:v>
                </c:pt>
                <c:pt idx="231">
                  <c:v>1</c:v>
                </c:pt>
                <c:pt idx="232">
                  <c:v>0.85585585585599999</c:v>
                </c:pt>
                <c:pt idx="233">
                  <c:v>0.155279503106</c:v>
                </c:pt>
                <c:pt idx="234">
                  <c:v>0.37697516930000002</c:v>
                </c:pt>
                <c:pt idx="235">
                  <c:v>0.72527472527500003</c:v>
                </c:pt>
                <c:pt idx="236">
                  <c:v>0.24849397590399999</c:v>
                </c:pt>
                <c:pt idx="237">
                  <c:v>0.35399449035800001</c:v>
                </c:pt>
                <c:pt idx="238">
                  <c:v>0.884615384615</c:v>
                </c:pt>
                <c:pt idx="239">
                  <c:v>0.29455445544600001</c:v>
                </c:pt>
                <c:pt idx="240">
                  <c:v>0.24258289703300001</c:v>
                </c:pt>
                <c:pt idx="241">
                  <c:v>0.36357039187200002</c:v>
                </c:pt>
                <c:pt idx="242">
                  <c:v>0.17518248175199999</c:v>
                </c:pt>
                <c:pt idx="243">
                  <c:v>0.54022692109299997</c:v>
                </c:pt>
                <c:pt idx="244">
                  <c:v>1</c:v>
                </c:pt>
                <c:pt idx="245">
                  <c:v>0.467741935484</c:v>
                </c:pt>
                <c:pt idx="246">
                  <c:v>0.38446969697</c:v>
                </c:pt>
                <c:pt idx="247">
                  <c:v>0.467669172932</c:v>
                </c:pt>
                <c:pt idx="248">
                  <c:v>0.40338645418300001</c:v>
                </c:pt>
                <c:pt idx="249">
                  <c:v>0.75252525252500002</c:v>
                </c:pt>
                <c:pt idx="250">
                  <c:v>0.33168316831700001</c:v>
                </c:pt>
                <c:pt idx="251">
                  <c:v>0.44174757281600002</c:v>
                </c:pt>
                <c:pt idx="252">
                  <c:v>0.31228070175400002</c:v>
                </c:pt>
                <c:pt idx="253">
                  <c:v>0.30232558139499999</c:v>
                </c:pt>
                <c:pt idx="254">
                  <c:v>0.6953125</c:v>
                </c:pt>
                <c:pt idx="255">
                  <c:v>0.116603976357</c:v>
                </c:pt>
                <c:pt idx="256">
                  <c:v>1</c:v>
                </c:pt>
                <c:pt idx="257">
                  <c:v>0.28884934756800001</c:v>
                </c:pt>
                <c:pt idx="258">
                  <c:v>0.26326963906599998</c:v>
                </c:pt>
                <c:pt idx="259">
                  <c:v>0.133064516129</c:v>
                </c:pt>
                <c:pt idx="260">
                  <c:v>0.33815028901700001</c:v>
                </c:pt>
                <c:pt idx="261">
                  <c:v>0.76204379562000002</c:v>
                </c:pt>
                <c:pt idx="262">
                  <c:v>0.185</c:v>
                </c:pt>
                <c:pt idx="263">
                  <c:v>0.69689119171000002</c:v>
                </c:pt>
                <c:pt idx="264">
                  <c:v>0.96482005661100001</c:v>
                </c:pt>
                <c:pt idx="265">
                  <c:v>0.40818298969099998</c:v>
                </c:pt>
                <c:pt idx="266">
                  <c:v>0.86163522012600002</c:v>
                </c:pt>
                <c:pt idx="267">
                  <c:v>0.99084584401300002</c:v>
                </c:pt>
                <c:pt idx="268">
                  <c:v>0.53246753246800005</c:v>
                </c:pt>
                <c:pt idx="269">
                  <c:v>0.80614320585800003</c:v>
                </c:pt>
                <c:pt idx="270">
                  <c:v>0.4</c:v>
                </c:pt>
                <c:pt idx="271">
                  <c:v>0.99241830065400005</c:v>
                </c:pt>
                <c:pt idx="272">
                  <c:v>1</c:v>
                </c:pt>
                <c:pt idx="273">
                  <c:v>0.53781512605000004</c:v>
                </c:pt>
                <c:pt idx="274">
                  <c:v>0.92307692307699996</c:v>
                </c:pt>
                <c:pt idx="275">
                  <c:v>0.41494792730199997</c:v>
                </c:pt>
                <c:pt idx="276">
                  <c:v>0.193367786391</c:v>
                </c:pt>
                <c:pt idx="277">
                  <c:v>0.13310344827600001</c:v>
                </c:pt>
                <c:pt idx="278">
                  <c:v>0.512048192771</c:v>
                </c:pt>
                <c:pt idx="279">
                  <c:v>0.508339651251</c:v>
                </c:pt>
                <c:pt idx="280">
                  <c:v>0.80812641083500003</c:v>
                </c:pt>
                <c:pt idx="281">
                  <c:v>0.52763819095499997</c:v>
                </c:pt>
                <c:pt idx="282">
                  <c:v>0.105159010601</c:v>
                </c:pt>
                <c:pt idx="283">
                  <c:v>0.26424870466299999</c:v>
                </c:pt>
                <c:pt idx="284">
                  <c:v>0.98882314266899995</c:v>
                </c:pt>
                <c:pt idx="285">
                  <c:v>0.121842496285</c:v>
                </c:pt>
                <c:pt idx="286">
                  <c:v>4.81474143055E-2</c:v>
                </c:pt>
                <c:pt idx="287">
                  <c:v>0.451807228916</c:v>
                </c:pt>
                <c:pt idx="288">
                  <c:v>0.19540229885099999</c:v>
                </c:pt>
                <c:pt idx="289">
                  <c:v>0.76443264764399999</c:v>
                </c:pt>
                <c:pt idx="290">
                  <c:v>0.477611940299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0.87931034482799997</c:v>
                </c:pt>
                <c:pt idx="295">
                  <c:v>0.95945945945900002</c:v>
                </c:pt>
                <c:pt idx="296">
                  <c:v>1</c:v>
                </c:pt>
                <c:pt idx="297">
                  <c:v>0.59020310633200002</c:v>
                </c:pt>
                <c:pt idx="298">
                  <c:v>0.45034246575300002</c:v>
                </c:pt>
                <c:pt idx="299">
                  <c:v>0.66028708134000003</c:v>
                </c:pt>
                <c:pt idx="300">
                  <c:v>0.91954022988499995</c:v>
                </c:pt>
                <c:pt idx="301">
                  <c:v>0.60606060606099998</c:v>
                </c:pt>
                <c:pt idx="302">
                  <c:v>0.91554054054099998</c:v>
                </c:pt>
                <c:pt idx="303">
                  <c:v>0.22944550669200001</c:v>
                </c:pt>
                <c:pt idx="304">
                  <c:v>0.87782805429900002</c:v>
                </c:pt>
                <c:pt idx="305">
                  <c:v>0.45439330543899997</c:v>
                </c:pt>
                <c:pt idx="306">
                  <c:v>0.54166666666700003</c:v>
                </c:pt>
                <c:pt idx="307">
                  <c:v>0.37927107061499998</c:v>
                </c:pt>
                <c:pt idx="308">
                  <c:v>0.49607316830699999</c:v>
                </c:pt>
                <c:pt idx="309">
                  <c:v>0.36526946107800001</c:v>
                </c:pt>
                <c:pt idx="310">
                  <c:v>0.519308943089</c:v>
                </c:pt>
                <c:pt idx="311">
                  <c:v>0.652882205514</c:v>
                </c:pt>
                <c:pt idx="312">
                  <c:v>0.31645569620300001</c:v>
                </c:pt>
                <c:pt idx="313">
                  <c:v>0.68604800410699995</c:v>
                </c:pt>
                <c:pt idx="314">
                  <c:v>0.632516703786</c:v>
                </c:pt>
                <c:pt idx="315">
                  <c:v>0.57435897435899996</c:v>
                </c:pt>
                <c:pt idx="316">
                  <c:v>0.102164502165</c:v>
                </c:pt>
                <c:pt idx="317">
                  <c:v>0.80484920165600005</c:v>
                </c:pt>
                <c:pt idx="318">
                  <c:v>1</c:v>
                </c:pt>
                <c:pt idx="319">
                  <c:v>0.47588235294100001</c:v>
                </c:pt>
                <c:pt idx="320">
                  <c:v>0.248847926267</c:v>
                </c:pt>
                <c:pt idx="321">
                  <c:v>0.92073170731700005</c:v>
                </c:pt>
                <c:pt idx="322">
                  <c:v>0.225806451613</c:v>
                </c:pt>
                <c:pt idx="323">
                  <c:v>0.29220779220799997</c:v>
                </c:pt>
                <c:pt idx="324">
                  <c:v>1</c:v>
                </c:pt>
                <c:pt idx="325">
                  <c:v>0.81818181818199998</c:v>
                </c:pt>
                <c:pt idx="326">
                  <c:v>0.67144906743199995</c:v>
                </c:pt>
                <c:pt idx="327">
                  <c:v>0.77679385336600004</c:v>
                </c:pt>
                <c:pt idx="328">
                  <c:v>0.43401759530799999</c:v>
                </c:pt>
                <c:pt idx="329">
                  <c:v>0.49775280898899998</c:v>
                </c:pt>
                <c:pt idx="330">
                  <c:v>7.2849807445399997E-2</c:v>
                </c:pt>
                <c:pt idx="331">
                  <c:v>0.80334613274800004</c:v>
                </c:pt>
                <c:pt idx="332">
                  <c:v>0.91891891891900002</c:v>
                </c:pt>
                <c:pt idx="333">
                  <c:v>0.69010727055999999</c:v>
                </c:pt>
                <c:pt idx="334">
                  <c:v>0.298682284041</c:v>
                </c:pt>
                <c:pt idx="335">
                  <c:v>1</c:v>
                </c:pt>
                <c:pt idx="336">
                  <c:v>0.52860411899299997</c:v>
                </c:pt>
                <c:pt idx="337">
                  <c:v>0.199095022624</c:v>
                </c:pt>
                <c:pt idx="338">
                  <c:v>0.78921568627500005</c:v>
                </c:pt>
                <c:pt idx="339">
                  <c:v>0.31255565449700001</c:v>
                </c:pt>
                <c:pt idx="340">
                  <c:v>0.375</c:v>
                </c:pt>
                <c:pt idx="341">
                  <c:v>0.105899076048</c:v>
                </c:pt>
                <c:pt idx="342">
                  <c:v>0.49188640973600001</c:v>
                </c:pt>
                <c:pt idx="343">
                  <c:v>0.544827586207</c:v>
                </c:pt>
                <c:pt idx="344">
                  <c:v>0.19845992299599999</c:v>
                </c:pt>
                <c:pt idx="345">
                  <c:v>6.4444444444400006E-2</c:v>
                </c:pt>
                <c:pt idx="346">
                  <c:v>0.89406423406799995</c:v>
                </c:pt>
                <c:pt idx="347">
                  <c:v>0.25132275132300003</c:v>
                </c:pt>
                <c:pt idx="348">
                  <c:v>0.35342465753399999</c:v>
                </c:pt>
                <c:pt idx="349">
                  <c:v>0.66929133858300005</c:v>
                </c:pt>
                <c:pt idx="350">
                  <c:v>0.95197255574600004</c:v>
                </c:pt>
                <c:pt idx="351">
                  <c:v>0.19736174530700001</c:v>
                </c:pt>
                <c:pt idx="352">
                  <c:v>7.2210065645500005E-2</c:v>
                </c:pt>
                <c:pt idx="353">
                  <c:v>0.51693667157599998</c:v>
                </c:pt>
                <c:pt idx="354">
                  <c:v>0.37593984962400001</c:v>
                </c:pt>
                <c:pt idx="355">
                  <c:v>0.54207436399200004</c:v>
                </c:pt>
                <c:pt idx="356">
                  <c:v>0.426470588235</c:v>
                </c:pt>
                <c:pt idx="357">
                  <c:v>0.79292929292900005</c:v>
                </c:pt>
                <c:pt idx="358">
                  <c:v>0.49700598802399998</c:v>
                </c:pt>
                <c:pt idx="359">
                  <c:v>0.41530944625400001</c:v>
                </c:pt>
                <c:pt idx="360">
                  <c:v>4.8912343931E-3</c:v>
                </c:pt>
                <c:pt idx="361">
                  <c:v>0.87934705464899998</c:v>
                </c:pt>
                <c:pt idx="362">
                  <c:v>0.28645833333300003</c:v>
                </c:pt>
                <c:pt idx="363">
                  <c:v>0.49700598802399998</c:v>
                </c:pt>
                <c:pt idx="364">
                  <c:v>0.47272727272699999</c:v>
                </c:pt>
                <c:pt idx="365">
                  <c:v>8.1473214285699994E-2</c:v>
                </c:pt>
                <c:pt idx="366">
                  <c:v>0.31127012522399999</c:v>
                </c:pt>
                <c:pt idx="367">
                  <c:v>0.80102915951999998</c:v>
                </c:pt>
                <c:pt idx="368">
                  <c:v>0.176843774782</c:v>
                </c:pt>
                <c:pt idx="369">
                  <c:v>0.83141762452099999</c:v>
                </c:pt>
                <c:pt idx="370">
                  <c:v>0.78957915831699998</c:v>
                </c:pt>
                <c:pt idx="371">
                  <c:v>0.418604651163</c:v>
                </c:pt>
                <c:pt idx="372">
                  <c:v>0.73214285714299998</c:v>
                </c:pt>
                <c:pt idx="373">
                  <c:v>0.785135135135</c:v>
                </c:pt>
                <c:pt idx="374">
                  <c:v>0.34728682170500003</c:v>
                </c:pt>
                <c:pt idx="375">
                  <c:v>0.85265822784800005</c:v>
                </c:pt>
                <c:pt idx="376">
                  <c:v>0.498773507768</c:v>
                </c:pt>
                <c:pt idx="377">
                  <c:v>0.53508353222000005</c:v>
                </c:pt>
                <c:pt idx="378">
                  <c:v>0.235203293875</c:v>
                </c:pt>
                <c:pt idx="379">
                  <c:v>0.76056338028199999</c:v>
                </c:pt>
                <c:pt idx="380">
                  <c:v>1</c:v>
                </c:pt>
                <c:pt idx="381">
                  <c:v>0.75925925925899995</c:v>
                </c:pt>
                <c:pt idx="382">
                  <c:v>1</c:v>
                </c:pt>
                <c:pt idx="383">
                  <c:v>0.84166666666699996</c:v>
                </c:pt>
                <c:pt idx="384">
                  <c:v>0.99360613810700005</c:v>
                </c:pt>
                <c:pt idx="385">
                  <c:v>0.91003460207599995</c:v>
                </c:pt>
                <c:pt idx="386">
                  <c:v>0.44339622641499998</c:v>
                </c:pt>
                <c:pt idx="387">
                  <c:v>9.4047619047600006E-2</c:v>
                </c:pt>
                <c:pt idx="388">
                  <c:v>4.3566362715299997E-2</c:v>
                </c:pt>
                <c:pt idx="389">
                  <c:v>0.414719960725</c:v>
                </c:pt>
                <c:pt idx="390">
                  <c:v>0.17863954227600001</c:v>
                </c:pt>
                <c:pt idx="391">
                  <c:v>0.57975308642000001</c:v>
                </c:pt>
                <c:pt idx="392">
                  <c:v>0.92241379310299998</c:v>
                </c:pt>
                <c:pt idx="393">
                  <c:v>0.43024618991800001</c:v>
                </c:pt>
                <c:pt idx="394">
                  <c:v>0.380603096985</c:v>
                </c:pt>
                <c:pt idx="395">
                  <c:v>0.23591549295799999</c:v>
                </c:pt>
                <c:pt idx="396">
                  <c:v>9.6949891067500002E-2</c:v>
                </c:pt>
                <c:pt idx="397">
                  <c:v>0.55822649572600003</c:v>
                </c:pt>
                <c:pt idx="398">
                  <c:v>0.93596059113300001</c:v>
                </c:pt>
                <c:pt idx="399">
                  <c:v>0.83977900552499996</c:v>
                </c:pt>
                <c:pt idx="400">
                  <c:v>1</c:v>
                </c:pt>
                <c:pt idx="401">
                  <c:v>0.70297029703000002</c:v>
                </c:pt>
                <c:pt idx="402">
                  <c:v>1</c:v>
                </c:pt>
                <c:pt idx="403">
                  <c:v>0.72407883461900002</c:v>
                </c:pt>
                <c:pt idx="404">
                  <c:v>0.26890756302500002</c:v>
                </c:pt>
                <c:pt idx="405">
                  <c:v>0.36928104575199999</c:v>
                </c:pt>
                <c:pt idx="406">
                  <c:v>6.3522617901799999E-2</c:v>
                </c:pt>
                <c:pt idx="407">
                  <c:v>0.41702127659600002</c:v>
                </c:pt>
                <c:pt idx="408">
                  <c:v>0.38322884012500003</c:v>
                </c:pt>
                <c:pt idx="409">
                  <c:v>0.63598615917000001</c:v>
                </c:pt>
                <c:pt idx="410">
                  <c:v>0.44984458886700002</c:v>
                </c:pt>
                <c:pt idx="411">
                  <c:v>0.12891344383100001</c:v>
                </c:pt>
                <c:pt idx="412">
                  <c:v>0.89861137530900004</c:v>
                </c:pt>
                <c:pt idx="413">
                  <c:v>0.96496081143400003</c:v>
                </c:pt>
                <c:pt idx="414">
                  <c:v>0.81068702290100003</c:v>
                </c:pt>
                <c:pt idx="415">
                  <c:v>0.91584483892199997</c:v>
                </c:pt>
                <c:pt idx="416">
                  <c:v>0.247619047619</c:v>
                </c:pt>
                <c:pt idx="417">
                  <c:v>0.19327073552400001</c:v>
                </c:pt>
                <c:pt idx="418">
                  <c:v>0.66</c:v>
                </c:pt>
                <c:pt idx="419">
                  <c:v>0.74698795180699995</c:v>
                </c:pt>
                <c:pt idx="420">
                  <c:v>0.49021296586300001</c:v>
                </c:pt>
                <c:pt idx="421">
                  <c:v>1</c:v>
                </c:pt>
                <c:pt idx="422">
                  <c:v>0.84967320261400003</c:v>
                </c:pt>
                <c:pt idx="423">
                  <c:v>0.76315789473700002</c:v>
                </c:pt>
                <c:pt idx="424">
                  <c:v>0.17843866171</c:v>
                </c:pt>
                <c:pt idx="425">
                  <c:v>0.768421052632</c:v>
                </c:pt>
                <c:pt idx="426">
                  <c:v>3.2743362831899998E-2</c:v>
                </c:pt>
                <c:pt idx="427">
                  <c:v>0.12581344902399999</c:v>
                </c:pt>
                <c:pt idx="428">
                  <c:v>0.66814159291999997</c:v>
                </c:pt>
                <c:pt idx="429">
                  <c:v>0.26190476190500001</c:v>
                </c:pt>
                <c:pt idx="430">
                  <c:v>0.333755809041</c:v>
                </c:pt>
                <c:pt idx="431">
                  <c:v>0.30434782608700001</c:v>
                </c:pt>
                <c:pt idx="432">
                  <c:v>0.84196465269200005</c:v>
                </c:pt>
                <c:pt idx="433">
                  <c:v>0.85042735042700002</c:v>
                </c:pt>
                <c:pt idx="434">
                  <c:v>0.91558731576600005</c:v>
                </c:pt>
                <c:pt idx="435">
                  <c:v>0.90582010582000005</c:v>
                </c:pt>
                <c:pt idx="436">
                  <c:v>0.106570512821</c:v>
                </c:pt>
                <c:pt idx="437">
                  <c:v>0.459909228442</c:v>
                </c:pt>
                <c:pt idx="438">
                  <c:v>0.55567338282099998</c:v>
                </c:pt>
                <c:pt idx="439">
                  <c:v>0.48809523809499999</c:v>
                </c:pt>
                <c:pt idx="440">
                  <c:v>0.15807560137500001</c:v>
                </c:pt>
                <c:pt idx="441">
                  <c:v>0.51664254703300005</c:v>
                </c:pt>
                <c:pt idx="442">
                  <c:v>0.14475524475500001</c:v>
                </c:pt>
                <c:pt idx="443">
                  <c:v>0.88142292490100005</c:v>
                </c:pt>
                <c:pt idx="444">
                  <c:v>0.491071428571</c:v>
                </c:pt>
                <c:pt idx="445">
                  <c:v>0.58505747126399998</c:v>
                </c:pt>
                <c:pt idx="446">
                  <c:v>0.18867924528300001</c:v>
                </c:pt>
                <c:pt idx="447">
                  <c:v>0.69655172413800004</c:v>
                </c:pt>
                <c:pt idx="448">
                  <c:v>0.47862886161700002</c:v>
                </c:pt>
                <c:pt idx="449">
                  <c:v>0.25587703435800002</c:v>
                </c:pt>
                <c:pt idx="450">
                  <c:v>0.49356223176000003</c:v>
                </c:pt>
                <c:pt idx="451">
                  <c:v>0.65750528541200004</c:v>
                </c:pt>
                <c:pt idx="452">
                  <c:v>0.82222222222200003</c:v>
                </c:pt>
                <c:pt idx="453">
                  <c:v>5.69715142429E-2</c:v>
                </c:pt>
                <c:pt idx="454">
                  <c:v>0.78947368421099995</c:v>
                </c:pt>
                <c:pt idx="455">
                  <c:v>0.86666666666699999</c:v>
                </c:pt>
                <c:pt idx="456">
                  <c:v>0.32442996742699998</c:v>
                </c:pt>
                <c:pt idx="457">
                  <c:v>0.64669421487599998</c:v>
                </c:pt>
                <c:pt idx="458">
                  <c:v>6.78678678679E-2</c:v>
                </c:pt>
                <c:pt idx="459">
                  <c:v>0.38911902789300001</c:v>
                </c:pt>
                <c:pt idx="460">
                  <c:v>0.10668437361700001</c:v>
                </c:pt>
                <c:pt idx="461">
                  <c:v>0.239657631954</c:v>
                </c:pt>
                <c:pt idx="462">
                  <c:v>0.20834733893599999</c:v>
                </c:pt>
                <c:pt idx="463">
                  <c:v>0.64439655172400001</c:v>
                </c:pt>
                <c:pt idx="464">
                  <c:v>0.21271788250500001</c:v>
                </c:pt>
                <c:pt idx="465">
                  <c:v>0.20085470085500001</c:v>
                </c:pt>
                <c:pt idx="466">
                  <c:v>0.135802469136</c:v>
                </c:pt>
                <c:pt idx="467">
                  <c:v>6.19100943849E-2</c:v>
                </c:pt>
                <c:pt idx="468">
                  <c:v>0.67534516765300001</c:v>
                </c:pt>
                <c:pt idx="469">
                  <c:v>0.171171171171</c:v>
                </c:pt>
                <c:pt idx="470">
                  <c:v>0.249565720903</c:v>
                </c:pt>
                <c:pt idx="471">
                  <c:v>0.63876651982400001</c:v>
                </c:pt>
                <c:pt idx="472">
                  <c:v>0.35518713890999998</c:v>
                </c:pt>
                <c:pt idx="473">
                  <c:v>0.57490864798999997</c:v>
                </c:pt>
                <c:pt idx="474">
                  <c:v>0.97625329815299999</c:v>
                </c:pt>
                <c:pt idx="475">
                  <c:v>0.76174496644300005</c:v>
                </c:pt>
                <c:pt idx="476">
                  <c:v>5.9820282413399997E-2</c:v>
                </c:pt>
                <c:pt idx="477">
                  <c:v>0.13021847285300001</c:v>
                </c:pt>
                <c:pt idx="478">
                  <c:v>0.405010438413</c:v>
                </c:pt>
                <c:pt idx="479">
                  <c:v>0.25850340136099997</c:v>
                </c:pt>
                <c:pt idx="480">
                  <c:v>0.385254413292</c:v>
                </c:pt>
                <c:pt idx="481">
                  <c:v>0.32946635730899998</c:v>
                </c:pt>
                <c:pt idx="482">
                  <c:v>0.23219581853499999</c:v>
                </c:pt>
                <c:pt idx="483">
                  <c:v>0.103331067301</c:v>
                </c:pt>
                <c:pt idx="484">
                  <c:v>0.634615384615</c:v>
                </c:pt>
                <c:pt idx="485">
                  <c:v>0.482517482517</c:v>
                </c:pt>
                <c:pt idx="486">
                  <c:v>0.17063492063499999</c:v>
                </c:pt>
                <c:pt idx="487">
                  <c:v>0.25917431192700002</c:v>
                </c:pt>
                <c:pt idx="488">
                  <c:v>0.111486486486</c:v>
                </c:pt>
                <c:pt idx="489">
                  <c:v>0.12645914396899999</c:v>
                </c:pt>
                <c:pt idx="490">
                  <c:v>9.6356275303599997E-2</c:v>
                </c:pt>
                <c:pt idx="491">
                  <c:v>0.611461874696</c:v>
                </c:pt>
                <c:pt idx="492">
                  <c:v>0.31695721077700001</c:v>
                </c:pt>
                <c:pt idx="493">
                  <c:v>1</c:v>
                </c:pt>
                <c:pt idx="494">
                  <c:v>0.36398467432999998</c:v>
                </c:pt>
                <c:pt idx="495">
                  <c:v>1</c:v>
                </c:pt>
                <c:pt idx="496">
                  <c:v>1</c:v>
                </c:pt>
                <c:pt idx="497">
                  <c:v>0.50259067357499998</c:v>
                </c:pt>
                <c:pt idx="498">
                  <c:v>6.7697825599599998E-2</c:v>
                </c:pt>
                <c:pt idx="499">
                  <c:v>0.243397573162</c:v>
                </c:pt>
                <c:pt idx="500">
                  <c:v>0.20855937311600001</c:v>
                </c:pt>
                <c:pt idx="501">
                  <c:v>0.65625</c:v>
                </c:pt>
                <c:pt idx="502">
                  <c:v>0.68208092485500005</c:v>
                </c:pt>
                <c:pt idx="503">
                  <c:v>0.29173610430300001</c:v>
                </c:pt>
                <c:pt idx="504">
                  <c:v>0.86344537815099998</c:v>
                </c:pt>
                <c:pt idx="505">
                  <c:v>0.79253112033200002</c:v>
                </c:pt>
                <c:pt idx="506">
                  <c:v>0.44621513944199998</c:v>
                </c:pt>
                <c:pt idx="507">
                  <c:v>0.56896551724099997</c:v>
                </c:pt>
                <c:pt idx="508">
                  <c:v>0.42201834862400001</c:v>
                </c:pt>
                <c:pt idx="509">
                  <c:v>2.5641025641000001E-2</c:v>
                </c:pt>
                <c:pt idx="510">
                  <c:v>0.84886128364400004</c:v>
                </c:pt>
                <c:pt idx="511">
                  <c:v>0.51482059282399995</c:v>
                </c:pt>
                <c:pt idx="512">
                  <c:v>0.51807228915699999</c:v>
                </c:pt>
                <c:pt idx="513">
                  <c:v>1</c:v>
                </c:pt>
                <c:pt idx="514">
                  <c:v>0.85806056898100003</c:v>
                </c:pt>
                <c:pt idx="515">
                  <c:v>0.16267942583700001</c:v>
                </c:pt>
                <c:pt idx="516">
                  <c:v>0.80722891566300004</c:v>
                </c:pt>
                <c:pt idx="517">
                  <c:v>0.87182587666300004</c:v>
                </c:pt>
                <c:pt idx="518">
                  <c:v>1</c:v>
                </c:pt>
                <c:pt idx="519">
                  <c:v>8.3269961977200005E-2</c:v>
                </c:pt>
                <c:pt idx="520">
                  <c:v>0.69859813084099998</c:v>
                </c:pt>
                <c:pt idx="521">
                  <c:v>0.21189396581799999</c:v>
                </c:pt>
                <c:pt idx="522">
                  <c:v>0.99042553191500005</c:v>
                </c:pt>
                <c:pt idx="523">
                  <c:v>0.74509803921600004</c:v>
                </c:pt>
                <c:pt idx="524">
                  <c:v>0.81481481481499995</c:v>
                </c:pt>
                <c:pt idx="525">
                  <c:v>6.4449064449099994E-2</c:v>
                </c:pt>
                <c:pt idx="526">
                  <c:v>0.68907563025200003</c:v>
                </c:pt>
                <c:pt idx="527">
                  <c:v>0.15975103734400001</c:v>
                </c:pt>
                <c:pt idx="528">
                  <c:v>0.572390572391</c:v>
                </c:pt>
                <c:pt idx="529">
                  <c:v>0.15807560137500001</c:v>
                </c:pt>
                <c:pt idx="530">
                  <c:v>0.35602094240799997</c:v>
                </c:pt>
                <c:pt idx="531">
                  <c:v>0.517332163229</c:v>
                </c:pt>
                <c:pt idx="532">
                  <c:v>0.57723577235800005</c:v>
                </c:pt>
                <c:pt idx="533">
                  <c:v>0.53398058252400005</c:v>
                </c:pt>
                <c:pt idx="534">
                  <c:v>0.77419354838700005</c:v>
                </c:pt>
                <c:pt idx="535">
                  <c:v>0.90062111801199995</c:v>
                </c:pt>
                <c:pt idx="536">
                  <c:v>0.32730923694800002</c:v>
                </c:pt>
                <c:pt idx="537">
                  <c:v>0.34675615212499999</c:v>
                </c:pt>
                <c:pt idx="538">
                  <c:v>0.706349206349</c:v>
                </c:pt>
                <c:pt idx="539">
                  <c:v>0.92004114335200005</c:v>
                </c:pt>
                <c:pt idx="540">
                  <c:v>0.97301161751599996</c:v>
                </c:pt>
                <c:pt idx="541">
                  <c:v>0.60784313725500005</c:v>
                </c:pt>
                <c:pt idx="542">
                  <c:v>5.8077605883800003E-2</c:v>
                </c:pt>
                <c:pt idx="543">
                  <c:v>0.21792807300100001</c:v>
                </c:pt>
                <c:pt idx="544">
                  <c:v>0.60868441457699995</c:v>
                </c:pt>
                <c:pt idx="545">
                  <c:v>9.2771084337299997E-2</c:v>
                </c:pt>
                <c:pt idx="546">
                  <c:v>0.55303030303</c:v>
                </c:pt>
                <c:pt idx="547">
                  <c:v>0.62820512820499996</c:v>
                </c:pt>
                <c:pt idx="548">
                  <c:v>0.36134453781499998</c:v>
                </c:pt>
                <c:pt idx="549">
                  <c:v>0.74187380497099997</c:v>
                </c:pt>
                <c:pt idx="550">
                  <c:v>0.78571428571400004</c:v>
                </c:pt>
                <c:pt idx="551">
                  <c:v>0.93314231136600001</c:v>
                </c:pt>
                <c:pt idx="552">
                  <c:v>1</c:v>
                </c:pt>
                <c:pt idx="553">
                  <c:v>0.38416988416999998</c:v>
                </c:pt>
                <c:pt idx="554">
                  <c:v>0.26332379411899998</c:v>
                </c:pt>
                <c:pt idx="555">
                  <c:v>0.50814332247600003</c:v>
                </c:pt>
                <c:pt idx="556">
                  <c:v>1</c:v>
                </c:pt>
                <c:pt idx="557">
                  <c:v>0.70333333333299997</c:v>
                </c:pt>
                <c:pt idx="558">
                  <c:v>0.5</c:v>
                </c:pt>
                <c:pt idx="559">
                  <c:v>0.13417951042599999</c:v>
                </c:pt>
                <c:pt idx="560">
                  <c:v>1</c:v>
                </c:pt>
                <c:pt idx="561">
                  <c:v>4.0035587188600001E-2</c:v>
                </c:pt>
                <c:pt idx="562">
                  <c:v>0.29411764705900001</c:v>
                </c:pt>
                <c:pt idx="563">
                  <c:v>1</c:v>
                </c:pt>
                <c:pt idx="564">
                  <c:v>0.37362637362599999</c:v>
                </c:pt>
                <c:pt idx="565">
                  <c:v>0.234223300971</c:v>
                </c:pt>
                <c:pt idx="566">
                  <c:v>0.68411214953300004</c:v>
                </c:pt>
                <c:pt idx="567">
                  <c:v>0.21564482029599999</c:v>
                </c:pt>
                <c:pt idx="568">
                  <c:v>1</c:v>
                </c:pt>
                <c:pt idx="569">
                  <c:v>0.20765027322400001</c:v>
                </c:pt>
                <c:pt idx="570">
                  <c:v>0.287862513426</c:v>
                </c:pt>
                <c:pt idx="571">
                  <c:v>0.89744170251300004</c:v>
                </c:pt>
                <c:pt idx="572">
                  <c:v>0.77839776803500005</c:v>
                </c:pt>
                <c:pt idx="573">
                  <c:v>0.921875</c:v>
                </c:pt>
                <c:pt idx="574">
                  <c:v>0.24782528225100001</c:v>
                </c:pt>
                <c:pt idx="575">
                  <c:v>0.66610738255000002</c:v>
                </c:pt>
                <c:pt idx="576">
                  <c:v>0.91071428571400004</c:v>
                </c:pt>
                <c:pt idx="577">
                  <c:v>0.49570200573099998</c:v>
                </c:pt>
                <c:pt idx="578">
                  <c:v>0.27204030226699999</c:v>
                </c:pt>
                <c:pt idx="579">
                  <c:v>0.23943661971800001</c:v>
                </c:pt>
                <c:pt idx="580">
                  <c:v>0.15778251599099999</c:v>
                </c:pt>
                <c:pt idx="581">
                  <c:v>0.3426124197</c:v>
                </c:pt>
                <c:pt idx="582">
                  <c:v>0.26016260162600002</c:v>
                </c:pt>
                <c:pt idx="583">
                  <c:v>0.93091828138199995</c:v>
                </c:pt>
                <c:pt idx="584">
                  <c:v>0.10650887573999999</c:v>
                </c:pt>
                <c:pt idx="585">
                  <c:v>0.92193308550200004</c:v>
                </c:pt>
                <c:pt idx="586">
                  <c:v>0.62234042553199997</c:v>
                </c:pt>
                <c:pt idx="587">
                  <c:v>0.47402005469500003</c:v>
                </c:pt>
                <c:pt idx="588">
                  <c:v>0.93143297380599999</c:v>
                </c:pt>
                <c:pt idx="589">
                  <c:v>0.77536231884100004</c:v>
                </c:pt>
                <c:pt idx="590">
                  <c:v>0.423487544484</c:v>
                </c:pt>
                <c:pt idx="591">
                  <c:v>0.76194467728399995</c:v>
                </c:pt>
                <c:pt idx="592">
                  <c:v>0.7</c:v>
                </c:pt>
                <c:pt idx="593">
                  <c:v>0.62857142857100001</c:v>
                </c:pt>
                <c:pt idx="594">
                  <c:v>0.68961625282200001</c:v>
                </c:pt>
                <c:pt idx="595">
                  <c:v>0.54605263157899997</c:v>
                </c:pt>
                <c:pt idx="596">
                  <c:v>0.37093690248599998</c:v>
                </c:pt>
                <c:pt idx="597">
                  <c:v>0.26811594202900002</c:v>
                </c:pt>
                <c:pt idx="598">
                  <c:v>0.23529411764700001</c:v>
                </c:pt>
                <c:pt idx="599">
                  <c:v>0.54135338345899997</c:v>
                </c:pt>
                <c:pt idx="600">
                  <c:v>1</c:v>
                </c:pt>
                <c:pt idx="601">
                  <c:v>0.28254886411300001</c:v>
                </c:pt>
                <c:pt idx="602">
                  <c:v>0.323529411765</c:v>
                </c:pt>
                <c:pt idx="603">
                  <c:v>0.206471935853</c:v>
                </c:pt>
                <c:pt idx="604">
                  <c:v>0.54455445544600001</c:v>
                </c:pt>
                <c:pt idx="605">
                  <c:v>0.15023474178400001</c:v>
                </c:pt>
                <c:pt idx="606">
                  <c:v>0.58385093167699997</c:v>
                </c:pt>
                <c:pt idx="607">
                  <c:v>0.96952010376099995</c:v>
                </c:pt>
                <c:pt idx="608">
                  <c:v>0.270786874801</c:v>
                </c:pt>
                <c:pt idx="609">
                  <c:v>7.5256556442399994E-2</c:v>
                </c:pt>
                <c:pt idx="610">
                  <c:v>0.47499999999999998</c:v>
                </c:pt>
                <c:pt idx="611">
                  <c:v>0.189024390244</c:v>
                </c:pt>
                <c:pt idx="612">
                  <c:v>0.61356932153400001</c:v>
                </c:pt>
                <c:pt idx="613">
                  <c:v>0.92920353982299997</c:v>
                </c:pt>
                <c:pt idx="614">
                  <c:v>0.52540360873699998</c:v>
                </c:pt>
                <c:pt idx="615">
                  <c:v>0.46315266654199999</c:v>
                </c:pt>
                <c:pt idx="616">
                  <c:v>0.64187482458599998</c:v>
                </c:pt>
                <c:pt idx="617">
                  <c:v>0.75</c:v>
                </c:pt>
                <c:pt idx="618">
                  <c:v>0.66666666666700003</c:v>
                </c:pt>
                <c:pt idx="619">
                  <c:v>0.10894819466199999</c:v>
                </c:pt>
                <c:pt idx="620">
                  <c:v>0.94492149165799999</c:v>
                </c:pt>
                <c:pt idx="621">
                  <c:v>0.283395176252</c:v>
                </c:pt>
                <c:pt idx="622">
                  <c:v>0.39655172413799999</c:v>
                </c:pt>
                <c:pt idx="623">
                  <c:v>0.94125360608399999</c:v>
                </c:pt>
                <c:pt idx="624">
                  <c:v>0.31884057971000002</c:v>
                </c:pt>
                <c:pt idx="625">
                  <c:v>1</c:v>
                </c:pt>
                <c:pt idx="626">
                  <c:v>9.4311377245499997E-2</c:v>
                </c:pt>
                <c:pt idx="627">
                  <c:v>0.34782608695700001</c:v>
                </c:pt>
                <c:pt idx="628">
                  <c:v>0.57449494949500002</c:v>
                </c:pt>
                <c:pt idx="629">
                  <c:v>0.79901589704800002</c:v>
                </c:pt>
                <c:pt idx="630">
                  <c:v>0.66437069505299995</c:v>
                </c:pt>
                <c:pt idx="631">
                  <c:v>0.31333333333300001</c:v>
                </c:pt>
                <c:pt idx="632">
                  <c:v>0.92094017094000002</c:v>
                </c:pt>
                <c:pt idx="633">
                  <c:v>0.45986238532099999</c:v>
                </c:pt>
                <c:pt idx="634">
                  <c:v>0.14023144996600001</c:v>
                </c:pt>
                <c:pt idx="635">
                  <c:v>0.31730023273899999</c:v>
                </c:pt>
                <c:pt idx="636">
                  <c:v>0.61096605744099997</c:v>
                </c:pt>
                <c:pt idx="637">
                  <c:v>0.98275862068999997</c:v>
                </c:pt>
                <c:pt idx="638">
                  <c:v>2.2208513263399999E-2</c:v>
                </c:pt>
                <c:pt idx="639">
                  <c:v>0.98314369995799999</c:v>
                </c:pt>
                <c:pt idx="640">
                  <c:v>0.52659574468100001</c:v>
                </c:pt>
                <c:pt idx="641">
                  <c:v>0.84064665127000004</c:v>
                </c:pt>
                <c:pt idx="642">
                  <c:v>0.42754098360699999</c:v>
                </c:pt>
                <c:pt idx="643">
                  <c:v>0.79239401496299999</c:v>
                </c:pt>
                <c:pt idx="644">
                  <c:v>1</c:v>
                </c:pt>
                <c:pt idx="645">
                  <c:v>0.75724353954599999</c:v>
                </c:pt>
                <c:pt idx="646">
                  <c:v>0.136029411765</c:v>
                </c:pt>
                <c:pt idx="647">
                  <c:v>0.23918575063600001</c:v>
                </c:pt>
                <c:pt idx="648">
                  <c:v>0.69540229885100002</c:v>
                </c:pt>
                <c:pt idx="649">
                  <c:v>1</c:v>
                </c:pt>
                <c:pt idx="650">
                  <c:v>0.72916666666700003</c:v>
                </c:pt>
                <c:pt idx="651">
                  <c:v>0.77659574468100001</c:v>
                </c:pt>
                <c:pt idx="652">
                  <c:v>0.246200607903</c:v>
                </c:pt>
                <c:pt idx="653">
                  <c:v>0.84210526315800005</c:v>
                </c:pt>
                <c:pt idx="654">
                  <c:v>0.82628571428599995</c:v>
                </c:pt>
                <c:pt idx="655">
                  <c:v>0.31726907630500001</c:v>
                </c:pt>
                <c:pt idx="656">
                  <c:v>0.17226890756300001</c:v>
                </c:pt>
                <c:pt idx="657">
                  <c:v>0.143225806452</c:v>
                </c:pt>
                <c:pt idx="658">
                  <c:v>0.108320251177</c:v>
                </c:pt>
                <c:pt idx="659">
                  <c:v>0.23208191126300001</c:v>
                </c:pt>
                <c:pt idx="660">
                  <c:v>1</c:v>
                </c:pt>
                <c:pt idx="661">
                  <c:v>0.98802395209600002</c:v>
                </c:pt>
                <c:pt idx="662">
                  <c:v>1</c:v>
                </c:pt>
                <c:pt idx="663">
                  <c:v>1</c:v>
                </c:pt>
                <c:pt idx="664">
                  <c:v>0.384615384615</c:v>
                </c:pt>
                <c:pt idx="665">
                  <c:v>0.13348946135799999</c:v>
                </c:pt>
                <c:pt idx="666">
                  <c:v>0.75652173912999998</c:v>
                </c:pt>
                <c:pt idx="667">
                  <c:v>0.54920477137199997</c:v>
                </c:pt>
                <c:pt idx="668">
                  <c:v>0.26785714285700002</c:v>
                </c:pt>
                <c:pt idx="669">
                  <c:v>0.71084337349399995</c:v>
                </c:pt>
                <c:pt idx="670">
                  <c:v>0.97142857142899997</c:v>
                </c:pt>
                <c:pt idx="671">
                  <c:v>0.94048884165799995</c:v>
                </c:pt>
                <c:pt idx="672">
                  <c:v>0.60283687943300002</c:v>
                </c:pt>
                <c:pt idx="673">
                  <c:v>7.9202279202299997E-2</c:v>
                </c:pt>
                <c:pt idx="674">
                  <c:v>1</c:v>
                </c:pt>
                <c:pt idx="675">
                  <c:v>0.32692307692299999</c:v>
                </c:pt>
                <c:pt idx="676">
                  <c:v>0.45315024232599999</c:v>
                </c:pt>
                <c:pt idx="677">
                  <c:v>0.65030674846600001</c:v>
                </c:pt>
                <c:pt idx="678">
                  <c:v>0.29323308270699999</c:v>
                </c:pt>
                <c:pt idx="679">
                  <c:v>0.85057920083299998</c:v>
                </c:pt>
                <c:pt idx="680">
                  <c:v>0.618633540373</c:v>
                </c:pt>
                <c:pt idx="681">
                  <c:v>1</c:v>
                </c:pt>
                <c:pt idx="682">
                  <c:v>6.9035532994900006E-2</c:v>
                </c:pt>
                <c:pt idx="683">
                  <c:v>0.63636363636399995</c:v>
                </c:pt>
                <c:pt idx="684">
                  <c:v>0.53549382716000005</c:v>
                </c:pt>
                <c:pt idx="685">
                  <c:v>0.42990654205599999</c:v>
                </c:pt>
                <c:pt idx="686">
                  <c:v>0.67005076142099995</c:v>
                </c:pt>
                <c:pt idx="687">
                  <c:v>0.85936871732999998</c:v>
                </c:pt>
                <c:pt idx="688">
                  <c:v>0.669274185563</c:v>
                </c:pt>
                <c:pt idx="689">
                  <c:v>0.28497409326399997</c:v>
                </c:pt>
                <c:pt idx="690">
                  <c:v>0.58515283842800003</c:v>
                </c:pt>
                <c:pt idx="691">
                  <c:v>0.65445665445699996</c:v>
                </c:pt>
                <c:pt idx="692">
                  <c:v>0.60648801128300001</c:v>
                </c:pt>
                <c:pt idx="693">
                  <c:v>0.63492063492100004</c:v>
                </c:pt>
                <c:pt idx="694">
                  <c:v>6.2844036697199998E-2</c:v>
                </c:pt>
                <c:pt idx="695">
                  <c:v>0.92342342342299999</c:v>
                </c:pt>
                <c:pt idx="696">
                  <c:v>0.70807453416099997</c:v>
                </c:pt>
                <c:pt idx="697">
                  <c:v>0.67021276595699997</c:v>
                </c:pt>
                <c:pt idx="698">
                  <c:v>0.20085470085500001</c:v>
                </c:pt>
                <c:pt idx="699">
                  <c:v>0.59486780715400001</c:v>
                </c:pt>
                <c:pt idx="700">
                  <c:v>0.70232558139500001</c:v>
                </c:pt>
                <c:pt idx="701">
                  <c:v>0.65789473684199995</c:v>
                </c:pt>
                <c:pt idx="702">
                  <c:v>0.86529179464700001</c:v>
                </c:pt>
                <c:pt idx="703">
                  <c:v>0.457466918715</c:v>
                </c:pt>
                <c:pt idx="704">
                  <c:v>1.5341856587E-2</c:v>
                </c:pt>
                <c:pt idx="705">
                  <c:v>0.280839895013</c:v>
                </c:pt>
                <c:pt idx="706">
                  <c:v>0.462068965517</c:v>
                </c:pt>
                <c:pt idx="707">
                  <c:v>0.51724137931000003</c:v>
                </c:pt>
                <c:pt idx="708">
                  <c:v>0.11775362318800001</c:v>
                </c:pt>
                <c:pt idx="709">
                  <c:v>0.32956521739099998</c:v>
                </c:pt>
                <c:pt idx="710">
                  <c:v>0.154639175258</c:v>
                </c:pt>
                <c:pt idx="711">
                  <c:v>0.45797598627800001</c:v>
                </c:pt>
                <c:pt idx="712">
                  <c:v>0.93305439330499995</c:v>
                </c:pt>
                <c:pt idx="713">
                  <c:v>0.23595505618000001</c:v>
                </c:pt>
                <c:pt idx="714">
                  <c:v>0.52293577981700001</c:v>
                </c:pt>
                <c:pt idx="715">
                  <c:v>0.71422469030299995</c:v>
                </c:pt>
                <c:pt idx="716">
                  <c:v>0.54794520547900005</c:v>
                </c:pt>
                <c:pt idx="717">
                  <c:v>0.10795454545499999</c:v>
                </c:pt>
                <c:pt idx="718">
                  <c:v>0.67600219659500005</c:v>
                </c:pt>
                <c:pt idx="719">
                  <c:v>0.18143459915599999</c:v>
                </c:pt>
                <c:pt idx="720">
                  <c:v>0.80625000000000002</c:v>
                </c:pt>
                <c:pt idx="721">
                  <c:v>0.24729815638899999</c:v>
                </c:pt>
                <c:pt idx="722">
                  <c:v>0.62295081967199994</c:v>
                </c:pt>
                <c:pt idx="723">
                  <c:v>4.9286640726299999E-2</c:v>
                </c:pt>
                <c:pt idx="724">
                  <c:v>0.119808306709</c:v>
                </c:pt>
                <c:pt idx="725">
                  <c:v>0.38202247190999999</c:v>
                </c:pt>
                <c:pt idx="726">
                  <c:v>0.55777777777799997</c:v>
                </c:pt>
                <c:pt idx="727">
                  <c:v>0.40437158469899998</c:v>
                </c:pt>
                <c:pt idx="728">
                  <c:v>0.70742358078599998</c:v>
                </c:pt>
                <c:pt idx="729">
                  <c:v>0.14236410698900001</c:v>
                </c:pt>
                <c:pt idx="730">
                  <c:v>0.181046676096</c:v>
                </c:pt>
                <c:pt idx="731">
                  <c:v>0.60812581913499997</c:v>
                </c:pt>
                <c:pt idx="732">
                  <c:v>0.40948871487799998</c:v>
                </c:pt>
                <c:pt idx="733">
                  <c:v>0.484081041968</c:v>
                </c:pt>
                <c:pt idx="734">
                  <c:v>0.76470588235299997</c:v>
                </c:pt>
                <c:pt idx="735">
                  <c:v>8.3969465648899996E-2</c:v>
                </c:pt>
                <c:pt idx="736">
                  <c:v>0.75098814229199995</c:v>
                </c:pt>
                <c:pt idx="737">
                  <c:v>0.25102249488799999</c:v>
                </c:pt>
                <c:pt idx="738">
                  <c:v>0.66863587540299996</c:v>
                </c:pt>
                <c:pt idx="739">
                  <c:v>0.12847799578800001</c:v>
                </c:pt>
                <c:pt idx="740">
                  <c:v>0.11594202898600001</c:v>
                </c:pt>
                <c:pt idx="741">
                  <c:v>1</c:v>
                </c:pt>
                <c:pt idx="742">
                  <c:v>0.94920960187400005</c:v>
                </c:pt>
                <c:pt idx="743">
                  <c:v>0.52366255143999996</c:v>
                </c:pt>
                <c:pt idx="744">
                  <c:v>0.42356687898099998</c:v>
                </c:pt>
                <c:pt idx="745">
                  <c:v>1</c:v>
                </c:pt>
                <c:pt idx="746">
                  <c:v>0.73584905660400002</c:v>
                </c:pt>
                <c:pt idx="747">
                  <c:v>0.73900573613800002</c:v>
                </c:pt>
                <c:pt idx="748">
                  <c:v>0.43918918918900002</c:v>
                </c:pt>
                <c:pt idx="749">
                  <c:v>0.49019607843099999</c:v>
                </c:pt>
                <c:pt idx="750">
                  <c:v>0.18421052631599999</c:v>
                </c:pt>
                <c:pt idx="751">
                  <c:v>0.29078014184399997</c:v>
                </c:pt>
                <c:pt idx="752">
                  <c:v>0.95563139931700003</c:v>
                </c:pt>
                <c:pt idx="753">
                  <c:v>0.84049079754599998</c:v>
                </c:pt>
                <c:pt idx="754">
                  <c:v>3.3542976939199998E-2</c:v>
                </c:pt>
                <c:pt idx="755">
                  <c:v>0.22641509434000001</c:v>
                </c:pt>
                <c:pt idx="756">
                  <c:v>0.41338582677199998</c:v>
                </c:pt>
                <c:pt idx="757">
                  <c:v>0.64761904761900002</c:v>
                </c:pt>
                <c:pt idx="758">
                  <c:v>1</c:v>
                </c:pt>
                <c:pt idx="759">
                  <c:v>9.6153846153800002E-2</c:v>
                </c:pt>
                <c:pt idx="760">
                  <c:v>0.79059829059800002</c:v>
                </c:pt>
                <c:pt idx="761">
                  <c:v>1</c:v>
                </c:pt>
                <c:pt idx="762">
                  <c:v>0.25287356321799997</c:v>
                </c:pt>
                <c:pt idx="763">
                  <c:v>0.29629629629600002</c:v>
                </c:pt>
                <c:pt idx="764">
                  <c:v>9.4552502249600004E-2</c:v>
                </c:pt>
                <c:pt idx="765">
                  <c:v>0.43814432989699997</c:v>
                </c:pt>
                <c:pt idx="766">
                  <c:v>0.158898305085</c:v>
                </c:pt>
                <c:pt idx="767">
                  <c:v>0.51428571428600001</c:v>
                </c:pt>
                <c:pt idx="768">
                  <c:v>0.72026800670000002</c:v>
                </c:pt>
                <c:pt idx="769">
                  <c:v>0.39047619047600002</c:v>
                </c:pt>
                <c:pt idx="770">
                  <c:v>0.97609561752999996</c:v>
                </c:pt>
                <c:pt idx="771">
                  <c:v>0.19230769230799999</c:v>
                </c:pt>
                <c:pt idx="772">
                  <c:v>0.95813953488400005</c:v>
                </c:pt>
                <c:pt idx="773">
                  <c:v>0.94047619047599995</c:v>
                </c:pt>
                <c:pt idx="774">
                  <c:v>0.77844311377200004</c:v>
                </c:pt>
                <c:pt idx="775">
                  <c:v>0.256664600124</c:v>
                </c:pt>
                <c:pt idx="776">
                  <c:v>0.48523206751100001</c:v>
                </c:pt>
                <c:pt idx="777">
                  <c:v>0.23616734143000001</c:v>
                </c:pt>
                <c:pt idx="778">
                  <c:v>0.89372822299700005</c:v>
                </c:pt>
                <c:pt idx="779">
                  <c:v>0.78771929824599995</c:v>
                </c:pt>
                <c:pt idx="780">
                  <c:v>1</c:v>
                </c:pt>
                <c:pt idx="781">
                  <c:v>0.41404358353499998</c:v>
                </c:pt>
                <c:pt idx="782">
                  <c:v>0.72342857142899997</c:v>
                </c:pt>
                <c:pt idx="783">
                  <c:v>0.61904761904799999</c:v>
                </c:pt>
                <c:pt idx="784">
                  <c:v>1.9486474094500002E-2</c:v>
                </c:pt>
                <c:pt idx="785">
                  <c:v>0.54146576663500001</c:v>
                </c:pt>
                <c:pt idx="786">
                  <c:v>0.50833333333300001</c:v>
                </c:pt>
                <c:pt idx="787">
                  <c:v>0.48464619492700001</c:v>
                </c:pt>
                <c:pt idx="788">
                  <c:v>0.625</c:v>
                </c:pt>
                <c:pt idx="789">
                  <c:v>8.16599732262E-2</c:v>
                </c:pt>
                <c:pt idx="790">
                  <c:v>0.84761904761899998</c:v>
                </c:pt>
                <c:pt idx="791">
                  <c:v>0.283988494727</c:v>
                </c:pt>
                <c:pt idx="792">
                  <c:v>0.21120689655200001</c:v>
                </c:pt>
                <c:pt idx="793">
                  <c:v>1</c:v>
                </c:pt>
                <c:pt idx="794">
                  <c:v>0.45923913043499998</c:v>
                </c:pt>
                <c:pt idx="795">
                  <c:v>0.66838770241699996</c:v>
                </c:pt>
                <c:pt idx="796">
                  <c:v>0.16591928251099999</c:v>
                </c:pt>
                <c:pt idx="797">
                  <c:v>0.70272647317500003</c:v>
                </c:pt>
                <c:pt idx="798">
                  <c:v>0.47058823529400001</c:v>
                </c:pt>
                <c:pt idx="799">
                  <c:v>0.125</c:v>
                </c:pt>
                <c:pt idx="800">
                  <c:v>0.16151202749099999</c:v>
                </c:pt>
                <c:pt idx="801">
                  <c:v>0.88184438040299995</c:v>
                </c:pt>
                <c:pt idx="802">
                  <c:v>0.91856519631599998</c:v>
                </c:pt>
                <c:pt idx="803">
                  <c:v>0.76850342354099999</c:v>
                </c:pt>
                <c:pt idx="804">
                  <c:v>0.43089430894300002</c:v>
                </c:pt>
                <c:pt idx="805">
                  <c:v>0.36931818181800002</c:v>
                </c:pt>
                <c:pt idx="806">
                  <c:v>0.74937343358399999</c:v>
                </c:pt>
                <c:pt idx="807">
                  <c:v>0.68170426065199996</c:v>
                </c:pt>
                <c:pt idx="808">
                  <c:v>1</c:v>
                </c:pt>
                <c:pt idx="809">
                  <c:v>0.18431372549</c:v>
                </c:pt>
                <c:pt idx="810">
                  <c:v>0.8</c:v>
                </c:pt>
                <c:pt idx="811">
                  <c:v>0.75247524752499995</c:v>
                </c:pt>
                <c:pt idx="812">
                  <c:v>0.76626506024100005</c:v>
                </c:pt>
                <c:pt idx="813">
                  <c:v>0.55921052631599999</c:v>
                </c:pt>
                <c:pt idx="814">
                  <c:v>4.0407470288599999E-2</c:v>
                </c:pt>
                <c:pt idx="815">
                  <c:v>0.49205890846099998</c:v>
                </c:pt>
                <c:pt idx="816">
                  <c:v>0.22743682310499999</c:v>
                </c:pt>
                <c:pt idx="817">
                  <c:v>0.48308051341899999</c:v>
                </c:pt>
                <c:pt idx="818">
                  <c:v>0.43609022556400001</c:v>
                </c:pt>
                <c:pt idx="819">
                  <c:v>0.712765957447</c:v>
                </c:pt>
                <c:pt idx="820">
                  <c:v>0.13498402555899999</c:v>
                </c:pt>
                <c:pt idx="821">
                  <c:v>0.57352941176500005</c:v>
                </c:pt>
                <c:pt idx="822">
                  <c:v>0.362606232295</c:v>
                </c:pt>
                <c:pt idx="823">
                  <c:v>0.66622340425500004</c:v>
                </c:pt>
                <c:pt idx="824">
                  <c:v>6.27514078842E-2</c:v>
                </c:pt>
                <c:pt idx="825">
                  <c:v>0.60808709175700004</c:v>
                </c:pt>
                <c:pt idx="826">
                  <c:v>0.67131123496599998</c:v>
                </c:pt>
                <c:pt idx="827">
                  <c:v>0.30918499353200002</c:v>
                </c:pt>
                <c:pt idx="828">
                  <c:v>0.479809976247</c:v>
                </c:pt>
                <c:pt idx="829">
                  <c:v>0.203808180536</c:v>
                </c:pt>
                <c:pt idx="830">
                  <c:v>0.92302674494500003</c:v>
                </c:pt>
                <c:pt idx="831">
                  <c:v>0.51675977653600003</c:v>
                </c:pt>
                <c:pt idx="832">
                  <c:v>0.89516129032299996</c:v>
                </c:pt>
                <c:pt idx="833">
                  <c:v>0.62033898305099999</c:v>
                </c:pt>
                <c:pt idx="834">
                  <c:v>0.20809716599200001</c:v>
                </c:pt>
                <c:pt idx="835">
                  <c:v>1</c:v>
                </c:pt>
                <c:pt idx="836">
                  <c:v>6.3587921847199996E-2</c:v>
                </c:pt>
                <c:pt idx="837">
                  <c:v>0.53191489361699995</c:v>
                </c:pt>
                <c:pt idx="838">
                  <c:v>0.781818181818</c:v>
                </c:pt>
                <c:pt idx="839">
                  <c:v>1</c:v>
                </c:pt>
                <c:pt idx="840">
                  <c:v>0.33006993007000002</c:v>
                </c:pt>
                <c:pt idx="841">
                  <c:v>0.51272166538200004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0.217821782178</c:v>
                </c:pt>
                <c:pt idx="846">
                  <c:v>0.80898876404499998</c:v>
                </c:pt>
                <c:pt idx="847">
                  <c:v>0.97052803929599996</c:v>
                </c:pt>
                <c:pt idx="848">
                  <c:v>0.26943556975499999</c:v>
                </c:pt>
                <c:pt idx="849">
                  <c:v>0.97142857142899997</c:v>
                </c:pt>
                <c:pt idx="850">
                  <c:v>0.31292517006800002</c:v>
                </c:pt>
                <c:pt idx="851">
                  <c:v>0.63226788432299996</c:v>
                </c:pt>
                <c:pt idx="852">
                  <c:v>0.39815447710200003</c:v>
                </c:pt>
                <c:pt idx="853">
                  <c:v>0.90756302520999999</c:v>
                </c:pt>
                <c:pt idx="854">
                  <c:v>0.266811279826</c:v>
                </c:pt>
                <c:pt idx="855">
                  <c:v>0.239726027397</c:v>
                </c:pt>
                <c:pt idx="856">
                  <c:v>0.22812192723700001</c:v>
                </c:pt>
                <c:pt idx="857">
                  <c:v>0.37327188940099998</c:v>
                </c:pt>
                <c:pt idx="858">
                  <c:v>0.35483870967699999</c:v>
                </c:pt>
                <c:pt idx="859">
                  <c:v>7.8454332552699999E-2</c:v>
                </c:pt>
                <c:pt idx="860">
                  <c:v>0.92463092463100005</c:v>
                </c:pt>
                <c:pt idx="861">
                  <c:v>0.38479809976200002</c:v>
                </c:pt>
                <c:pt idx="862">
                  <c:v>0.95439914163100004</c:v>
                </c:pt>
                <c:pt idx="863">
                  <c:v>0.13212765957399999</c:v>
                </c:pt>
                <c:pt idx="864">
                  <c:v>0.87898089172000005</c:v>
                </c:pt>
                <c:pt idx="865">
                  <c:v>0.19220055710299999</c:v>
                </c:pt>
                <c:pt idx="866">
                  <c:v>0.54887218045099995</c:v>
                </c:pt>
                <c:pt idx="867">
                  <c:v>0.225446428571</c:v>
                </c:pt>
                <c:pt idx="868">
                  <c:v>5.5172413793099999E-2</c:v>
                </c:pt>
                <c:pt idx="869">
                  <c:v>0.325791855204</c:v>
                </c:pt>
                <c:pt idx="870">
                  <c:v>0.28977272727300002</c:v>
                </c:pt>
                <c:pt idx="871">
                  <c:v>0.40740740740699999</c:v>
                </c:pt>
                <c:pt idx="872">
                  <c:v>0.29920477137200002</c:v>
                </c:pt>
                <c:pt idx="873">
                  <c:v>0.90906133072999995</c:v>
                </c:pt>
                <c:pt idx="874">
                  <c:v>0.35873509590500002</c:v>
                </c:pt>
                <c:pt idx="875">
                  <c:v>0.65038961038999998</c:v>
                </c:pt>
                <c:pt idx="876">
                  <c:v>0.94666666666699995</c:v>
                </c:pt>
                <c:pt idx="877">
                  <c:v>0.58433734939799997</c:v>
                </c:pt>
                <c:pt idx="878">
                  <c:v>1</c:v>
                </c:pt>
                <c:pt idx="879">
                  <c:v>0.66666666666700003</c:v>
                </c:pt>
                <c:pt idx="880">
                  <c:v>0.24497991967900001</c:v>
                </c:pt>
                <c:pt idx="881">
                  <c:v>0.52514506769799996</c:v>
                </c:pt>
                <c:pt idx="882">
                  <c:v>0.77689243027900001</c:v>
                </c:pt>
                <c:pt idx="883">
                  <c:v>0.825902335456</c:v>
                </c:pt>
                <c:pt idx="884">
                  <c:v>0.86616161616200005</c:v>
                </c:pt>
                <c:pt idx="885">
                  <c:v>0.16704867197000001</c:v>
                </c:pt>
                <c:pt idx="886">
                  <c:v>0.80136986301400004</c:v>
                </c:pt>
                <c:pt idx="887">
                  <c:v>0.59071592023499997</c:v>
                </c:pt>
                <c:pt idx="888">
                  <c:v>0.96926254404099998</c:v>
                </c:pt>
                <c:pt idx="889">
                  <c:v>0.51993865030700004</c:v>
                </c:pt>
                <c:pt idx="890">
                  <c:v>0.48920863309399998</c:v>
                </c:pt>
                <c:pt idx="891">
                  <c:v>0.72153635116600001</c:v>
                </c:pt>
                <c:pt idx="892">
                  <c:v>0.31498470948000001</c:v>
                </c:pt>
                <c:pt idx="893">
                  <c:v>0.582905544148</c:v>
                </c:pt>
                <c:pt idx="894">
                  <c:v>0.18703976435899999</c:v>
                </c:pt>
                <c:pt idx="895">
                  <c:v>0.571750775303</c:v>
                </c:pt>
                <c:pt idx="896">
                  <c:v>0.48148148148100001</c:v>
                </c:pt>
                <c:pt idx="897">
                  <c:v>1</c:v>
                </c:pt>
                <c:pt idx="898">
                  <c:v>0.89320388349500002</c:v>
                </c:pt>
                <c:pt idx="899">
                  <c:v>0.58904109588999998</c:v>
                </c:pt>
                <c:pt idx="900">
                  <c:v>0.34834232845000002</c:v>
                </c:pt>
                <c:pt idx="901">
                  <c:v>0.86384976525799995</c:v>
                </c:pt>
                <c:pt idx="902">
                  <c:v>0.56652360515</c:v>
                </c:pt>
                <c:pt idx="903">
                  <c:v>0.44954128440399999</c:v>
                </c:pt>
                <c:pt idx="904">
                  <c:v>0.92833517089299999</c:v>
                </c:pt>
                <c:pt idx="905">
                  <c:v>0.63928112965299999</c:v>
                </c:pt>
                <c:pt idx="906">
                  <c:v>0.18466898954700001</c:v>
                </c:pt>
                <c:pt idx="907">
                  <c:v>0.42142857142899998</c:v>
                </c:pt>
                <c:pt idx="908">
                  <c:v>0.30497592295300002</c:v>
                </c:pt>
                <c:pt idx="909">
                  <c:v>1</c:v>
                </c:pt>
                <c:pt idx="910">
                  <c:v>0.85643970467599995</c:v>
                </c:pt>
                <c:pt idx="911">
                  <c:v>0.44015444015400002</c:v>
                </c:pt>
                <c:pt idx="912">
                  <c:v>0.41941391941400002</c:v>
                </c:pt>
                <c:pt idx="913">
                  <c:v>0.50529661016899996</c:v>
                </c:pt>
                <c:pt idx="914">
                  <c:v>0.71614583333299997</c:v>
                </c:pt>
                <c:pt idx="915">
                  <c:v>0.65</c:v>
                </c:pt>
                <c:pt idx="916">
                  <c:v>0.35117967332099997</c:v>
                </c:pt>
                <c:pt idx="917">
                  <c:v>0.14957264957300001</c:v>
                </c:pt>
                <c:pt idx="918">
                  <c:v>0.19801980197999999</c:v>
                </c:pt>
                <c:pt idx="919">
                  <c:v>0.26923076923099998</c:v>
                </c:pt>
                <c:pt idx="920">
                  <c:v>0.614678899083</c:v>
                </c:pt>
                <c:pt idx="921">
                  <c:v>0.38139534883699999</c:v>
                </c:pt>
                <c:pt idx="922">
                  <c:v>0.224723115398</c:v>
                </c:pt>
                <c:pt idx="923">
                  <c:v>0.13983548766199999</c:v>
                </c:pt>
                <c:pt idx="924">
                  <c:v>0.80837004405299995</c:v>
                </c:pt>
                <c:pt idx="925">
                  <c:v>1</c:v>
                </c:pt>
                <c:pt idx="926">
                  <c:v>0.34821428571399998</c:v>
                </c:pt>
                <c:pt idx="927">
                  <c:v>0.322834645669</c:v>
                </c:pt>
                <c:pt idx="928">
                  <c:v>0.15068493150699999</c:v>
                </c:pt>
                <c:pt idx="929">
                  <c:v>0.88</c:v>
                </c:pt>
                <c:pt idx="930">
                  <c:v>0.28043478260900001</c:v>
                </c:pt>
                <c:pt idx="931">
                  <c:v>0.96230598669599998</c:v>
                </c:pt>
                <c:pt idx="932">
                  <c:v>0.54893617021300001</c:v>
                </c:pt>
                <c:pt idx="933">
                  <c:v>0.38174273858899999</c:v>
                </c:pt>
                <c:pt idx="934">
                  <c:v>0.42812574994000002</c:v>
                </c:pt>
                <c:pt idx="935">
                  <c:v>0.26275992438599999</c:v>
                </c:pt>
                <c:pt idx="936">
                  <c:v>0.17300380228100001</c:v>
                </c:pt>
                <c:pt idx="937">
                  <c:v>0.38380476982799999</c:v>
                </c:pt>
                <c:pt idx="938">
                  <c:v>0.99714212591700002</c:v>
                </c:pt>
                <c:pt idx="939">
                  <c:v>0.64345403899700004</c:v>
                </c:pt>
                <c:pt idx="940">
                  <c:v>0.87823328452899996</c:v>
                </c:pt>
                <c:pt idx="941">
                  <c:v>0.390909090909</c:v>
                </c:pt>
                <c:pt idx="942">
                  <c:v>5.7591623036600002E-2</c:v>
                </c:pt>
                <c:pt idx="943">
                  <c:v>0.54005167958699996</c:v>
                </c:pt>
                <c:pt idx="944">
                  <c:v>0.15519610952499999</c:v>
                </c:pt>
                <c:pt idx="945">
                  <c:v>0.45970149253699999</c:v>
                </c:pt>
                <c:pt idx="946">
                  <c:v>0.17812500000000001</c:v>
                </c:pt>
                <c:pt idx="947">
                  <c:v>0.70442477876099996</c:v>
                </c:pt>
                <c:pt idx="948">
                  <c:v>4.1910331384000001E-2</c:v>
                </c:pt>
                <c:pt idx="949">
                  <c:v>0.90704647676200001</c:v>
                </c:pt>
                <c:pt idx="950">
                  <c:v>0.27217915590000002</c:v>
                </c:pt>
                <c:pt idx="951">
                  <c:v>1</c:v>
                </c:pt>
                <c:pt idx="952">
                  <c:v>0.92361111111100003</c:v>
                </c:pt>
                <c:pt idx="953">
                  <c:v>0.60563380281699997</c:v>
                </c:pt>
                <c:pt idx="954">
                  <c:v>0.76101800124100005</c:v>
                </c:pt>
                <c:pt idx="955">
                  <c:v>0.52372093023300004</c:v>
                </c:pt>
                <c:pt idx="956">
                  <c:v>0.13171577123100001</c:v>
                </c:pt>
                <c:pt idx="957">
                  <c:v>0.61590111399400005</c:v>
                </c:pt>
                <c:pt idx="958">
                  <c:v>0.52857142857100003</c:v>
                </c:pt>
                <c:pt idx="959">
                  <c:v>0.31681415929200002</c:v>
                </c:pt>
                <c:pt idx="960">
                  <c:v>0.53947368421099995</c:v>
                </c:pt>
                <c:pt idx="961">
                  <c:v>0.18015665796300001</c:v>
                </c:pt>
                <c:pt idx="962">
                  <c:v>0.49806949806900003</c:v>
                </c:pt>
                <c:pt idx="963">
                  <c:v>0.216393442623</c:v>
                </c:pt>
                <c:pt idx="964">
                  <c:v>7.1178529754999997E-2</c:v>
                </c:pt>
                <c:pt idx="965">
                  <c:v>0.732673267327</c:v>
                </c:pt>
                <c:pt idx="966">
                  <c:v>0.20761500122599999</c:v>
                </c:pt>
                <c:pt idx="967">
                  <c:v>0.81240981240999999</c:v>
                </c:pt>
                <c:pt idx="968">
                  <c:v>0.409266409266</c:v>
                </c:pt>
                <c:pt idx="969">
                  <c:v>0.77321428571399997</c:v>
                </c:pt>
                <c:pt idx="970">
                  <c:v>0.164885496183</c:v>
                </c:pt>
                <c:pt idx="971">
                  <c:v>0.86486486486500003</c:v>
                </c:pt>
                <c:pt idx="972">
                  <c:v>0.52439024390199995</c:v>
                </c:pt>
                <c:pt idx="973">
                  <c:v>0.868098330759</c:v>
                </c:pt>
                <c:pt idx="974">
                  <c:v>5.0551470588199997E-2</c:v>
                </c:pt>
                <c:pt idx="975">
                  <c:v>0.40729001584800001</c:v>
                </c:pt>
                <c:pt idx="976">
                  <c:v>0.12701514411299999</c:v>
                </c:pt>
                <c:pt idx="977">
                  <c:v>0.82561635598299998</c:v>
                </c:pt>
                <c:pt idx="978">
                  <c:v>0.43151626202499999</c:v>
                </c:pt>
                <c:pt idx="979">
                  <c:v>0.74558303886900001</c:v>
                </c:pt>
                <c:pt idx="980">
                  <c:v>0.22478736330499999</c:v>
                </c:pt>
                <c:pt idx="981">
                  <c:v>0.295597484277</c:v>
                </c:pt>
                <c:pt idx="982">
                  <c:v>0.66051660516599997</c:v>
                </c:pt>
                <c:pt idx="983">
                  <c:v>0.83458646616499998</c:v>
                </c:pt>
                <c:pt idx="984">
                  <c:v>0.951971885982</c:v>
                </c:pt>
                <c:pt idx="985">
                  <c:v>0.32428519724900001</c:v>
                </c:pt>
                <c:pt idx="986">
                  <c:v>0.84344219802999998</c:v>
                </c:pt>
                <c:pt idx="987">
                  <c:v>0.13970588235299999</c:v>
                </c:pt>
                <c:pt idx="988">
                  <c:v>0.15468409586099999</c:v>
                </c:pt>
                <c:pt idx="989">
                  <c:v>0.76282051282100005</c:v>
                </c:pt>
                <c:pt idx="990">
                  <c:v>0.117318435754</c:v>
                </c:pt>
                <c:pt idx="991">
                  <c:v>0.100864553314</c:v>
                </c:pt>
                <c:pt idx="992">
                  <c:v>0.79668508287299999</c:v>
                </c:pt>
                <c:pt idx="993">
                  <c:v>0.67477203647399997</c:v>
                </c:pt>
                <c:pt idx="994">
                  <c:v>0.69255319148899996</c:v>
                </c:pt>
                <c:pt idx="995">
                  <c:v>0.151295820686</c:v>
                </c:pt>
                <c:pt idx="996">
                  <c:v>1</c:v>
                </c:pt>
                <c:pt idx="997">
                  <c:v>0.67922077922099999</c:v>
                </c:pt>
                <c:pt idx="998">
                  <c:v>0.77027027026999995</c:v>
                </c:pt>
                <c:pt idx="999">
                  <c:v>0.48382923674</c:v>
                </c:pt>
                <c:pt idx="1000">
                  <c:v>0.45454545454500001</c:v>
                </c:pt>
                <c:pt idx="1001">
                  <c:v>0.15349143609999999</c:v>
                </c:pt>
                <c:pt idx="1002">
                  <c:v>0.26817752596799999</c:v>
                </c:pt>
                <c:pt idx="1003">
                  <c:v>0.210407239819</c:v>
                </c:pt>
                <c:pt idx="1004">
                  <c:v>0.48672566371699999</c:v>
                </c:pt>
                <c:pt idx="1005">
                  <c:v>0.110204081633</c:v>
                </c:pt>
                <c:pt idx="1006">
                  <c:v>0.18846153846200001</c:v>
                </c:pt>
                <c:pt idx="1007">
                  <c:v>0.94978479196599996</c:v>
                </c:pt>
                <c:pt idx="1008">
                  <c:v>0.27546628407500001</c:v>
                </c:pt>
                <c:pt idx="1009">
                  <c:v>0.73993808049499998</c:v>
                </c:pt>
                <c:pt idx="1010">
                  <c:v>0.77842565597699998</c:v>
                </c:pt>
                <c:pt idx="1011">
                  <c:v>0.111740890688</c:v>
                </c:pt>
                <c:pt idx="1012">
                  <c:v>0.36976241900599999</c:v>
                </c:pt>
                <c:pt idx="1013">
                  <c:v>0.306060606061</c:v>
                </c:pt>
                <c:pt idx="1014">
                  <c:v>0.32113012335899999</c:v>
                </c:pt>
                <c:pt idx="1015">
                  <c:v>0.732374100719</c:v>
                </c:pt>
                <c:pt idx="1016">
                  <c:v>0.28870292886999999</c:v>
                </c:pt>
                <c:pt idx="1017">
                  <c:v>0.875</c:v>
                </c:pt>
                <c:pt idx="1018">
                  <c:v>0.55841371918500005</c:v>
                </c:pt>
                <c:pt idx="1019">
                  <c:v>0.405263157895</c:v>
                </c:pt>
                <c:pt idx="1020">
                  <c:v>0.57190635451500005</c:v>
                </c:pt>
                <c:pt idx="1021">
                  <c:v>0.46666666666700002</c:v>
                </c:pt>
                <c:pt idx="1022">
                  <c:v>0.16640085061099999</c:v>
                </c:pt>
                <c:pt idx="1023">
                  <c:v>0.105263157895</c:v>
                </c:pt>
                <c:pt idx="1024">
                  <c:v>1</c:v>
                </c:pt>
                <c:pt idx="1025">
                  <c:v>1</c:v>
                </c:pt>
                <c:pt idx="1026">
                  <c:v>0.62278876170700004</c:v>
                </c:pt>
                <c:pt idx="1027">
                  <c:v>0.69955456570200003</c:v>
                </c:pt>
                <c:pt idx="1028">
                  <c:v>0.347222222222</c:v>
                </c:pt>
                <c:pt idx="1029">
                  <c:v>1</c:v>
                </c:pt>
                <c:pt idx="1030">
                  <c:v>0.69011406844099998</c:v>
                </c:pt>
                <c:pt idx="1031">
                  <c:v>0.76643356643399996</c:v>
                </c:pt>
                <c:pt idx="1032">
                  <c:v>0.78994994224100001</c:v>
                </c:pt>
                <c:pt idx="1033">
                  <c:v>0.71132075471699996</c:v>
                </c:pt>
                <c:pt idx="1034">
                  <c:v>0.378405151065</c:v>
                </c:pt>
                <c:pt idx="1035">
                  <c:v>0.79124676072599998</c:v>
                </c:pt>
                <c:pt idx="1036">
                  <c:v>0.28030303030300002</c:v>
                </c:pt>
                <c:pt idx="1037">
                  <c:v>0.47904191616800001</c:v>
                </c:pt>
                <c:pt idx="1038">
                  <c:v>0.85858585858600001</c:v>
                </c:pt>
                <c:pt idx="1039">
                  <c:v>0.726315789474</c:v>
                </c:pt>
                <c:pt idx="1040">
                  <c:v>0.55808080808100002</c:v>
                </c:pt>
                <c:pt idx="1041">
                  <c:v>0.68904593639599998</c:v>
                </c:pt>
                <c:pt idx="1042">
                  <c:v>0.58492569002100003</c:v>
                </c:pt>
                <c:pt idx="1043">
                  <c:v>0.77946768060799998</c:v>
                </c:pt>
                <c:pt idx="1044">
                  <c:v>0.69452845752000003</c:v>
                </c:pt>
                <c:pt idx="1045">
                  <c:v>0.86684073107000004</c:v>
                </c:pt>
                <c:pt idx="1046">
                  <c:v>0.44621513944199998</c:v>
                </c:pt>
                <c:pt idx="1047">
                  <c:v>0.475655430712</c:v>
                </c:pt>
                <c:pt idx="1048">
                  <c:v>0.49613003096000002</c:v>
                </c:pt>
                <c:pt idx="1049">
                  <c:v>0.99411764705899996</c:v>
                </c:pt>
                <c:pt idx="1050">
                  <c:v>0.88181818181799998</c:v>
                </c:pt>
                <c:pt idx="1051">
                  <c:v>0.409058101768</c:v>
                </c:pt>
                <c:pt idx="1052">
                  <c:v>0.37138263665600002</c:v>
                </c:pt>
                <c:pt idx="1053">
                  <c:v>0.63040629095699996</c:v>
                </c:pt>
                <c:pt idx="1054">
                  <c:v>0.55593607305899995</c:v>
                </c:pt>
                <c:pt idx="1055">
                  <c:v>0.65517241379299995</c:v>
                </c:pt>
                <c:pt idx="1056">
                  <c:v>0.75968109339400003</c:v>
                </c:pt>
                <c:pt idx="1057">
                  <c:v>0.28322639779999997</c:v>
                </c:pt>
                <c:pt idx="1058">
                  <c:v>0.93861066235900004</c:v>
                </c:pt>
                <c:pt idx="1059">
                  <c:v>0.23052959501600001</c:v>
                </c:pt>
                <c:pt idx="1060">
                  <c:v>0.49158105576</c:v>
                </c:pt>
                <c:pt idx="1061">
                  <c:v>0.47014925373100003</c:v>
                </c:pt>
                <c:pt idx="1062">
                  <c:v>0.26479750778799999</c:v>
                </c:pt>
                <c:pt idx="1063">
                  <c:v>0.71710526315800005</c:v>
                </c:pt>
                <c:pt idx="1064">
                  <c:v>0.42523364485999998</c:v>
                </c:pt>
                <c:pt idx="1065">
                  <c:v>0.79</c:v>
                </c:pt>
                <c:pt idx="1066">
                  <c:v>0.57499999999999996</c:v>
                </c:pt>
                <c:pt idx="1067">
                  <c:v>0.52341597796100003</c:v>
                </c:pt>
                <c:pt idx="1068">
                  <c:v>0.52017380509</c:v>
                </c:pt>
                <c:pt idx="1069">
                  <c:v>0.28030718595699999</c:v>
                </c:pt>
                <c:pt idx="1070">
                  <c:v>4.9315068493199998E-2</c:v>
                </c:pt>
                <c:pt idx="1071">
                  <c:v>0.48818897637800002</c:v>
                </c:pt>
                <c:pt idx="1072">
                  <c:v>0.49961149961099999</c:v>
                </c:pt>
                <c:pt idx="1073">
                  <c:v>0.64184223419899999</c:v>
                </c:pt>
                <c:pt idx="1074">
                  <c:v>0.15217391304299999</c:v>
                </c:pt>
                <c:pt idx="1075">
                  <c:v>0.32323232323200002</c:v>
                </c:pt>
                <c:pt idx="1076">
                  <c:v>0.79541446208099997</c:v>
                </c:pt>
                <c:pt idx="1077">
                  <c:v>3.8314176245199998E-2</c:v>
                </c:pt>
                <c:pt idx="1078">
                  <c:v>0.340845070423</c:v>
                </c:pt>
                <c:pt idx="1079">
                  <c:v>0.76725102573699999</c:v>
                </c:pt>
                <c:pt idx="1080">
                  <c:v>0.23025583982200001</c:v>
                </c:pt>
                <c:pt idx="1081">
                  <c:v>0.10242587601100001</c:v>
                </c:pt>
                <c:pt idx="1082">
                  <c:v>0.66</c:v>
                </c:pt>
                <c:pt idx="1083">
                  <c:v>0.375</c:v>
                </c:pt>
                <c:pt idx="1084">
                  <c:v>9.1016548463400002E-2</c:v>
                </c:pt>
                <c:pt idx="1085">
                  <c:v>0.29424538545099999</c:v>
                </c:pt>
                <c:pt idx="1086">
                  <c:v>0.284838350056</c:v>
                </c:pt>
                <c:pt idx="1087">
                  <c:v>0.82608695652200004</c:v>
                </c:pt>
                <c:pt idx="1088">
                  <c:v>0.26008968609900002</c:v>
                </c:pt>
                <c:pt idx="1089">
                  <c:v>0.367609254499</c:v>
                </c:pt>
                <c:pt idx="1090">
                  <c:v>0.36874361593499999</c:v>
                </c:pt>
                <c:pt idx="1091">
                  <c:v>0.299035369775</c:v>
                </c:pt>
                <c:pt idx="1092">
                  <c:v>0.87537688442200001</c:v>
                </c:pt>
                <c:pt idx="1093">
                  <c:v>0.70947368421099999</c:v>
                </c:pt>
                <c:pt idx="1094">
                  <c:v>6.8308550185899999E-2</c:v>
                </c:pt>
                <c:pt idx="1095">
                  <c:v>0.50999701581599999</c:v>
                </c:pt>
                <c:pt idx="1096">
                  <c:v>0.60196560196600002</c:v>
                </c:pt>
                <c:pt idx="1097">
                  <c:v>0.82157676348499997</c:v>
                </c:pt>
                <c:pt idx="1098">
                  <c:v>0.40659340659299997</c:v>
                </c:pt>
                <c:pt idx="1099">
                  <c:v>3.1570639305400001E-2</c:v>
                </c:pt>
                <c:pt idx="1100">
                  <c:v>0.23960396039599999</c:v>
                </c:pt>
                <c:pt idx="1101">
                  <c:v>0.85787671232899998</c:v>
                </c:pt>
                <c:pt idx="1102">
                  <c:v>9.6385542168700003E-2</c:v>
                </c:pt>
                <c:pt idx="1103">
                  <c:v>0.689119170984</c:v>
                </c:pt>
                <c:pt idx="1104">
                  <c:v>4.5498736146200001E-2</c:v>
                </c:pt>
                <c:pt idx="1105">
                  <c:v>1</c:v>
                </c:pt>
                <c:pt idx="1106">
                  <c:v>0.55229591836699998</c:v>
                </c:pt>
                <c:pt idx="1107">
                  <c:v>0.47916666666699997</c:v>
                </c:pt>
                <c:pt idx="1108">
                  <c:v>0.79683377308699999</c:v>
                </c:pt>
                <c:pt idx="1109">
                  <c:v>0.79574468085100003</c:v>
                </c:pt>
                <c:pt idx="1110">
                  <c:v>0.37878787878800002</c:v>
                </c:pt>
                <c:pt idx="1111">
                  <c:v>0.83544303797499997</c:v>
                </c:pt>
                <c:pt idx="1112">
                  <c:v>0.25386597938099997</c:v>
                </c:pt>
                <c:pt idx="1113">
                  <c:v>0.46694502435599999</c:v>
                </c:pt>
                <c:pt idx="1114">
                  <c:v>0.40414507772000002</c:v>
                </c:pt>
                <c:pt idx="1115">
                  <c:v>0.28247137781300002</c:v>
                </c:pt>
                <c:pt idx="1116">
                  <c:v>0.54155495978599999</c:v>
                </c:pt>
                <c:pt idx="1117">
                  <c:v>1</c:v>
                </c:pt>
                <c:pt idx="1118">
                  <c:v>0.228486646884</c:v>
                </c:pt>
                <c:pt idx="1119">
                  <c:v>0.40756302520999999</c:v>
                </c:pt>
                <c:pt idx="1120">
                  <c:v>0.210178710179</c:v>
                </c:pt>
                <c:pt idx="1121">
                  <c:v>0.55405405405399999</c:v>
                </c:pt>
                <c:pt idx="1122">
                  <c:v>0.77482941622400003</c:v>
                </c:pt>
                <c:pt idx="1123">
                  <c:v>0.84025974026000005</c:v>
                </c:pt>
                <c:pt idx="1124">
                  <c:v>0.57378551787400001</c:v>
                </c:pt>
                <c:pt idx="1125">
                  <c:v>0.11045364891499999</c:v>
                </c:pt>
                <c:pt idx="1126">
                  <c:v>0.79629629629599996</c:v>
                </c:pt>
                <c:pt idx="1127">
                  <c:v>0.64570230608000001</c:v>
                </c:pt>
                <c:pt idx="1128">
                  <c:v>0.17152658662100001</c:v>
                </c:pt>
                <c:pt idx="1129">
                  <c:v>0.88487761260800002</c:v>
                </c:pt>
                <c:pt idx="1130">
                  <c:v>0.13379111751</c:v>
                </c:pt>
                <c:pt idx="1131">
                  <c:v>0.25882352941199999</c:v>
                </c:pt>
                <c:pt idx="1132">
                  <c:v>0.29742388758799998</c:v>
                </c:pt>
                <c:pt idx="1133">
                  <c:v>0.69517884914500006</c:v>
                </c:pt>
                <c:pt idx="1134">
                  <c:v>0.17123287671199999</c:v>
                </c:pt>
                <c:pt idx="1135">
                  <c:v>1</c:v>
                </c:pt>
                <c:pt idx="1136">
                  <c:v>0.97840246828900002</c:v>
                </c:pt>
                <c:pt idx="1137">
                  <c:v>0.80641874681600001</c:v>
                </c:pt>
                <c:pt idx="1138">
                  <c:v>0.993599212211</c:v>
                </c:pt>
                <c:pt idx="1139">
                  <c:v>1</c:v>
                </c:pt>
                <c:pt idx="1140">
                  <c:v>0.86428571428599998</c:v>
                </c:pt>
                <c:pt idx="1141">
                  <c:v>3.5119047618999998E-2</c:v>
                </c:pt>
                <c:pt idx="1142">
                  <c:v>0.58644067796599997</c:v>
                </c:pt>
                <c:pt idx="1143">
                  <c:v>0.472032742156</c:v>
                </c:pt>
                <c:pt idx="1144">
                  <c:v>0.76923076923099998</c:v>
                </c:pt>
                <c:pt idx="1145">
                  <c:v>0.48033826638499999</c:v>
                </c:pt>
                <c:pt idx="1146">
                  <c:v>0.43668122270699999</c:v>
                </c:pt>
                <c:pt idx="1147">
                  <c:v>0.95454545454499995</c:v>
                </c:pt>
                <c:pt idx="1148">
                  <c:v>1</c:v>
                </c:pt>
                <c:pt idx="1149">
                  <c:v>1</c:v>
                </c:pt>
                <c:pt idx="1150">
                  <c:v>0.965853658537</c:v>
                </c:pt>
                <c:pt idx="1151">
                  <c:v>0.72727272727299996</c:v>
                </c:pt>
                <c:pt idx="1152">
                  <c:v>0.85294117647099998</c:v>
                </c:pt>
                <c:pt idx="1153">
                  <c:v>0.89266817838199997</c:v>
                </c:pt>
                <c:pt idx="1154">
                  <c:v>0.84403669724800001</c:v>
                </c:pt>
                <c:pt idx="1155">
                  <c:v>0.81810631229200004</c:v>
                </c:pt>
                <c:pt idx="1156">
                  <c:v>0.75827482447299999</c:v>
                </c:pt>
                <c:pt idx="1157">
                  <c:v>8.1203007518799997E-2</c:v>
                </c:pt>
                <c:pt idx="1158">
                  <c:v>0.72903225806500005</c:v>
                </c:pt>
                <c:pt idx="1159">
                  <c:v>0.83003128258600001</c:v>
                </c:pt>
                <c:pt idx="1160">
                  <c:v>0.66147859922200003</c:v>
                </c:pt>
                <c:pt idx="1161">
                  <c:v>0.67550505050499998</c:v>
                </c:pt>
                <c:pt idx="1162">
                  <c:v>0.37724550898199999</c:v>
                </c:pt>
                <c:pt idx="1163">
                  <c:v>0.72321428571400004</c:v>
                </c:pt>
                <c:pt idx="1164">
                  <c:v>0.13245033112599999</c:v>
                </c:pt>
                <c:pt idx="1165">
                  <c:v>0.73738769868700005</c:v>
                </c:pt>
                <c:pt idx="1166">
                  <c:v>1</c:v>
                </c:pt>
                <c:pt idx="1167">
                  <c:v>0.74</c:v>
                </c:pt>
                <c:pt idx="1168">
                  <c:v>0.86956521739100001</c:v>
                </c:pt>
                <c:pt idx="1169">
                  <c:v>0.79733155437000003</c:v>
                </c:pt>
                <c:pt idx="1170">
                  <c:v>0.54248366013100002</c:v>
                </c:pt>
                <c:pt idx="1171">
                  <c:v>0.42622950819700001</c:v>
                </c:pt>
                <c:pt idx="1172">
                  <c:v>0.44890510948899998</c:v>
                </c:pt>
                <c:pt idx="1173">
                  <c:v>5.5476529160699999E-2</c:v>
                </c:pt>
                <c:pt idx="1174">
                  <c:v>0.875</c:v>
                </c:pt>
                <c:pt idx="1175">
                  <c:v>0.96453900709200002</c:v>
                </c:pt>
                <c:pt idx="1176">
                  <c:v>0.79428989751099999</c:v>
                </c:pt>
                <c:pt idx="1177">
                  <c:v>0.94775036284500003</c:v>
                </c:pt>
                <c:pt idx="1178">
                  <c:v>0.44399323181</c:v>
                </c:pt>
                <c:pt idx="1179">
                  <c:v>0.73122529644300005</c:v>
                </c:pt>
                <c:pt idx="1180">
                  <c:v>0.31302521008400003</c:v>
                </c:pt>
                <c:pt idx="1181">
                  <c:v>0.68859649122800004</c:v>
                </c:pt>
                <c:pt idx="1182">
                  <c:v>0.50690754516500003</c:v>
                </c:pt>
                <c:pt idx="1183">
                  <c:v>0.98433464345900001</c:v>
                </c:pt>
                <c:pt idx="1184">
                  <c:v>0.94478527607399998</c:v>
                </c:pt>
                <c:pt idx="1185">
                  <c:v>2.74644433546E-2</c:v>
                </c:pt>
                <c:pt idx="1186">
                  <c:v>0.58554216867499997</c:v>
                </c:pt>
                <c:pt idx="1187">
                  <c:v>0.17061477721400001</c:v>
                </c:pt>
                <c:pt idx="1188">
                  <c:v>0.46391752577299999</c:v>
                </c:pt>
                <c:pt idx="1189">
                  <c:v>0.397849462366</c:v>
                </c:pt>
                <c:pt idx="1190">
                  <c:v>0.77997364953899995</c:v>
                </c:pt>
                <c:pt idx="1191">
                  <c:v>0.58695652173900004</c:v>
                </c:pt>
                <c:pt idx="1192">
                  <c:v>0.20851063829800001</c:v>
                </c:pt>
                <c:pt idx="1193">
                  <c:v>0.27835051546400003</c:v>
                </c:pt>
                <c:pt idx="1194">
                  <c:v>0.233997901364</c:v>
                </c:pt>
                <c:pt idx="1195">
                  <c:v>0.71186440677999996</c:v>
                </c:pt>
                <c:pt idx="1196">
                  <c:v>0.91379310344800002</c:v>
                </c:pt>
                <c:pt idx="1197">
                  <c:v>0.36972193614799997</c:v>
                </c:pt>
                <c:pt idx="1198">
                  <c:v>0.46078431372500001</c:v>
                </c:pt>
                <c:pt idx="1199">
                  <c:v>0.14560439560399999</c:v>
                </c:pt>
                <c:pt idx="1200">
                  <c:v>0.91213389121300004</c:v>
                </c:pt>
                <c:pt idx="1201">
                  <c:v>0.361173184358</c:v>
                </c:pt>
                <c:pt idx="1202">
                  <c:v>0.86543535620099998</c:v>
                </c:pt>
                <c:pt idx="1203">
                  <c:v>0.14247311828000001</c:v>
                </c:pt>
                <c:pt idx="1204">
                  <c:v>0.200803212851</c:v>
                </c:pt>
                <c:pt idx="1205">
                  <c:v>0.62461807071099995</c:v>
                </c:pt>
                <c:pt idx="1206">
                  <c:v>1</c:v>
                </c:pt>
                <c:pt idx="1207">
                  <c:v>0.61363636363600005</c:v>
                </c:pt>
                <c:pt idx="1208">
                  <c:v>0.34844192634600002</c:v>
                </c:pt>
                <c:pt idx="1209">
                  <c:v>0.444444444444</c:v>
                </c:pt>
                <c:pt idx="1210">
                  <c:v>0.40379403794000002</c:v>
                </c:pt>
                <c:pt idx="1211">
                  <c:v>0.132625994695</c:v>
                </c:pt>
                <c:pt idx="1212">
                  <c:v>0.66492146596900004</c:v>
                </c:pt>
                <c:pt idx="1213">
                  <c:v>0.264491197939</c:v>
                </c:pt>
                <c:pt idx="1214">
                  <c:v>0.66269841269800001</c:v>
                </c:pt>
                <c:pt idx="1215">
                  <c:v>0.79668049792499995</c:v>
                </c:pt>
                <c:pt idx="1216">
                  <c:v>0.41225860621299998</c:v>
                </c:pt>
                <c:pt idx="1217">
                  <c:v>0.61318051575900001</c:v>
                </c:pt>
                <c:pt idx="1218">
                  <c:v>0.67588932806299995</c:v>
                </c:pt>
                <c:pt idx="1219">
                  <c:v>0.741167988464</c:v>
                </c:pt>
                <c:pt idx="1220">
                  <c:v>0.33557046979900002</c:v>
                </c:pt>
                <c:pt idx="1221">
                  <c:v>0.369369369369</c:v>
                </c:pt>
                <c:pt idx="1222">
                  <c:v>0.79651162790700003</c:v>
                </c:pt>
                <c:pt idx="1223">
                  <c:v>0.39824120603000002</c:v>
                </c:pt>
                <c:pt idx="1224">
                  <c:v>0.52256532066500005</c:v>
                </c:pt>
                <c:pt idx="1225">
                  <c:v>0.45333333333300002</c:v>
                </c:pt>
                <c:pt idx="1226">
                  <c:v>0.32456140350899998</c:v>
                </c:pt>
                <c:pt idx="1227">
                  <c:v>0.56015037593999994</c:v>
                </c:pt>
                <c:pt idx="1228">
                  <c:v>6.6358915175999997E-2</c:v>
                </c:pt>
                <c:pt idx="1229">
                  <c:v>1</c:v>
                </c:pt>
                <c:pt idx="1230">
                  <c:v>0.89815817984799995</c:v>
                </c:pt>
                <c:pt idx="1231">
                  <c:v>0.21759259259300001</c:v>
                </c:pt>
                <c:pt idx="1232">
                  <c:v>4.3342579750300002E-2</c:v>
                </c:pt>
                <c:pt idx="1233">
                  <c:v>0.53030303030299997</c:v>
                </c:pt>
                <c:pt idx="1234">
                  <c:v>0.95679012345699999</c:v>
                </c:pt>
                <c:pt idx="1235">
                  <c:v>0.64739553520299997</c:v>
                </c:pt>
                <c:pt idx="1236">
                  <c:v>0.44426066820999999</c:v>
                </c:pt>
                <c:pt idx="1237">
                  <c:v>0.23831775700899999</c:v>
                </c:pt>
                <c:pt idx="1238">
                  <c:v>0.14912280701799999</c:v>
                </c:pt>
                <c:pt idx="1239">
                  <c:v>0.70737431176099996</c:v>
                </c:pt>
                <c:pt idx="1240">
                  <c:v>0.8125</c:v>
                </c:pt>
                <c:pt idx="1241">
                  <c:v>0.30476190476199999</c:v>
                </c:pt>
                <c:pt idx="1242">
                  <c:v>8.0168776371300002E-2</c:v>
                </c:pt>
                <c:pt idx="1243">
                  <c:v>0.377224199288</c:v>
                </c:pt>
                <c:pt idx="1244">
                  <c:v>6.7178502879100002E-2</c:v>
                </c:pt>
                <c:pt idx="1245">
                  <c:v>0.82420278004900005</c:v>
                </c:pt>
                <c:pt idx="1246">
                  <c:v>0.32539682539699999</c:v>
                </c:pt>
                <c:pt idx="1247">
                  <c:v>0.252325581395</c:v>
                </c:pt>
                <c:pt idx="1248">
                  <c:v>0.13239436619700001</c:v>
                </c:pt>
                <c:pt idx="1249">
                  <c:v>0.80136986301400004</c:v>
                </c:pt>
                <c:pt idx="1250">
                  <c:v>0.83652430044199999</c:v>
                </c:pt>
                <c:pt idx="1251">
                  <c:v>0.89347079037800003</c:v>
                </c:pt>
                <c:pt idx="1252">
                  <c:v>0.222096956032</c:v>
                </c:pt>
                <c:pt idx="1253">
                  <c:v>1</c:v>
                </c:pt>
                <c:pt idx="1254">
                  <c:v>0.149305555556</c:v>
                </c:pt>
                <c:pt idx="1255">
                  <c:v>0.74522292993600003</c:v>
                </c:pt>
                <c:pt idx="1256">
                  <c:v>0.70748299319700003</c:v>
                </c:pt>
                <c:pt idx="1257">
                  <c:v>5.3551168595400003E-2</c:v>
                </c:pt>
                <c:pt idx="1258">
                  <c:v>0.58974358974399999</c:v>
                </c:pt>
                <c:pt idx="1259">
                  <c:v>1</c:v>
                </c:pt>
                <c:pt idx="1260">
                  <c:v>0.62753036437200005</c:v>
                </c:pt>
                <c:pt idx="1261">
                  <c:v>0.359951603146</c:v>
                </c:pt>
                <c:pt idx="1262">
                  <c:v>0.345403899721</c:v>
                </c:pt>
                <c:pt idx="1263">
                  <c:v>0.96358792184700004</c:v>
                </c:pt>
                <c:pt idx="1264">
                  <c:v>0.86301369862999999</c:v>
                </c:pt>
                <c:pt idx="1265">
                  <c:v>0.59722222222200005</c:v>
                </c:pt>
                <c:pt idx="1266">
                  <c:v>0.85714285714299998</c:v>
                </c:pt>
                <c:pt idx="1267">
                  <c:v>0.54545454545500005</c:v>
                </c:pt>
                <c:pt idx="1268">
                  <c:v>0.34065006331800002</c:v>
                </c:pt>
                <c:pt idx="1269">
                  <c:v>0.10897927858799999</c:v>
                </c:pt>
                <c:pt idx="1270">
                  <c:v>0.61627906976699998</c:v>
                </c:pt>
                <c:pt idx="1271">
                  <c:v>1</c:v>
                </c:pt>
                <c:pt idx="1272">
                  <c:v>0.303738317757</c:v>
                </c:pt>
                <c:pt idx="1273">
                  <c:v>0.19887561489800001</c:v>
                </c:pt>
                <c:pt idx="1274">
                  <c:v>0.101973684211</c:v>
                </c:pt>
                <c:pt idx="1275">
                  <c:v>0.43174603174600001</c:v>
                </c:pt>
                <c:pt idx="1276">
                  <c:v>0.36786018755299998</c:v>
                </c:pt>
                <c:pt idx="1277">
                  <c:v>0.73978494623699997</c:v>
                </c:pt>
                <c:pt idx="1278">
                  <c:v>0.28571428571399998</c:v>
                </c:pt>
                <c:pt idx="1279">
                  <c:v>0.45833333333300003</c:v>
                </c:pt>
                <c:pt idx="1280">
                  <c:v>0.89756097561000003</c:v>
                </c:pt>
                <c:pt idx="1281">
                  <c:v>1</c:v>
                </c:pt>
                <c:pt idx="1282">
                  <c:v>0.11675416882</c:v>
                </c:pt>
                <c:pt idx="1283">
                  <c:v>5.2018633540399997E-2</c:v>
                </c:pt>
                <c:pt idx="1284">
                  <c:v>6.0880829015500001E-2</c:v>
                </c:pt>
                <c:pt idx="1285">
                  <c:v>0.37479047938299997</c:v>
                </c:pt>
                <c:pt idx="1286">
                  <c:v>0.71724137930999998</c:v>
                </c:pt>
                <c:pt idx="1287">
                  <c:v>1</c:v>
                </c:pt>
                <c:pt idx="1288">
                  <c:v>0.37252211039999999</c:v>
                </c:pt>
                <c:pt idx="1289">
                  <c:v>8.5088633993699994E-2</c:v>
                </c:pt>
                <c:pt idx="1290">
                  <c:v>0.28021978021999999</c:v>
                </c:pt>
                <c:pt idx="1291">
                  <c:v>0.5</c:v>
                </c:pt>
                <c:pt idx="1292">
                  <c:v>0.98523206751100001</c:v>
                </c:pt>
                <c:pt idx="1293">
                  <c:v>0.16949152542400001</c:v>
                </c:pt>
                <c:pt idx="1294">
                  <c:v>0.68918918918899996</c:v>
                </c:pt>
                <c:pt idx="1295">
                  <c:v>0.47308781869700001</c:v>
                </c:pt>
                <c:pt idx="1296">
                  <c:v>0.739130434783</c:v>
                </c:pt>
                <c:pt idx="1297">
                  <c:v>0.52727272727300001</c:v>
                </c:pt>
                <c:pt idx="1298">
                  <c:v>0.84</c:v>
                </c:pt>
                <c:pt idx="1299">
                  <c:v>0.62352941176499999</c:v>
                </c:pt>
                <c:pt idx="1300">
                  <c:v>0.35309617918300001</c:v>
                </c:pt>
                <c:pt idx="1301">
                  <c:v>0.46616541353399998</c:v>
                </c:pt>
                <c:pt idx="1302">
                  <c:v>0.24195624195599999</c:v>
                </c:pt>
                <c:pt idx="1303">
                  <c:v>0.66157760814199995</c:v>
                </c:pt>
                <c:pt idx="1304">
                  <c:v>0.78798185940999999</c:v>
                </c:pt>
                <c:pt idx="1305">
                  <c:v>0.36327023761600002</c:v>
                </c:pt>
                <c:pt idx="1306">
                  <c:v>0.37895402783600002</c:v>
                </c:pt>
                <c:pt idx="1307">
                  <c:v>7.6543209876499999E-2</c:v>
                </c:pt>
                <c:pt idx="1308">
                  <c:v>0.208178438662</c:v>
                </c:pt>
                <c:pt idx="1309">
                  <c:v>0.164009918526</c:v>
                </c:pt>
                <c:pt idx="1310">
                  <c:v>0.33397683397700001</c:v>
                </c:pt>
                <c:pt idx="1311">
                  <c:v>0.80400148202999999</c:v>
                </c:pt>
                <c:pt idx="1312">
                  <c:v>0.35138061721699998</c:v>
                </c:pt>
                <c:pt idx="1313">
                  <c:v>0.53493150684900004</c:v>
                </c:pt>
                <c:pt idx="1314">
                  <c:v>1</c:v>
                </c:pt>
                <c:pt idx="1315">
                  <c:v>0.69780564263300005</c:v>
                </c:pt>
                <c:pt idx="1316">
                  <c:v>0.56610169491499995</c:v>
                </c:pt>
                <c:pt idx="1317">
                  <c:v>0.37906137184100003</c:v>
                </c:pt>
                <c:pt idx="1318">
                  <c:v>0.58127141225699996</c:v>
                </c:pt>
                <c:pt idx="1319">
                  <c:v>8.2737871380200001E-2</c:v>
                </c:pt>
                <c:pt idx="1320">
                  <c:v>7.43134087237E-2</c:v>
                </c:pt>
                <c:pt idx="1321">
                  <c:v>0.62445414847199998</c:v>
                </c:pt>
                <c:pt idx="1322">
                  <c:v>0.51041666666700003</c:v>
                </c:pt>
                <c:pt idx="1323">
                  <c:v>0.180787758572</c:v>
                </c:pt>
                <c:pt idx="1324">
                  <c:v>1</c:v>
                </c:pt>
                <c:pt idx="1325">
                  <c:v>0.85185185185199996</c:v>
                </c:pt>
                <c:pt idx="1326">
                  <c:v>0.37864077669899998</c:v>
                </c:pt>
                <c:pt idx="1327">
                  <c:v>0.82352941176500005</c:v>
                </c:pt>
                <c:pt idx="1328">
                  <c:v>0.65502774394399998</c:v>
                </c:pt>
                <c:pt idx="1329">
                  <c:v>0.39860139860100002</c:v>
                </c:pt>
                <c:pt idx="1330">
                  <c:v>0.144808743169</c:v>
                </c:pt>
                <c:pt idx="1331">
                  <c:v>0.68144123534500001</c:v>
                </c:pt>
                <c:pt idx="1332">
                  <c:v>0.78240740740699999</c:v>
                </c:pt>
                <c:pt idx="1333">
                  <c:v>6.0937499999999999E-2</c:v>
                </c:pt>
                <c:pt idx="1334">
                  <c:v>0.25058878944899998</c:v>
                </c:pt>
                <c:pt idx="1335">
                  <c:v>0.33054272517299998</c:v>
                </c:pt>
                <c:pt idx="1336">
                  <c:v>0.81818181818199998</c:v>
                </c:pt>
                <c:pt idx="1337">
                  <c:v>1</c:v>
                </c:pt>
                <c:pt idx="1338">
                  <c:v>1</c:v>
                </c:pt>
                <c:pt idx="1339">
                  <c:v>0.93678519442700003</c:v>
                </c:pt>
                <c:pt idx="1340">
                  <c:v>0.35146022155099998</c:v>
                </c:pt>
                <c:pt idx="1341">
                  <c:v>0.83429672447000003</c:v>
                </c:pt>
                <c:pt idx="1342">
                  <c:v>0.67522855899000001</c:v>
                </c:pt>
                <c:pt idx="1343">
                  <c:v>0.100145137881</c:v>
                </c:pt>
                <c:pt idx="1344">
                  <c:v>0.67787839585999998</c:v>
                </c:pt>
                <c:pt idx="1345">
                  <c:v>0.44308600337300003</c:v>
                </c:pt>
                <c:pt idx="1346">
                  <c:v>7.3147256977900005E-2</c:v>
                </c:pt>
                <c:pt idx="1347">
                  <c:v>0.26778242677800002</c:v>
                </c:pt>
                <c:pt idx="1348">
                  <c:v>0.14188730482</c:v>
                </c:pt>
                <c:pt idx="1349">
                  <c:v>0.723076923077</c:v>
                </c:pt>
                <c:pt idx="1350">
                  <c:v>0.98627556512400005</c:v>
                </c:pt>
                <c:pt idx="1351">
                  <c:v>0.67281105990800005</c:v>
                </c:pt>
                <c:pt idx="1352">
                  <c:v>0.104856512141</c:v>
                </c:pt>
                <c:pt idx="1353">
                  <c:v>0.65290560084100002</c:v>
                </c:pt>
                <c:pt idx="1354">
                  <c:v>0.616438356164</c:v>
                </c:pt>
                <c:pt idx="1355">
                  <c:v>0.48314249363900003</c:v>
                </c:pt>
                <c:pt idx="1356">
                  <c:v>1</c:v>
                </c:pt>
                <c:pt idx="1357">
                  <c:v>0.13528138528100001</c:v>
                </c:pt>
                <c:pt idx="1358">
                  <c:v>0.615384615385</c:v>
                </c:pt>
                <c:pt idx="1359">
                  <c:v>0.79411764705900001</c:v>
                </c:pt>
                <c:pt idx="1360">
                  <c:v>0.134072022161</c:v>
                </c:pt>
                <c:pt idx="1361">
                  <c:v>0.240853658537</c:v>
                </c:pt>
                <c:pt idx="1362">
                  <c:v>9.0643274853799999E-2</c:v>
                </c:pt>
                <c:pt idx="1363">
                  <c:v>0.49261083743799999</c:v>
                </c:pt>
                <c:pt idx="1364">
                  <c:v>0.65573770491799999</c:v>
                </c:pt>
                <c:pt idx="1365">
                  <c:v>0.418053777209</c:v>
                </c:pt>
                <c:pt idx="1366">
                  <c:v>0.273770974389</c:v>
                </c:pt>
                <c:pt idx="1367">
                  <c:v>0.25466893038999999</c:v>
                </c:pt>
                <c:pt idx="1368">
                  <c:v>0.58558558558600005</c:v>
                </c:pt>
                <c:pt idx="1369">
                  <c:v>0.83838383838399999</c:v>
                </c:pt>
                <c:pt idx="1370">
                  <c:v>0.29082321187600002</c:v>
                </c:pt>
                <c:pt idx="1371">
                  <c:v>0.498614958449</c:v>
                </c:pt>
                <c:pt idx="1372">
                  <c:v>0.29318734793200002</c:v>
                </c:pt>
                <c:pt idx="1373">
                  <c:v>0.61956521739100001</c:v>
                </c:pt>
                <c:pt idx="1374">
                  <c:v>0.281553398058</c:v>
                </c:pt>
                <c:pt idx="1375">
                  <c:v>0.68610897927900005</c:v>
                </c:pt>
                <c:pt idx="1376">
                  <c:v>0.94029850746300003</c:v>
                </c:pt>
                <c:pt idx="1377">
                  <c:v>0.90972222222200005</c:v>
                </c:pt>
                <c:pt idx="1378">
                  <c:v>0.41131105398500001</c:v>
                </c:pt>
                <c:pt idx="1379">
                  <c:v>0.56378600823000002</c:v>
                </c:pt>
                <c:pt idx="1380">
                  <c:v>0.240963855422</c:v>
                </c:pt>
                <c:pt idx="1381">
                  <c:v>1</c:v>
                </c:pt>
                <c:pt idx="1382">
                  <c:v>0.41025641025600001</c:v>
                </c:pt>
                <c:pt idx="1383">
                  <c:v>0.152631578947</c:v>
                </c:pt>
                <c:pt idx="1384">
                  <c:v>0.84848484848500005</c:v>
                </c:pt>
                <c:pt idx="1385">
                  <c:v>0.72824302134600005</c:v>
                </c:pt>
                <c:pt idx="1386">
                  <c:v>9.1472868217100003E-2</c:v>
                </c:pt>
                <c:pt idx="1387">
                  <c:v>0.56225252969600004</c:v>
                </c:pt>
                <c:pt idx="1388">
                  <c:v>0.65222772277200003</c:v>
                </c:pt>
                <c:pt idx="1389">
                  <c:v>0.41441441441400001</c:v>
                </c:pt>
                <c:pt idx="1390">
                  <c:v>0.88253477588899998</c:v>
                </c:pt>
                <c:pt idx="1391">
                  <c:v>0.91818181818199995</c:v>
                </c:pt>
                <c:pt idx="1392">
                  <c:v>0.77157360406099995</c:v>
                </c:pt>
                <c:pt idx="1393">
                  <c:v>1</c:v>
                </c:pt>
                <c:pt idx="1394">
                  <c:v>0.161522633745</c:v>
                </c:pt>
                <c:pt idx="1395">
                  <c:v>0.91452524148000003</c:v>
                </c:pt>
                <c:pt idx="1396">
                  <c:v>0.258064516129</c:v>
                </c:pt>
                <c:pt idx="1397">
                  <c:v>0.89367357788400004</c:v>
                </c:pt>
                <c:pt idx="1398">
                  <c:v>0.80508474576300004</c:v>
                </c:pt>
                <c:pt idx="1399">
                  <c:v>0.35542168674699998</c:v>
                </c:pt>
                <c:pt idx="1400">
                  <c:v>0.374969264814</c:v>
                </c:pt>
                <c:pt idx="1401">
                  <c:v>7.0217917675499994E-2</c:v>
                </c:pt>
                <c:pt idx="1402">
                  <c:v>0.165554881747</c:v>
                </c:pt>
                <c:pt idx="1403">
                  <c:v>3.9592760180999997E-2</c:v>
                </c:pt>
                <c:pt idx="1404">
                  <c:v>8.66873065015E-2</c:v>
                </c:pt>
                <c:pt idx="1405">
                  <c:v>0.82790697674400004</c:v>
                </c:pt>
                <c:pt idx="1406">
                  <c:v>0.23870532704</c:v>
                </c:pt>
                <c:pt idx="1407">
                  <c:v>0.212888377445</c:v>
                </c:pt>
                <c:pt idx="1408">
                  <c:v>0.24008810572700001</c:v>
                </c:pt>
                <c:pt idx="1409">
                  <c:v>0.45809830781600003</c:v>
                </c:pt>
                <c:pt idx="1410">
                  <c:v>6.9406003832199997E-2</c:v>
                </c:pt>
                <c:pt idx="1411">
                  <c:v>0.56410256410299997</c:v>
                </c:pt>
                <c:pt idx="1412">
                  <c:v>0.13176470588200001</c:v>
                </c:pt>
                <c:pt idx="1413">
                  <c:v>0.28795811518300002</c:v>
                </c:pt>
                <c:pt idx="1414">
                  <c:v>0.91705790297300005</c:v>
                </c:pt>
                <c:pt idx="1415">
                  <c:v>0.32167832167799998</c:v>
                </c:pt>
                <c:pt idx="1416">
                  <c:v>0.935779816514</c:v>
                </c:pt>
                <c:pt idx="1417">
                  <c:v>0.30625000000000002</c:v>
                </c:pt>
                <c:pt idx="1418">
                  <c:v>1</c:v>
                </c:pt>
                <c:pt idx="1419">
                  <c:v>0.31855500820999999</c:v>
                </c:pt>
                <c:pt idx="1420">
                  <c:v>0.44217687074799999</c:v>
                </c:pt>
                <c:pt idx="1421">
                  <c:v>0.207218683652</c:v>
                </c:pt>
                <c:pt idx="1422">
                  <c:v>0.64055299539199995</c:v>
                </c:pt>
                <c:pt idx="1423">
                  <c:v>1</c:v>
                </c:pt>
                <c:pt idx="1424">
                  <c:v>0.119198467659</c:v>
                </c:pt>
                <c:pt idx="1425">
                  <c:v>0.27819548872200001</c:v>
                </c:pt>
                <c:pt idx="1426">
                  <c:v>0.241228070175</c:v>
                </c:pt>
                <c:pt idx="1427">
                  <c:v>0.36268099019099997</c:v>
                </c:pt>
                <c:pt idx="1428">
                  <c:v>0.161453077699</c:v>
                </c:pt>
                <c:pt idx="1429">
                  <c:v>0.37657430730500002</c:v>
                </c:pt>
                <c:pt idx="1430">
                  <c:v>0.35376623376600003</c:v>
                </c:pt>
                <c:pt idx="1431">
                  <c:v>0.34432234432199998</c:v>
                </c:pt>
                <c:pt idx="1432">
                  <c:v>0.363849765258</c:v>
                </c:pt>
                <c:pt idx="1433">
                  <c:v>1</c:v>
                </c:pt>
                <c:pt idx="1434">
                  <c:v>0.69729729729699996</c:v>
                </c:pt>
                <c:pt idx="1435">
                  <c:v>0.225490196078</c:v>
                </c:pt>
                <c:pt idx="1436">
                  <c:v>0.68478260869600005</c:v>
                </c:pt>
                <c:pt idx="1437">
                  <c:v>0.425373134328</c:v>
                </c:pt>
                <c:pt idx="1438">
                  <c:v>0.33054393305399998</c:v>
                </c:pt>
                <c:pt idx="1439">
                  <c:v>0.90053632374500003</c:v>
                </c:pt>
                <c:pt idx="1440">
                  <c:v>0.172284644195</c:v>
                </c:pt>
                <c:pt idx="1441">
                  <c:v>0.147378832839</c:v>
                </c:pt>
                <c:pt idx="1442">
                  <c:v>0.41541755888699999</c:v>
                </c:pt>
                <c:pt idx="1443">
                  <c:v>0.77027027026999995</c:v>
                </c:pt>
                <c:pt idx="1444">
                  <c:v>0.19277108433699999</c:v>
                </c:pt>
                <c:pt idx="1445">
                  <c:v>0.73786407766999995</c:v>
                </c:pt>
                <c:pt idx="1446">
                  <c:v>0.16997167138800001</c:v>
                </c:pt>
                <c:pt idx="1447">
                  <c:v>0.67123287671200005</c:v>
                </c:pt>
                <c:pt idx="1448">
                  <c:v>0.70372030479600001</c:v>
                </c:pt>
                <c:pt idx="1449">
                  <c:v>0.29625590694300002</c:v>
                </c:pt>
                <c:pt idx="1450">
                  <c:v>0.47706422018299999</c:v>
                </c:pt>
                <c:pt idx="1451">
                  <c:v>0.84745762711899997</c:v>
                </c:pt>
                <c:pt idx="1452">
                  <c:v>0.555555555556</c:v>
                </c:pt>
                <c:pt idx="1453">
                  <c:v>0.66492146596900004</c:v>
                </c:pt>
                <c:pt idx="1454">
                  <c:v>1.3237143424400001E-3</c:v>
                </c:pt>
                <c:pt idx="1455">
                  <c:v>0.72779369627500001</c:v>
                </c:pt>
                <c:pt idx="1456">
                  <c:v>0.89789789789800001</c:v>
                </c:pt>
                <c:pt idx="1457">
                  <c:v>1</c:v>
                </c:pt>
                <c:pt idx="1458">
                  <c:v>9.9112002291599999E-2</c:v>
                </c:pt>
                <c:pt idx="1459">
                  <c:v>0.39488636363599999</c:v>
                </c:pt>
                <c:pt idx="1460">
                  <c:v>1.66750884285E-2</c:v>
                </c:pt>
                <c:pt idx="1461">
                  <c:v>0.79148753224400004</c:v>
                </c:pt>
                <c:pt idx="1462">
                  <c:v>0.70869565217399999</c:v>
                </c:pt>
                <c:pt idx="1463">
                  <c:v>0.85407725321899997</c:v>
                </c:pt>
                <c:pt idx="1464">
                  <c:v>0.31288343558300002</c:v>
                </c:pt>
                <c:pt idx="1465">
                  <c:v>0.362686567164</c:v>
                </c:pt>
                <c:pt idx="1466">
                  <c:v>0.21524663677100001</c:v>
                </c:pt>
                <c:pt idx="1467">
                  <c:v>0.64322469982800001</c:v>
                </c:pt>
                <c:pt idx="1468">
                  <c:v>0.733675715334</c:v>
                </c:pt>
                <c:pt idx="1469">
                  <c:v>0.95041322313999999</c:v>
                </c:pt>
                <c:pt idx="1470">
                  <c:v>0.37991266375499999</c:v>
                </c:pt>
                <c:pt idx="1471">
                  <c:v>0.1875</c:v>
                </c:pt>
                <c:pt idx="1472">
                  <c:v>0.27136639140899999</c:v>
                </c:pt>
                <c:pt idx="1473">
                  <c:v>0.44729344729300002</c:v>
                </c:pt>
                <c:pt idx="1474">
                  <c:v>0.30327868852500001</c:v>
                </c:pt>
                <c:pt idx="1475">
                  <c:v>0.68352788586299995</c:v>
                </c:pt>
                <c:pt idx="1476">
                  <c:v>0.241509433962</c:v>
                </c:pt>
                <c:pt idx="1477">
                  <c:v>0.44476744186</c:v>
                </c:pt>
                <c:pt idx="1478">
                  <c:v>1</c:v>
                </c:pt>
                <c:pt idx="1479">
                  <c:v>0.493902439024</c:v>
                </c:pt>
                <c:pt idx="1480">
                  <c:v>0.933923868805</c:v>
                </c:pt>
                <c:pt idx="1481">
                  <c:v>0.958461538462</c:v>
                </c:pt>
                <c:pt idx="1482">
                  <c:v>0.91358024691399997</c:v>
                </c:pt>
                <c:pt idx="1483">
                  <c:v>0.259036144578</c:v>
                </c:pt>
                <c:pt idx="1484">
                  <c:v>0.313444968298</c:v>
                </c:pt>
                <c:pt idx="1485">
                  <c:v>7.3026801081900003E-2</c:v>
                </c:pt>
                <c:pt idx="1486">
                  <c:v>0.80913978494600003</c:v>
                </c:pt>
                <c:pt idx="1487">
                  <c:v>0.62733333333300001</c:v>
                </c:pt>
                <c:pt idx="1488">
                  <c:v>0.423487544484</c:v>
                </c:pt>
                <c:pt idx="1489">
                  <c:v>0.328125</c:v>
                </c:pt>
                <c:pt idx="1490">
                  <c:v>0.958823529412</c:v>
                </c:pt>
                <c:pt idx="1491">
                  <c:v>0.52886836027700002</c:v>
                </c:pt>
                <c:pt idx="1492">
                  <c:v>0.14188034188000001</c:v>
                </c:pt>
                <c:pt idx="1493">
                  <c:v>0.50431034482799997</c:v>
                </c:pt>
                <c:pt idx="1494">
                  <c:v>1</c:v>
                </c:pt>
                <c:pt idx="1495">
                  <c:v>0.82082324455199995</c:v>
                </c:pt>
                <c:pt idx="1496">
                  <c:v>6.7567567567600004E-2</c:v>
                </c:pt>
                <c:pt idx="1497">
                  <c:v>0.14188034188000001</c:v>
                </c:pt>
                <c:pt idx="1498">
                  <c:v>0.62738853503199998</c:v>
                </c:pt>
                <c:pt idx="1499">
                  <c:v>0.97893569844799999</c:v>
                </c:pt>
                <c:pt idx="1500">
                  <c:v>0.35080213903700003</c:v>
                </c:pt>
                <c:pt idx="1501">
                  <c:v>0.56493506493500001</c:v>
                </c:pt>
                <c:pt idx="1502">
                  <c:v>0.68589743589700003</c:v>
                </c:pt>
                <c:pt idx="1503">
                  <c:v>0.17551462621899999</c:v>
                </c:pt>
                <c:pt idx="1504">
                  <c:v>0.51698113207499996</c:v>
                </c:pt>
                <c:pt idx="1505">
                  <c:v>0.68621700879799996</c:v>
                </c:pt>
                <c:pt idx="1506">
                  <c:v>0.36292613636400001</c:v>
                </c:pt>
                <c:pt idx="1507">
                  <c:v>0.113689095128</c:v>
                </c:pt>
                <c:pt idx="1508">
                  <c:v>0.935103244838</c:v>
                </c:pt>
                <c:pt idx="1509">
                  <c:v>0.39903846153799999</c:v>
                </c:pt>
                <c:pt idx="1510">
                  <c:v>0.26229508196700002</c:v>
                </c:pt>
                <c:pt idx="1511">
                  <c:v>0.98369011213000002</c:v>
                </c:pt>
                <c:pt idx="1512">
                  <c:v>0.94527802294800001</c:v>
                </c:pt>
                <c:pt idx="1513">
                  <c:v>1</c:v>
                </c:pt>
                <c:pt idx="1514">
                  <c:v>0.236434108527</c:v>
                </c:pt>
                <c:pt idx="1515">
                  <c:v>0.31339401820500001</c:v>
                </c:pt>
                <c:pt idx="1516">
                  <c:v>0.13075140681899999</c:v>
                </c:pt>
                <c:pt idx="1517">
                  <c:v>0.95017793594300004</c:v>
                </c:pt>
                <c:pt idx="1518">
                  <c:v>0.44638403989999997</c:v>
                </c:pt>
                <c:pt idx="1519">
                  <c:v>1</c:v>
                </c:pt>
                <c:pt idx="1520">
                  <c:v>0.68859649122800004</c:v>
                </c:pt>
                <c:pt idx="1521">
                  <c:v>0.48516579406600002</c:v>
                </c:pt>
                <c:pt idx="1522">
                  <c:v>0.19509433962299999</c:v>
                </c:pt>
                <c:pt idx="1523">
                  <c:v>0.415343915344</c:v>
                </c:pt>
                <c:pt idx="1524">
                  <c:v>0.23588456712700001</c:v>
                </c:pt>
                <c:pt idx="1525">
                  <c:v>0.13245033112599999</c:v>
                </c:pt>
                <c:pt idx="1526">
                  <c:v>0.73924050632899996</c:v>
                </c:pt>
                <c:pt idx="1527">
                  <c:v>0.33870967741899999</c:v>
                </c:pt>
                <c:pt idx="1528">
                  <c:v>0.54260089686099999</c:v>
                </c:pt>
                <c:pt idx="1529">
                  <c:v>0.61979166666700003</c:v>
                </c:pt>
                <c:pt idx="1530">
                  <c:v>0.30279348187600003</c:v>
                </c:pt>
                <c:pt idx="1531">
                  <c:v>1</c:v>
                </c:pt>
                <c:pt idx="1532">
                  <c:v>0.94110429447900001</c:v>
                </c:pt>
                <c:pt idx="1533">
                  <c:v>1</c:v>
                </c:pt>
                <c:pt idx="1534">
                  <c:v>0.33742331288299998</c:v>
                </c:pt>
                <c:pt idx="1535">
                  <c:v>0.88157894736800002</c:v>
                </c:pt>
                <c:pt idx="1536">
                  <c:v>1</c:v>
                </c:pt>
                <c:pt idx="1537">
                  <c:v>0.92848180677500003</c:v>
                </c:pt>
                <c:pt idx="1538">
                  <c:v>0.60084925690000002</c:v>
                </c:pt>
                <c:pt idx="1539">
                  <c:v>0.34922680412399998</c:v>
                </c:pt>
                <c:pt idx="1540">
                  <c:v>0.23924731182799999</c:v>
                </c:pt>
                <c:pt idx="1541">
                  <c:v>0.71498771498799996</c:v>
                </c:pt>
                <c:pt idx="1542">
                  <c:v>9.6558317399599997E-2</c:v>
                </c:pt>
                <c:pt idx="1543">
                  <c:v>0.41469194312800001</c:v>
                </c:pt>
                <c:pt idx="1544">
                  <c:v>0.60344827586200001</c:v>
                </c:pt>
                <c:pt idx="1545">
                  <c:v>0.241007194245</c:v>
                </c:pt>
                <c:pt idx="1546">
                  <c:v>0.51679586563299995</c:v>
                </c:pt>
                <c:pt idx="1547">
                  <c:v>0.22851296043700001</c:v>
                </c:pt>
                <c:pt idx="1548">
                  <c:v>0.43767840152199999</c:v>
                </c:pt>
                <c:pt idx="1549">
                  <c:v>0.33536585365900001</c:v>
                </c:pt>
                <c:pt idx="1550">
                  <c:v>0.41085271317799998</c:v>
                </c:pt>
                <c:pt idx="1551">
                  <c:v>1</c:v>
                </c:pt>
                <c:pt idx="1552">
                  <c:v>0.58441558441599994</c:v>
                </c:pt>
                <c:pt idx="1553">
                  <c:v>0.31703703703699998</c:v>
                </c:pt>
                <c:pt idx="1554">
                  <c:v>0.54088785046700005</c:v>
                </c:pt>
                <c:pt idx="1555">
                  <c:v>0.27748226950400001</c:v>
                </c:pt>
                <c:pt idx="1556">
                  <c:v>0.53206650831400004</c:v>
                </c:pt>
                <c:pt idx="1557">
                  <c:v>0.24858757062100001</c:v>
                </c:pt>
                <c:pt idx="1558">
                  <c:v>0.42640499554</c:v>
                </c:pt>
                <c:pt idx="1559">
                  <c:v>0.28358208955199998</c:v>
                </c:pt>
                <c:pt idx="1560">
                  <c:v>0.96899224806200002</c:v>
                </c:pt>
                <c:pt idx="1561">
                  <c:v>0.58490566037699998</c:v>
                </c:pt>
                <c:pt idx="1562">
                  <c:v>0.31111111111099998</c:v>
                </c:pt>
                <c:pt idx="1563">
                  <c:v>0.108771929825</c:v>
                </c:pt>
                <c:pt idx="1564">
                  <c:v>0.35087719298199999</c:v>
                </c:pt>
                <c:pt idx="1565">
                  <c:v>0.39806678383100003</c:v>
                </c:pt>
                <c:pt idx="1566">
                  <c:v>0.130771942192</c:v>
                </c:pt>
                <c:pt idx="1567">
                  <c:v>0.64056224899600001</c:v>
                </c:pt>
                <c:pt idx="1568">
                  <c:v>0.54639175257700001</c:v>
                </c:pt>
                <c:pt idx="1569">
                  <c:v>0.72850678732999996</c:v>
                </c:pt>
                <c:pt idx="1570">
                  <c:v>0.49101796407199999</c:v>
                </c:pt>
                <c:pt idx="1571">
                  <c:v>0.98473282442700005</c:v>
                </c:pt>
                <c:pt idx="1572">
                  <c:v>0.217391304348</c:v>
                </c:pt>
                <c:pt idx="1573">
                  <c:v>6.7307692307700007E-2</c:v>
                </c:pt>
                <c:pt idx="1574">
                  <c:v>1</c:v>
                </c:pt>
                <c:pt idx="1575">
                  <c:v>0.95918367346900002</c:v>
                </c:pt>
                <c:pt idx="1576">
                  <c:v>0.44117647058800002</c:v>
                </c:pt>
                <c:pt idx="1577">
                  <c:v>6.6572237960299999E-2</c:v>
                </c:pt>
                <c:pt idx="1578">
                  <c:v>0.51330798479100004</c:v>
                </c:pt>
                <c:pt idx="1579">
                  <c:v>0.30508474576299999</c:v>
                </c:pt>
                <c:pt idx="1580">
                  <c:v>0.371677559913</c:v>
                </c:pt>
              </c:numCache>
            </c:numRef>
          </c:xVal>
          <c:yVal>
            <c:numRef>
              <c:f>'ScoopIt-Scatter-Education'!$D$1:$D$1581</c:f>
              <c:numCache>
                <c:formatCode>General</c:formatCode>
                <c:ptCount val="1581"/>
                <c:pt idx="0">
                  <c:v>0.68655736572100001</c:v>
                </c:pt>
                <c:pt idx="1">
                  <c:v>0.80036368518000001</c:v>
                </c:pt>
                <c:pt idx="2">
                  <c:v>0.65835979152900004</c:v>
                </c:pt>
                <c:pt idx="3">
                  <c:v>0.53197670762500004</c:v>
                </c:pt>
                <c:pt idx="4">
                  <c:v>0.14692164179100001</c:v>
                </c:pt>
                <c:pt idx="5">
                  <c:v>0.15394437572299999</c:v>
                </c:pt>
                <c:pt idx="6">
                  <c:v>0.69089117582699999</c:v>
                </c:pt>
                <c:pt idx="7">
                  <c:v>0.51705687079600005</c:v>
                </c:pt>
                <c:pt idx="8">
                  <c:v>0.63534901629999996</c:v>
                </c:pt>
                <c:pt idx="9">
                  <c:v>0.48464449137600002</c:v>
                </c:pt>
                <c:pt idx="10">
                  <c:v>0.31991959880600002</c:v>
                </c:pt>
                <c:pt idx="11">
                  <c:v>0.79339533008999996</c:v>
                </c:pt>
                <c:pt idx="12">
                  <c:v>0.239688588093</c:v>
                </c:pt>
                <c:pt idx="13">
                  <c:v>0.50201591726299999</c:v>
                </c:pt>
                <c:pt idx="14">
                  <c:v>0.74112004148300004</c:v>
                </c:pt>
                <c:pt idx="15">
                  <c:v>0.22057672708699999</c:v>
                </c:pt>
                <c:pt idx="16">
                  <c:v>0.40643776824</c:v>
                </c:pt>
                <c:pt idx="17">
                  <c:v>2.3517183135200001E-2</c:v>
                </c:pt>
                <c:pt idx="18">
                  <c:v>0.44701843375</c:v>
                </c:pt>
                <c:pt idx="19">
                  <c:v>0.26838869044399999</c:v>
                </c:pt>
                <c:pt idx="20">
                  <c:v>0.60606234901599998</c:v>
                </c:pt>
                <c:pt idx="21">
                  <c:v>0.38738951850499997</c:v>
                </c:pt>
                <c:pt idx="22">
                  <c:v>0.35998709723700001</c:v>
                </c:pt>
                <c:pt idx="23">
                  <c:v>0.47448291188500002</c:v>
                </c:pt>
                <c:pt idx="24">
                  <c:v>0.148702523335</c:v>
                </c:pt>
                <c:pt idx="25">
                  <c:v>0.54022341652799999</c:v>
                </c:pt>
                <c:pt idx="26">
                  <c:v>0.194554650922</c:v>
                </c:pt>
                <c:pt idx="27">
                  <c:v>0.48193844769100003</c:v>
                </c:pt>
                <c:pt idx="28">
                  <c:v>0.79222432784600005</c:v>
                </c:pt>
                <c:pt idx="29">
                  <c:v>0.77811433242000005</c:v>
                </c:pt>
                <c:pt idx="30">
                  <c:v>0.45520416474800002</c:v>
                </c:pt>
                <c:pt idx="31">
                  <c:v>0.15331755533899999</c:v>
                </c:pt>
                <c:pt idx="32">
                  <c:v>0.25467551841899999</c:v>
                </c:pt>
                <c:pt idx="33">
                  <c:v>0.84429824561400002</c:v>
                </c:pt>
                <c:pt idx="34">
                  <c:v>0.25347215991700001</c:v>
                </c:pt>
                <c:pt idx="35">
                  <c:v>0.78875818444099999</c:v>
                </c:pt>
                <c:pt idx="36">
                  <c:v>0.21917093035400001</c:v>
                </c:pt>
                <c:pt idx="37">
                  <c:v>0.71227291615999999</c:v>
                </c:pt>
                <c:pt idx="38">
                  <c:v>0.27557817636499998</c:v>
                </c:pt>
                <c:pt idx="39">
                  <c:v>0.39078229525199998</c:v>
                </c:pt>
                <c:pt idx="40">
                  <c:v>0.121358723623</c:v>
                </c:pt>
                <c:pt idx="41">
                  <c:v>0.35992416508699998</c:v>
                </c:pt>
                <c:pt idx="42">
                  <c:v>0.60783371380499995</c:v>
                </c:pt>
                <c:pt idx="43">
                  <c:v>0.694370209392</c:v>
                </c:pt>
                <c:pt idx="44">
                  <c:v>0.46036303968800002</c:v>
                </c:pt>
                <c:pt idx="45">
                  <c:v>0.52967700208299995</c:v>
                </c:pt>
                <c:pt idx="46">
                  <c:v>0.232036483323</c:v>
                </c:pt>
                <c:pt idx="47">
                  <c:v>0.22586965213900001</c:v>
                </c:pt>
                <c:pt idx="48">
                  <c:v>0.62316713368599996</c:v>
                </c:pt>
                <c:pt idx="49">
                  <c:v>0.179478975584</c:v>
                </c:pt>
                <c:pt idx="50">
                  <c:v>0.64533982731899997</c:v>
                </c:pt>
                <c:pt idx="51">
                  <c:v>0.418916176172</c:v>
                </c:pt>
                <c:pt idx="52">
                  <c:v>0.596253054575</c:v>
                </c:pt>
                <c:pt idx="53">
                  <c:v>0.16903927946</c:v>
                </c:pt>
                <c:pt idx="54">
                  <c:v>0.59904430929600005</c:v>
                </c:pt>
                <c:pt idx="55">
                  <c:v>0.15050474821000001</c:v>
                </c:pt>
                <c:pt idx="56">
                  <c:v>0.52109389243399995</c:v>
                </c:pt>
                <c:pt idx="57">
                  <c:v>0.53698907996099998</c:v>
                </c:pt>
                <c:pt idx="58">
                  <c:v>0.48375992095100001</c:v>
                </c:pt>
                <c:pt idx="59">
                  <c:v>0.14401000686000001</c:v>
                </c:pt>
                <c:pt idx="60">
                  <c:v>9.8613620736499999E-2</c:v>
                </c:pt>
                <c:pt idx="61">
                  <c:v>0.65743707685200004</c:v>
                </c:pt>
                <c:pt idx="62">
                  <c:v>0.59749525227099998</c:v>
                </c:pt>
                <c:pt idx="63">
                  <c:v>0.47855688917</c:v>
                </c:pt>
                <c:pt idx="64">
                  <c:v>0.23617047258500001</c:v>
                </c:pt>
                <c:pt idx="65">
                  <c:v>0.53153840370000005</c:v>
                </c:pt>
                <c:pt idx="66">
                  <c:v>0.74746463002399999</c:v>
                </c:pt>
                <c:pt idx="67">
                  <c:v>0.84513254935000004</c:v>
                </c:pt>
                <c:pt idx="68">
                  <c:v>0.202833581288</c:v>
                </c:pt>
                <c:pt idx="69">
                  <c:v>0.19400076595599999</c:v>
                </c:pt>
                <c:pt idx="70">
                  <c:v>0.68025855981500005</c:v>
                </c:pt>
                <c:pt idx="71">
                  <c:v>0.53920968264799995</c:v>
                </c:pt>
                <c:pt idx="72">
                  <c:v>0.56742259404499995</c:v>
                </c:pt>
                <c:pt idx="73">
                  <c:v>4.4686985173000002E-2</c:v>
                </c:pt>
                <c:pt idx="74">
                  <c:v>0.672326212511</c:v>
                </c:pt>
                <c:pt idx="75">
                  <c:v>0.57791928140799997</c:v>
                </c:pt>
                <c:pt idx="76">
                  <c:v>0.31347367491900002</c:v>
                </c:pt>
                <c:pt idx="77">
                  <c:v>0.34601316752</c:v>
                </c:pt>
                <c:pt idx="78">
                  <c:v>0.62575205078700002</c:v>
                </c:pt>
                <c:pt idx="79">
                  <c:v>0.92746256353900003</c:v>
                </c:pt>
                <c:pt idx="80">
                  <c:v>0.23532367149799999</c:v>
                </c:pt>
                <c:pt idx="81">
                  <c:v>0.56452997095299995</c:v>
                </c:pt>
                <c:pt idx="82">
                  <c:v>0.102711895853</c:v>
                </c:pt>
                <c:pt idx="83">
                  <c:v>0.53693181818199998</c:v>
                </c:pt>
                <c:pt idx="84">
                  <c:v>0.854275391409</c:v>
                </c:pt>
                <c:pt idx="85">
                  <c:v>0.44826361544799997</c:v>
                </c:pt>
                <c:pt idx="86">
                  <c:v>0.14022448703599999</c:v>
                </c:pt>
                <c:pt idx="87">
                  <c:v>0.25009908567799999</c:v>
                </c:pt>
                <c:pt idx="88">
                  <c:v>0.55330225688800005</c:v>
                </c:pt>
                <c:pt idx="89">
                  <c:v>0.61915680127299999</c:v>
                </c:pt>
                <c:pt idx="90">
                  <c:v>0.15017540487299999</c:v>
                </c:pt>
                <c:pt idx="91">
                  <c:v>0.52635010131299997</c:v>
                </c:pt>
                <c:pt idx="92">
                  <c:v>0.29757714488199999</c:v>
                </c:pt>
                <c:pt idx="93">
                  <c:v>0.76108660027700004</c:v>
                </c:pt>
                <c:pt idx="94">
                  <c:v>0.141291398618</c:v>
                </c:pt>
                <c:pt idx="95">
                  <c:v>0.79308345194800001</c:v>
                </c:pt>
                <c:pt idx="96">
                  <c:v>0.70665332923000002</c:v>
                </c:pt>
                <c:pt idx="97">
                  <c:v>0.59587750851999999</c:v>
                </c:pt>
                <c:pt idx="98">
                  <c:v>0.65496635163500005</c:v>
                </c:pt>
                <c:pt idx="99">
                  <c:v>0.51819785907500004</c:v>
                </c:pt>
                <c:pt idx="100">
                  <c:v>0.64283676432400005</c:v>
                </c:pt>
                <c:pt idx="101">
                  <c:v>0.62475273638399997</c:v>
                </c:pt>
                <c:pt idx="102">
                  <c:v>0.59894888171399996</c:v>
                </c:pt>
                <c:pt idx="103">
                  <c:v>0.210984131026</c:v>
                </c:pt>
                <c:pt idx="104">
                  <c:v>0.301849345963</c:v>
                </c:pt>
                <c:pt idx="105">
                  <c:v>0.97242106187699995</c:v>
                </c:pt>
                <c:pt idx="106">
                  <c:v>5.42553191489E-2</c:v>
                </c:pt>
                <c:pt idx="107">
                  <c:v>0.78778400920299996</c:v>
                </c:pt>
                <c:pt idx="108">
                  <c:v>4.8312607461299999E-2</c:v>
                </c:pt>
                <c:pt idx="109">
                  <c:v>0.22645924744000001</c:v>
                </c:pt>
                <c:pt idx="110">
                  <c:v>0.30193805470000001</c:v>
                </c:pt>
                <c:pt idx="111">
                  <c:v>0.616295043855</c:v>
                </c:pt>
                <c:pt idx="112">
                  <c:v>0.29984616833599997</c:v>
                </c:pt>
                <c:pt idx="113">
                  <c:v>0.50093369821800005</c:v>
                </c:pt>
                <c:pt idx="114">
                  <c:v>0.60440959029700003</c:v>
                </c:pt>
                <c:pt idx="115">
                  <c:v>0.245201708391</c:v>
                </c:pt>
                <c:pt idx="116">
                  <c:v>0.47296650717700001</c:v>
                </c:pt>
                <c:pt idx="117">
                  <c:v>0.73867745033900001</c:v>
                </c:pt>
                <c:pt idx="118">
                  <c:v>0.48834096260299997</c:v>
                </c:pt>
                <c:pt idx="119">
                  <c:v>0.52480049784000005</c:v>
                </c:pt>
                <c:pt idx="120">
                  <c:v>0.34927775563300001</c:v>
                </c:pt>
                <c:pt idx="121">
                  <c:v>0.20261490549799999</c:v>
                </c:pt>
                <c:pt idx="122">
                  <c:v>0.23008773438800001</c:v>
                </c:pt>
                <c:pt idx="123">
                  <c:v>0.89596389137599997</c:v>
                </c:pt>
                <c:pt idx="124">
                  <c:v>0.32018501862999998</c:v>
                </c:pt>
                <c:pt idx="125">
                  <c:v>0.18788992600500001</c:v>
                </c:pt>
                <c:pt idx="126">
                  <c:v>0.55749499336800001</c:v>
                </c:pt>
                <c:pt idx="127">
                  <c:v>0.53288011504800004</c:v>
                </c:pt>
                <c:pt idx="128">
                  <c:v>0.57963424057699997</c:v>
                </c:pt>
                <c:pt idx="129">
                  <c:v>0.50116985834500005</c:v>
                </c:pt>
                <c:pt idx="130">
                  <c:v>0.99337278106500004</c:v>
                </c:pt>
                <c:pt idx="131">
                  <c:v>0.49330898781900001</c:v>
                </c:pt>
                <c:pt idx="132">
                  <c:v>0.99238852216100004</c:v>
                </c:pt>
                <c:pt idx="133">
                  <c:v>0.62962256957700002</c:v>
                </c:pt>
                <c:pt idx="134">
                  <c:v>0.58856369770299999</c:v>
                </c:pt>
                <c:pt idx="135">
                  <c:v>0.31444524868200002</c:v>
                </c:pt>
                <c:pt idx="136">
                  <c:v>0.395832612631</c:v>
                </c:pt>
                <c:pt idx="137">
                  <c:v>0.83666990034400002</c:v>
                </c:pt>
                <c:pt idx="138">
                  <c:v>0.94330657053900002</c:v>
                </c:pt>
                <c:pt idx="139">
                  <c:v>0.59111176441799995</c:v>
                </c:pt>
                <c:pt idx="140">
                  <c:v>0.67398290183700005</c:v>
                </c:pt>
                <c:pt idx="141">
                  <c:v>0.44529661141299998</c:v>
                </c:pt>
                <c:pt idx="142">
                  <c:v>0.59726251818999998</c:v>
                </c:pt>
                <c:pt idx="143">
                  <c:v>0.482472085173</c:v>
                </c:pt>
                <c:pt idx="144">
                  <c:v>0.461359524425</c:v>
                </c:pt>
                <c:pt idx="145">
                  <c:v>0.35239884393100002</c:v>
                </c:pt>
                <c:pt idx="146">
                  <c:v>0.36749942699999999</c:v>
                </c:pt>
                <c:pt idx="147">
                  <c:v>0.80791455566199999</c:v>
                </c:pt>
                <c:pt idx="148">
                  <c:v>0.59834861254399996</c:v>
                </c:pt>
                <c:pt idx="149">
                  <c:v>0.47100752940599999</c:v>
                </c:pt>
                <c:pt idx="150">
                  <c:v>0.59022096594499995</c:v>
                </c:pt>
                <c:pt idx="151">
                  <c:v>0.672895869802</c:v>
                </c:pt>
                <c:pt idx="152">
                  <c:v>0.51367698425899999</c:v>
                </c:pt>
                <c:pt idx="153">
                  <c:v>0.673638318555</c:v>
                </c:pt>
                <c:pt idx="154">
                  <c:v>0.44882686286099999</c:v>
                </c:pt>
                <c:pt idx="155">
                  <c:v>0.279640656012</c:v>
                </c:pt>
                <c:pt idx="156">
                  <c:v>4.0078181671600002E-2</c:v>
                </c:pt>
                <c:pt idx="157">
                  <c:v>0.640350631999</c:v>
                </c:pt>
                <c:pt idx="158">
                  <c:v>0.97786458333299997</c:v>
                </c:pt>
                <c:pt idx="159">
                  <c:v>0.52541030760399998</c:v>
                </c:pt>
                <c:pt idx="160">
                  <c:v>0.45369885631399998</c:v>
                </c:pt>
                <c:pt idx="161">
                  <c:v>0.46590093323800003</c:v>
                </c:pt>
                <c:pt idx="162">
                  <c:v>0.82190036606700001</c:v>
                </c:pt>
                <c:pt idx="163">
                  <c:v>0.87453763597599998</c:v>
                </c:pt>
                <c:pt idx="164">
                  <c:v>0.49017685108699999</c:v>
                </c:pt>
                <c:pt idx="165">
                  <c:v>0.57710719781200004</c:v>
                </c:pt>
                <c:pt idx="166">
                  <c:v>0.44069670998100002</c:v>
                </c:pt>
                <c:pt idx="167">
                  <c:v>0.26815166453700001</c:v>
                </c:pt>
                <c:pt idx="168">
                  <c:v>5.6835128417600002E-2</c:v>
                </c:pt>
                <c:pt idx="169">
                  <c:v>0.85303521421799999</c:v>
                </c:pt>
                <c:pt idx="170">
                  <c:v>0.16316869842100001</c:v>
                </c:pt>
                <c:pt idx="171">
                  <c:v>0.31685781982400002</c:v>
                </c:pt>
                <c:pt idx="172">
                  <c:v>0.63907760648</c:v>
                </c:pt>
                <c:pt idx="173">
                  <c:v>0.67018326328699995</c:v>
                </c:pt>
                <c:pt idx="174">
                  <c:v>0.35762563796000002</c:v>
                </c:pt>
                <c:pt idx="175">
                  <c:v>0.48099724081700002</c:v>
                </c:pt>
                <c:pt idx="176">
                  <c:v>0.13935639861599999</c:v>
                </c:pt>
                <c:pt idx="177">
                  <c:v>0.41684018941000001</c:v>
                </c:pt>
                <c:pt idx="178">
                  <c:v>0.62411005834800004</c:v>
                </c:pt>
                <c:pt idx="179">
                  <c:v>0.52826316081400004</c:v>
                </c:pt>
                <c:pt idx="180">
                  <c:v>0.84594063397700003</c:v>
                </c:pt>
                <c:pt idx="181">
                  <c:v>0.23347770247399999</c:v>
                </c:pt>
                <c:pt idx="182">
                  <c:v>0.20386325736499999</c:v>
                </c:pt>
                <c:pt idx="183">
                  <c:v>1.7724893848099998E-2</c:v>
                </c:pt>
                <c:pt idx="184">
                  <c:v>0.81884354125000003</c:v>
                </c:pt>
                <c:pt idx="185">
                  <c:v>0.94312826391500004</c:v>
                </c:pt>
                <c:pt idx="186">
                  <c:v>0.38728876093199999</c:v>
                </c:pt>
                <c:pt idx="187">
                  <c:v>0.57378333112400004</c:v>
                </c:pt>
                <c:pt idx="188">
                  <c:v>0.69359342915800004</c:v>
                </c:pt>
                <c:pt idx="189">
                  <c:v>0.72349272349299998</c:v>
                </c:pt>
                <c:pt idx="190">
                  <c:v>0.73462952039600005</c:v>
                </c:pt>
                <c:pt idx="191">
                  <c:v>0.60550150956100002</c:v>
                </c:pt>
                <c:pt idx="192">
                  <c:v>0.229165356312</c:v>
                </c:pt>
                <c:pt idx="193">
                  <c:v>0.31835691983300002</c:v>
                </c:pt>
                <c:pt idx="194">
                  <c:v>0.63112814988499999</c:v>
                </c:pt>
                <c:pt idx="195">
                  <c:v>0.19218241042299999</c:v>
                </c:pt>
                <c:pt idx="196">
                  <c:v>0.48703769770499999</c:v>
                </c:pt>
                <c:pt idx="197">
                  <c:v>0.13330436414300001</c:v>
                </c:pt>
                <c:pt idx="198">
                  <c:v>0.31041071265199999</c:v>
                </c:pt>
                <c:pt idx="199">
                  <c:v>0.26532152977399998</c:v>
                </c:pt>
                <c:pt idx="200">
                  <c:v>0.55634316965999997</c:v>
                </c:pt>
                <c:pt idx="201">
                  <c:v>2.0894239036999999E-2</c:v>
                </c:pt>
                <c:pt idx="202">
                  <c:v>0.67479946524099998</c:v>
                </c:pt>
                <c:pt idx="203">
                  <c:v>0.14625492772699999</c:v>
                </c:pt>
                <c:pt idx="204">
                  <c:v>0.78248115227799997</c:v>
                </c:pt>
                <c:pt idx="205">
                  <c:v>0.57243650047000005</c:v>
                </c:pt>
                <c:pt idx="206">
                  <c:v>0.46086201281099998</c:v>
                </c:pt>
                <c:pt idx="207">
                  <c:v>0.58176796447099999</c:v>
                </c:pt>
                <c:pt idx="208">
                  <c:v>0.53469016335200004</c:v>
                </c:pt>
                <c:pt idx="209">
                  <c:v>0.202393246823</c:v>
                </c:pt>
                <c:pt idx="210">
                  <c:v>0.38904485895800001</c:v>
                </c:pt>
                <c:pt idx="211">
                  <c:v>0.71489984177699994</c:v>
                </c:pt>
                <c:pt idx="212">
                  <c:v>0.16650796557399999</c:v>
                </c:pt>
                <c:pt idx="213">
                  <c:v>0.267684315043</c:v>
                </c:pt>
                <c:pt idx="214">
                  <c:v>0.396957218605</c:v>
                </c:pt>
                <c:pt idx="215">
                  <c:v>0.41014784348799999</c:v>
                </c:pt>
                <c:pt idx="216">
                  <c:v>0.61897810219000005</c:v>
                </c:pt>
                <c:pt idx="217">
                  <c:v>0.57963424057699997</c:v>
                </c:pt>
                <c:pt idx="218">
                  <c:v>0.66137893997599995</c:v>
                </c:pt>
                <c:pt idx="219">
                  <c:v>4.39068505539E-2</c:v>
                </c:pt>
                <c:pt idx="220">
                  <c:v>0.47613512946999997</c:v>
                </c:pt>
                <c:pt idx="221">
                  <c:v>1</c:v>
                </c:pt>
                <c:pt idx="222">
                  <c:v>0.165225269747</c:v>
                </c:pt>
                <c:pt idx="223">
                  <c:v>0.63286713286700003</c:v>
                </c:pt>
                <c:pt idx="224">
                  <c:v>1</c:v>
                </c:pt>
                <c:pt idx="225">
                  <c:v>0.23927616697500001</c:v>
                </c:pt>
                <c:pt idx="226">
                  <c:v>1.9868600628399999E-2</c:v>
                </c:pt>
                <c:pt idx="227">
                  <c:v>0.66642466775599996</c:v>
                </c:pt>
                <c:pt idx="228">
                  <c:v>5.7386216983599997E-2</c:v>
                </c:pt>
                <c:pt idx="229">
                  <c:v>0.369608051976</c:v>
                </c:pt>
                <c:pt idx="230">
                  <c:v>0.695599053784</c:v>
                </c:pt>
                <c:pt idx="231">
                  <c:v>0.58083953923599996</c:v>
                </c:pt>
                <c:pt idx="232">
                  <c:v>0.32300057663100001</c:v>
                </c:pt>
                <c:pt idx="233">
                  <c:v>0.64790343357199998</c:v>
                </c:pt>
                <c:pt idx="234">
                  <c:v>0.17718673908999999</c:v>
                </c:pt>
                <c:pt idx="235">
                  <c:v>0.58690452461599996</c:v>
                </c:pt>
                <c:pt idx="236">
                  <c:v>0.25852694018799999</c:v>
                </c:pt>
                <c:pt idx="237">
                  <c:v>0.31342246917900002</c:v>
                </c:pt>
                <c:pt idx="238">
                  <c:v>0.58523218921300002</c:v>
                </c:pt>
                <c:pt idx="239">
                  <c:v>0.72894866976600003</c:v>
                </c:pt>
                <c:pt idx="240">
                  <c:v>0.85816515650699998</c:v>
                </c:pt>
                <c:pt idx="241">
                  <c:v>0.69111038483499998</c:v>
                </c:pt>
                <c:pt idx="242">
                  <c:v>0.22987668705700001</c:v>
                </c:pt>
                <c:pt idx="243">
                  <c:v>0.35800921265399999</c:v>
                </c:pt>
                <c:pt idx="244">
                  <c:v>0.54825793342499995</c:v>
                </c:pt>
                <c:pt idx="245">
                  <c:v>0.44696287108400001</c:v>
                </c:pt>
                <c:pt idx="246">
                  <c:v>0.25957246514799998</c:v>
                </c:pt>
                <c:pt idx="247">
                  <c:v>0.54655921959499998</c:v>
                </c:pt>
                <c:pt idx="248">
                  <c:v>0.42446043165500003</c:v>
                </c:pt>
                <c:pt idx="249">
                  <c:v>0.43313712204600002</c:v>
                </c:pt>
                <c:pt idx="250">
                  <c:v>0.979795907902</c:v>
                </c:pt>
                <c:pt idx="251">
                  <c:v>0.75177009579300003</c:v>
                </c:pt>
                <c:pt idx="252">
                  <c:v>0.43512823731200001</c:v>
                </c:pt>
                <c:pt idx="253">
                  <c:v>0.21126592183599999</c:v>
                </c:pt>
                <c:pt idx="254">
                  <c:v>0.53807718382000003</c:v>
                </c:pt>
                <c:pt idx="255">
                  <c:v>6.8590215974199996E-3</c:v>
                </c:pt>
                <c:pt idx="256">
                  <c:v>0.71431239785199996</c:v>
                </c:pt>
                <c:pt idx="257">
                  <c:v>0.38616570524299998</c:v>
                </c:pt>
                <c:pt idx="258">
                  <c:v>0.35656468921399997</c:v>
                </c:pt>
                <c:pt idx="259">
                  <c:v>0.32209469153499998</c:v>
                </c:pt>
                <c:pt idx="260">
                  <c:v>3.5630689206800001E-2</c:v>
                </c:pt>
                <c:pt idx="261">
                  <c:v>0.25496114572</c:v>
                </c:pt>
                <c:pt idx="262">
                  <c:v>0.12795468993799999</c:v>
                </c:pt>
                <c:pt idx="263">
                  <c:v>0.533452761118</c:v>
                </c:pt>
                <c:pt idx="264">
                  <c:v>0.90389784946200002</c:v>
                </c:pt>
                <c:pt idx="265">
                  <c:v>0.17683128936</c:v>
                </c:pt>
                <c:pt idx="266">
                  <c:v>0.148723368749</c:v>
                </c:pt>
                <c:pt idx="267">
                  <c:v>0.60803846845099996</c:v>
                </c:pt>
                <c:pt idx="268">
                  <c:v>0.34720058422599998</c:v>
                </c:pt>
                <c:pt idx="269">
                  <c:v>0.32771748862900002</c:v>
                </c:pt>
                <c:pt idx="270">
                  <c:v>0.646685340803</c:v>
                </c:pt>
                <c:pt idx="271">
                  <c:v>0.64061975059800003</c:v>
                </c:pt>
                <c:pt idx="272">
                  <c:v>0.39077328257799998</c:v>
                </c:pt>
                <c:pt idx="273">
                  <c:v>0.85849802371499995</c:v>
                </c:pt>
                <c:pt idx="274">
                  <c:v>0.79878794941999998</c:v>
                </c:pt>
                <c:pt idx="275">
                  <c:v>0.120721414236</c:v>
                </c:pt>
                <c:pt idx="276">
                  <c:v>0.15630196208800001</c:v>
                </c:pt>
                <c:pt idx="277">
                  <c:v>0.31424931958800001</c:v>
                </c:pt>
                <c:pt idx="278">
                  <c:v>0.53523989257500004</c:v>
                </c:pt>
                <c:pt idx="279">
                  <c:v>0.78005661794400005</c:v>
                </c:pt>
                <c:pt idx="280">
                  <c:v>0.44133387041099997</c:v>
                </c:pt>
                <c:pt idx="281">
                  <c:v>0.26865671641799999</c:v>
                </c:pt>
                <c:pt idx="282">
                  <c:v>0.47698397550299998</c:v>
                </c:pt>
                <c:pt idx="283">
                  <c:v>0.55397646816500001</c:v>
                </c:pt>
                <c:pt idx="284">
                  <c:v>0.70444914724300001</c:v>
                </c:pt>
                <c:pt idx="285">
                  <c:v>0.34476160102100001</c:v>
                </c:pt>
                <c:pt idx="286">
                  <c:v>6.0773548146700003E-2</c:v>
                </c:pt>
                <c:pt idx="287">
                  <c:v>0.54100684600000004</c:v>
                </c:pt>
                <c:pt idx="288">
                  <c:v>0.44497645838299998</c:v>
                </c:pt>
                <c:pt idx="289">
                  <c:v>0.43904282026300001</c:v>
                </c:pt>
                <c:pt idx="290">
                  <c:v>0.53199517054000001</c:v>
                </c:pt>
                <c:pt idx="291">
                  <c:v>0.94334600760499998</c:v>
                </c:pt>
                <c:pt idx="292">
                  <c:v>0.60005246742600005</c:v>
                </c:pt>
                <c:pt idx="293">
                  <c:v>0.54269373600899995</c:v>
                </c:pt>
                <c:pt idx="294">
                  <c:v>0.85454440466600001</c:v>
                </c:pt>
                <c:pt idx="295">
                  <c:v>1</c:v>
                </c:pt>
                <c:pt idx="296">
                  <c:v>0.34666208573399998</c:v>
                </c:pt>
                <c:pt idx="297">
                  <c:v>0.43181904626500001</c:v>
                </c:pt>
                <c:pt idx="298">
                  <c:v>0.19302184990099999</c:v>
                </c:pt>
                <c:pt idx="299">
                  <c:v>9.1160220994499996E-2</c:v>
                </c:pt>
                <c:pt idx="300">
                  <c:v>0.712462781795</c:v>
                </c:pt>
                <c:pt idx="301">
                  <c:v>0.33097288162900002</c:v>
                </c:pt>
                <c:pt idx="302">
                  <c:v>0.58722505891599996</c:v>
                </c:pt>
                <c:pt idx="303">
                  <c:v>0.58929936305700004</c:v>
                </c:pt>
                <c:pt idx="304">
                  <c:v>0.76082368740799999</c:v>
                </c:pt>
                <c:pt idx="305">
                  <c:v>0.244483354121</c:v>
                </c:pt>
                <c:pt idx="306">
                  <c:v>0.75688825569200002</c:v>
                </c:pt>
                <c:pt idx="307">
                  <c:v>0.54254514001499998</c:v>
                </c:pt>
                <c:pt idx="308">
                  <c:v>0.288241945788</c:v>
                </c:pt>
                <c:pt idx="309">
                  <c:v>8.9198706137700007E-2</c:v>
                </c:pt>
                <c:pt idx="310">
                  <c:v>7.4556697119300006E-2</c:v>
                </c:pt>
                <c:pt idx="311">
                  <c:v>0.42456112774299998</c:v>
                </c:pt>
                <c:pt idx="312">
                  <c:v>3.2834850455099998E-2</c:v>
                </c:pt>
                <c:pt idx="313">
                  <c:v>0.50412625454100002</c:v>
                </c:pt>
                <c:pt idx="314">
                  <c:v>6.7818342891799999E-2</c:v>
                </c:pt>
                <c:pt idx="315">
                  <c:v>0.84598484016300002</c:v>
                </c:pt>
                <c:pt idx="316">
                  <c:v>0.7565374211</c:v>
                </c:pt>
                <c:pt idx="317">
                  <c:v>0.683262106323</c:v>
                </c:pt>
                <c:pt idx="318">
                  <c:v>0.28508591065299999</c:v>
                </c:pt>
                <c:pt idx="319">
                  <c:v>0.60296868219800004</c:v>
                </c:pt>
                <c:pt idx="320">
                  <c:v>0.79404305514600004</c:v>
                </c:pt>
                <c:pt idx="321">
                  <c:v>0.77569873492200003</c:v>
                </c:pt>
                <c:pt idx="322">
                  <c:v>0.95679012345699999</c:v>
                </c:pt>
                <c:pt idx="323">
                  <c:v>0.53168044077099996</c:v>
                </c:pt>
                <c:pt idx="324">
                  <c:v>0.77292262093800002</c:v>
                </c:pt>
                <c:pt idx="325">
                  <c:v>0.69328317456499999</c:v>
                </c:pt>
                <c:pt idx="326">
                  <c:v>0.13339305302599999</c:v>
                </c:pt>
                <c:pt idx="327">
                  <c:v>0.49131426271799999</c:v>
                </c:pt>
                <c:pt idx="328">
                  <c:v>0.43479264801</c:v>
                </c:pt>
                <c:pt idx="329">
                  <c:v>0.23816420490599999</c:v>
                </c:pt>
                <c:pt idx="330">
                  <c:v>0.43462381300199998</c:v>
                </c:pt>
                <c:pt idx="331">
                  <c:v>0.41852142268300002</c:v>
                </c:pt>
                <c:pt idx="332">
                  <c:v>0.12600511695899999</c:v>
                </c:pt>
                <c:pt idx="333">
                  <c:v>0.140218272373</c:v>
                </c:pt>
                <c:pt idx="334">
                  <c:v>0.21375517271300001</c:v>
                </c:pt>
                <c:pt idx="335">
                  <c:v>0.17155813074699999</c:v>
                </c:pt>
                <c:pt idx="336">
                  <c:v>0.253034956852</c:v>
                </c:pt>
                <c:pt idx="337">
                  <c:v>0.44057832856700002</c:v>
                </c:pt>
                <c:pt idx="338">
                  <c:v>0.23636767986900001</c:v>
                </c:pt>
                <c:pt idx="339">
                  <c:v>0.35132320729599997</c:v>
                </c:pt>
                <c:pt idx="340">
                  <c:v>0.49867974349299998</c:v>
                </c:pt>
                <c:pt idx="341">
                  <c:v>0.44788732394399999</c:v>
                </c:pt>
                <c:pt idx="342">
                  <c:v>0.17642080688699999</c:v>
                </c:pt>
                <c:pt idx="343">
                  <c:v>0.28377192982499999</c:v>
                </c:pt>
                <c:pt idx="344">
                  <c:v>0.82329747654499996</c:v>
                </c:pt>
                <c:pt idx="345">
                  <c:v>4.7663630947299999E-3</c:v>
                </c:pt>
                <c:pt idx="346">
                  <c:v>0.98520625889000002</c:v>
                </c:pt>
                <c:pt idx="347">
                  <c:v>0.349729241877</c:v>
                </c:pt>
                <c:pt idx="348">
                  <c:v>0.20897541659800001</c:v>
                </c:pt>
                <c:pt idx="349">
                  <c:v>0.77426683188800005</c:v>
                </c:pt>
                <c:pt idx="350">
                  <c:v>0.42533526799499999</c:v>
                </c:pt>
                <c:pt idx="351">
                  <c:v>0.79515448482399997</c:v>
                </c:pt>
                <c:pt idx="352">
                  <c:v>0.21426894406300001</c:v>
                </c:pt>
                <c:pt idx="353">
                  <c:v>0.22825556820000001</c:v>
                </c:pt>
                <c:pt idx="354">
                  <c:v>0.44928613732900002</c:v>
                </c:pt>
                <c:pt idx="355">
                  <c:v>0.35566895939600002</c:v>
                </c:pt>
                <c:pt idx="356">
                  <c:v>0.15611061552200001</c:v>
                </c:pt>
                <c:pt idx="357">
                  <c:v>0.72206419855000004</c:v>
                </c:pt>
                <c:pt idx="358">
                  <c:v>0.36979134030999999</c:v>
                </c:pt>
                <c:pt idx="359">
                  <c:v>0.163385660928</c:v>
                </c:pt>
                <c:pt idx="360">
                  <c:v>0.52309058614600001</c:v>
                </c:pt>
                <c:pt idx="361">
                  <c:v>0.69990158225499999</c:v>
                </c:pt>
                <c:pt idx="362">
                  <c:v>0.27429279737899998</c:v>
                </c:pt>
                <c:pt idx="363">
                  <c:v>0.42630101534999998</c:v>
                </c:pt>
                <c:pt idx="364">
                  <c:v>0.49316106240500002</c:v>
                </c:pt>
                <c:pt idx="365">
                  <c:v>0.69688719115700004</c:v>
                </c:pt>
                <c:pt idx="366">
                  <c:v>0.68708170223499998</c:v>
                </c:pt>
                <c:pt idx="367">
                  <c:v>0.65288448894499995</c:v>
                </c:pt>
                <c:pt idx="368">
                  <c:v>0.46040794806699997</c:v>
                </c:pt>
                <c:pt idx="369">
                  <c:v>0.68363181459</c:v>
                </c:pt>
                <c:pt idx="370">
                  <c:v>0.44252665440700001</c:v>
                </c:pt>
                <c:pt idx="371">
                  <c:v>0.58281175810399999</c:v>
                </c:pt>
                <c:pt idx="372">
                  <c:v>0.72096944652299999</c:v>
                </c:pt>
                <c:pt idx="373">
                  <c:v>0.655316264275</c:v>
                </c:pt>
                <c:pt idx="374">
                  <c:v>0.93872320596500003</c:v>
                </c:pt>
                <c:pt idx="375">
                  <c:v>0.69730113305100005</c:v>
                </c:pt>
                <c:pt idx="376">
                  <c:v>0.70323228939899995</c:v>
                </c:pt>
                <c:pt idx="377">
                  <c:v>0.171197064669</c:v>
                </c:pt>
                <c:pt idx="378">
                  <c:v>0.82813036020599995</c:v>
                </c:pt>
                <c:pt idx="379">
                  <c:v>0.27429028388600002</c:v>
                </c:pt>
                <c:pt idx="380">
                  <c:v>0.74395557627200004</c:v>
                </c:pt>
                <c:pt idx="381">
                  <c:v>0.34671247852600001</c:v>
                </c:pt>
                <c:pt idx="382">
                  <c:v>0.80175091781999996</c:v>
                </c:pt>
                <c:pt idx="383">
                  <c:v>0.68099062918300002</c:v>
                </c:pt>
                <c:pt idx="384">
                  <c:v>0.35933260254299998</c:v>
                </c:pt>
                <c:pt idx="385">
                  <c:v>1</c:v>
                </c:pt>
                <c:pt idx="386">
                  <c:v>0.815485897204</c:v>
                </c:pt>
                <c:pt idx="387">
                  <c:v>1.6838643837200001E-2</c:v>
                </c:pt>
                <c:pt idx="388">
                  <c:v>2.76971186062E-2</c:v>
                </c:pt>
                <c:pt idx="389">
                  <c:v>0.51357508756299997</c:v>
                </c:pt>
                <c:pt idx="390">
                  <c:v>0.58603384897199995</c:v>
                </c:pt>
                <c:pt idx="391">
                  <c:v>0.30152116402099999</c:v>
                </c:pt>
                <c:pt idx="392">
                  <c:v>0.63991967535500005</c:v>
                </c:pt>
                <c:pt idx="393">
                  <c:v>0.27702313671399997</c:v>
                </c:pt>
                <c:pt idx="394">
                  <c:v>0.299445030813</c:v>
                </c:pt>
                <c:pt idx="395">
                  <c:v>1</c:v>
                </c:pt>
                <c:pt idx="396">
                  <c:v>0.19843390831400001</c:v>
                </c:pt>
                <c:pt idx="397">
                  <c:v>0.43129420817399999</c:v>
                </c:pt>
                <c:pt idx="398">
                  <c:v>0.74705140119799995</c:v>
                </c:pt>
                <c:pt idx="399">
                  <c:v>0.40322580645200001</c:v>
                </c:pt>
                <c:pt idx="400">
                  <c:v>0.98889837745499998</c:v>
                </c:pt>
                <c:pt idx="401">
                  <c:v>0.463104641875</c:v>
                </c:pt>
                <c:pt idx="402">
                  <c:v>0.77759085623799995</c:v>
                </c:pt>
                <c:pt idx="403">
                  <c:v>0.316713189412</c:v>
                </c:pt>
                <c:pt idx="404">
                  <c:v>0.22171794824300001</c:v>
                </c:pt>
                <c:pt idx="405">
                  <c:v>0.136661191066</c:v>
                </c:pt>
                <c:pt idx="406">
                  <c:v>0.33185419398900001</c:v>
                </c:pt>
                <c:pt idx="407">
                  <c:v>0.52816632756899995</c:v>
                </c:pt>
                <c:pt idx="408">
                  <c:v>0.53368434710799995</c:v>
                </c:pt>
                <c:pt idx="409">
                  <c:v>0.32540870646100001</c:v>
                </c:pt>
                <c:pt idx="410">
                  <c:v>0.27474937343400002</c:v>
                </c:pt>
                <c:pt idx="411">
                  <c:v>0.60135613105800001</c:v>
                </c:pt>
                <c:pt idx="412">
                  <c:v>0.52633279811900002</c:v>
                </c:pt>
                <c:pt idx="413">
                  <c:v>0.70281463720299997</c:v>
                </c:pt>
                <c:pt idx="414">
                  <c:v>0.51079632993799995</c:v>
                </c:pt>
                <c:pt idx="415">
                  <c:v>0.43682476710000001</c:v>
                </c:pt>
                <c:pt idx="416">
                  <c:v>0.42999138516199997</c:v>
                </c:pt>
                <c:pt idx="417">
                  <c:v>0.62423192059199994</c:v>
                </c:pt>
                <c:pt idx="418">
                  <c:v>7.6497395833299994E-2</c:v>
                </c:pt>
                <c:pt idx="419">
                  <c:v>1</c:v>
                </c:pt>
                <c:pt idx="420">
                  <c:v>0.40808103630100001</c:v>
                </c:pt>
                <c:pt idx="421">
                  <c:v>0.31245303435600003</c:v>
                </c:pt>
                <c:pt idx="422">
                  <c:v>0.107773446457</c:v>
                </c:pt>
                <c:pt idx="423">
                  <c:v>0.68297742111000004</c:v>
                </c:pt>
                <c:pt idx="424">
                  <c:v>0.27928767172800001</c:v>
                </c:pt>
                <c:pt idx="425">
                  <c:v>0.52648722784199997</c:v>
                </c:pt>
                <c:pt idx="426">
                  <c:v>0.41047763293099998</c:v>
                </c:pt>
                <c:pt idx="427">
                  <c:v>8.2793452426599995E-2</c:v>
                </c:pt>
                <c:pt idx="428">
                  <c:v>0.31033909278299998</c:v>
                </c:pt>
                <c:pt idx="429">
                  <c:v>0.29206963249500001</c:v>
                </c:pt>
                <c:pt idx="430">
                  <c:v>0.29250943308299998</c:v>
                </c:pt>
                <c:pt idx="431">
                  <c:v>0.83226161033299995</c:v>
                </c:pt>
                <c:pt idx="432">
                  <c:v>0.45989418993600001</c:v>
                </c:pt>
                <c:pt idx="433">
                  <c:v>0.62480241203700004</c:v>
                </c:pt>
                <c:pt idx="434">
                  <c:v>0.31535702698200002</c:v>
                </c:pt>
                <c:pt idx="435">
                  <c:v>0.56416017117499995</c:v>
                </c:pt>
                <c:pt idx="436">
                  <c:v>5.0478385721800002E-2</c:v>
                </c:pt>
                <c:pt idx="437">
                  <c:v>0.85317362745400005</c:v>
                </c:pt>
                <c:pt idx="438">
                  <c:v>0.47688106328399998</c:v>
                </c:pt>
                <c:pt idx="439">
                  <c:v>0.470670391061</c:v>
                </c:pt>
                <c:pt idx="440">
                  <c:v>0.3125</c:v>
                </c:pt>
                <c:pt idx="441">
                  <c:v>0.40522153113699999</c:v>
                </c:pt>
                <c:pt idx="442">
                  <c:v>0.62606471030900002</c:v>
                </c:pt>
                <c:pt idx="443">
                  <c:v>0.59022286125099999</c:v>
                </c:pt>
                <c:pt idx="444">
                  <c:v>0.95641301595299999</c:v>
                </c:pt>
                <c:pt idx="445">
                  <c:v>0.471680218692</c:v>
                </c:pt>
                <c:pt idx="446">
                  <c:v>0.242923831472</c:v>
                </c:pt>
                <c:pt idx="447">
                  <c:v>0.71452877195099995</c:v>
                </c:pt>
                <c:pt idx="448">
                  <c:v>0.22532538118199999</c:v>
                </c:pt>
                <c:pt idx="449">
                  <c:v>0.12809295390299999</c:v>
                </c:pt>
                <c:pt idx="450">
                  <c:v>0.631012032587</c:v>
                </c:pt>
                <c:pt idx="451">
                  <c:v>0.72017511657099997</c:v>
                </c:pt>
                <c:pt idx="452">
                  <c:v>0.86112891011799997</c:v>
                </c:pt>
                <c:pt idx="453">
                  <c:v>0.31432024169200001</c:v>
                </c:pt>
                <c:pt idx="454">
                  <c:v>0.37869903999299998</c:v>
                </c:pt>
                <c:pt idx="455">
                  <c:v>0.61252215002999999</c:v>
                </c:pt>
                <c:pt idx="456">
                  <c:v>0.27579265589700003</c:v>
                </c:pt>
                <c:pt idx="457">
                  <c:v>0.53436590080500002</c:v>
                </c:pt>
                <c:pt idx="458">
                  <c:v>0.30304653248300001</c:v>
                </c:pt>
                <c:pt idx="459">
                  <c:v>0.55691972872899997</c:v>
                </c:pt>
                <c:pt idx="460">
                  <c:v>0.47403769274699997</c:v>
                </c:pt>
                <c:pt idx="461">
                  <c:v>0.52996327350799999</c:v>
                </c:pt>
                <c:pt idx="462">
                  <c:v>0.50288888888899996</c:v>
                </c:pt>
                <c:pt idx="463">
                  <c:v>0.69098600715900005</c:v>
                </c:pt>
                <c:pt idx="464">
                  <c:v>0.51353339856299995</c:v>
                </c:pt>
                <c:pt idx="465">
                  <c:v>0.63034294234599997</c:v>
                </c:pt>
                <c:pt idx="466">
                  <c:v>0.68642644269800002</c:v>
                </c:pt>
                <c:pt idx="467">
                  <c:v>0.13859923762000001</c:v>
                </c:pt>
                <c:pt idx="468">
                  <c:v>0.75720431102300001</c:v>
                </c:pt>
                <c:pt idx="469">
                  <c:v>0.98466487935699998</c:v>
                </c:pt>
                <c:pt idx="470">
                  <c:v>5.3671810079400001E-2</c:v>
                </c:pt>
                <c:pt idx="471">
                  <c:v>0.55474224181200005</c:v>
                </c:pt>
                <c:pt idx="472">
                  <c:v>0.50306564419099997</c:v>
                </c:pt>
                <c:pt idx="473">
                  <c:v>0.63535204273900003</c:v>
                </c:pt>
                <c:pt idx="474">
                  <c:v>0.535150124108</c:v>
                </c:pt>
                <c:pt idx="475">
                  <c:v>0.80308052251899997</c:v>
                </c:pt>
                <c:pt idx="476">
                  <c:v>0.153644836561</c:v>
                </c:pt>
                <c:pt idx="477">
                  <c:v>0.28686706107499998</c:v>
                </c:pt>
                <c:pt idx="478">
                  <c:v>0.41926353885500001</c:v>
                </c:pt>
                <c:pt idx="479">
                  <c:v>0.577465927933</c:v>
                </c:pt>
                <c:pt idx="480">
                  <c:v>0.87503190131899999</c:v>
                </c:pt>
                <c:pt idx="481">
                  <c:v>0.71170682698900001</c:v>
                </c:pt>
                <c:pt idx="482">
                  <c:v>0.588174508348</c:v>
                </c:pt>
                <c:pt idx="483">
                  <c:v>0.31290630884699999</c:v>
                </c:pt>
                <c:pt idx="484">
                  <c:v>0.25081395794200001</c:v>
                </c:pt>
                <c:pt idx="485">
                  <c:v>0.337526715905</c:v>
                </c:pt>
                <c:pt idx="486">
                  <c:v>9.1774009205199999E-2</c:v>
                </c:pt>
                <c:pt idx="487">
                  <c:v>0.48573808562199999</c:v>
                </c:pt>
                <c:pt idx="488">
                  <c:v>0.274541978267</c:v>
                </c:pt>
                <c:pt idx="489">
                  <c:v>0.66144102057300003</c:v>
                </c:pt>
                <c:pt idx="490">
                  <c:v>0.15232629012599999</c:v>
                </c:pt>
                <c:pt idx="491">
                  <c:v>0.22653170110000001</c:v>
                </c:pt>
                <c:pt idx="492">
                  <c:v>0.144474595303</c:v>
                </c:pt>
                <c:pt idx="493">
                  <c:v>0.50117285965699998</c:v>
                </c:pt>
                <c:pt idx="494">
                  <c:v>0.40759892086299998</c:v>
                </c:pt>
                <c:pt idx="495">
                  <c:v>0.60783371380499995</c:v>
                </c:pt>
                <c:pt idx="496">
                  <c:v>0.53505676587899997</c:v>
                </c:pt>
                <c:pt idx="497">
                  <c:v>1</c:v>
                </c:pt>
                <c:pt idx="498">
                  <c:v>0.11848453377900001</c:v>
                </c:pt>
                <c:pt idx="499">
                  <c:v>0.62171052631599999</c:v>
                </c:pt>
                <c:pt idx="500">
                  <c:v>0.40794729407199998</c:v>
                </c:pt>
                <c:pt idx="501">
                  <c:v>0.34660222612800001</c:v>
                </c:pt>
                <c:pt idx="502">
                  <c:v>0.60626134301300005</c:v>
                </c:pt>
                <c:pt idx="503">
                  <c:v>0.31879132836700003</c:v>
                </c:pt>
                <c:pt idx="504">
                  <c:v>0.29935692805899999</c:v>
                </c:pt>
                <c:pt idx="505">
                  <c:v>0.109799389086</c:v>
                </c:pt>
                <c:pt idx="506">
                  <c:v>0.78663682977100002</c:v>
                </c:pt>
                <c:pt idx="507">
                  <c:v>0.39284935687799999</c:v>
                </c:pt>
                <c:pt idx="508">
                  <c:v>0.37045755227600002</c:v>
                </c:pt>
                <c:pt idx="509">
                  <c:v>0.12333657903299999</c:v>
                </c:pt>
                <c:pt idx="510">
                  <c:v>0.496801705757</c:v>
                </c:pt>
                <c:pt idx="511">
                  <c:v>0.57461261580199996</c:v>
                </c:pt>
                <c:pt idx="512">
                  <c:v>0.48776869682000001</c:v>
                </c:pt>
                <c:pt idx="513">
                  <c:v>0.27038626609400002</c:v>
                </c:pt>
                <c:pt idx="514">
                  <c:v>0.60079728322299997</c:v>
                </c:pt>
                <c:pt idx="515">
                  <c:v>0.57855268091500001</c:v>
                </c:pt>
                <c:pt idx="516">
                  <c:v>0.84458841662499995</c:v>
                </c:pt>
                <c:pt idx="517">
                  <c:v>0.70540972152900006</c:v>
                </c:pt>
                <c:pt idx="518">
                  <c:v>0.43488676985199998</c:v>
                </c:pt>
                <c:pt idx="519">
                  <c:v>0.146880752</c:v>
                </c:pt>
                <c:pt idx="520">
                  <c:v>0.87969985804100004</c:v>
                </c:pt>
                <c:pt idx="521">
                  <c:v>0.40787391607099999</c:v>
                </c:pt>
                <c:pt idx="522">
                  <c:v>0.26634924070299998</c:v>
                </c:pt>
                <c:pt idx="523">
                  <c:v>0.42441659464100001</c:v>
                </c:pt>
                <c:pt idx="524">
                  <c:v>0.78768952932799996</c:v>
                </c:pt>
                <c:pt idx="525">
                  <c:v>1</c:v>
                </c:pt>
                <c:pt idx="526">
                  <c:v>0.84690030717700004</c:v>
                </c:pt>
                <c:pt idx="527">
                  <c:v>0.75092841593000004</c:v>
                </c:pt>
                <c:pt idx="528">
                  <c:v>0.51810337876000001</c:v>
                </c:pt>
                <c:pt idx="529">
                  <c:v>0.94829776979400004</c:v>
                </c:pt>
                <c:pt idx="530">
                  <c:v>8.2422473030200005E-2</c:v>
                </c:pt>
                <c:pt idx="531">
                  <c:v>0.38774572015699998</c:v>
                </c:pt>
                <c:pt idx="532">
                  <c:v>0.34647241532299999</c:v>
                </c:pt>
                <c:pt idx="533">
                  <c:v>0.40270283408699997</c:v>
                </c:pt>
                <c:pt idx="534">
                  <c:v>0.627177087365</c:v>
                </c:pt>
                <c:pt idx="535">
                  <c:v>0.51072330559400003</c:v>
                </c:pt>
                <c:pt idx="536">
                  <c:v>0.86061342241100003</c:v>
                </c:pt>
                <c:pt idx="537">
                  <c:v>0.83204134366899996</c:v>
                </c:pt>
                <c:pt idx="538">
                  <c:v>0.41586767773099997</c:v>
                </c:pt>
                <c:pt idx="539">
                  <c:v>0.506324134797</c:v>
                </c:pt>
                <c:pt idx="540">
                  <c:v>0.51218056905200005</c:v>
                </c:pt>
                <c:pt idx="541">
                  <c:v>0.39529667640900001</c:v>
                </c:pt>
                <c:pt idx="542">
                  <c:v>0.211868027534</c:v>
                </c:pt>
                <c:pt idx="543">
                  <c:v>0.441731592231</c:v>
                </c:pt>
                <c:pt idx="544">
                  <c:v>3.5035589680500002E-2</c:v>
                </c:pt>
                <c:pt idx="545">
                  <c:v>0.18335154653899999</c:v>
                </c:pt>
                <c:pt idx="546">
                  <c:v>0.661305385493</c:v>
                </c:pt>
                <c:pt idx="547">
                  <c:v>0.83606022277500003</c:v>
                </c:pt>
                <c:pt idx="548">
                  <c:v>0.63019666104299998</c:v>
                </c:pt>
                <c:pt idx="549">
                  <c:v>0.32437661221000003</c:v>
                </c:pt>
                <c:pt idx="550">
                  <c:v>0.39708221552200001</c:v>
                </c:pt>
                <c:pt idx="551">
                  <c:v>0.31679046784999998</c:v>
                </c:pt>
                <c:pt idx="552">
                  <c:v>0.30726688102900002</c:v>
                </c:pt>
                <c:pt idx="553">
                  <c:v>0.14586479792199999</c:v>
                </c:pt>
                <c:pt idx="554">
                  <c:v>0.29258113798099999</c:v>
                </c:pt>
                <c:pt idx="555">
                  <c:v>1</c:v>
                </c:pt>
                <c:pt idx="556">
                  <c:v>0.56349337368700003</c:v>
                </c:pt>
                <c:pt idx="557">
                  <c:v>0.49734735217499998</c:v>
                </c:pt>
                <c:pt idx="558">
                  <c:v>0.49667155590700002</c:v>
                </c:pt>
                <c:pt idx="559">
                  <c:v>0.342740220012</c:v>
                </c:pt>
                <c:pt idx="560">
                  <c:v>0.742039686202</c:v>
                </c:pt>
                <c:pt idx="561">
                  <c:v>0.25718819482700001</c:v>
                </c:pt>
                <c:pt idx="562">
                  <c:v>0.223800211586</c:v>
                </c:pt>
                <c:pt idx="563">
                  <c:v>0.66386941434699998</c:v>
                </c:pt>
                <c:pt idx="564">
                  <c:v>0.62265397832400005</c:v>
                </c:pt>
                <c:pt idx="565">
                  <c:v>0.41256469886399999</c:v>
                </c:pt>
                <c:pt idx="566">
                  <c:v>0.57285407725299997</c:v>
                </c:pt>
                <c:pt idx="567">
                  <c:v>0.344922869912</c:v>
                </c:pt>
                <c:pt idx="568">
                  <c:v>0.597603503812</c:v>
                </c:pt>
                <c:pt idx="569">
                  <c:v>0.83410763474899996</c:v>
                </c:pt>
                <c:pt idx="570">
                  <c:v>0.46147235749100002</c:v>
                </c:pt>
                <c:pt idx="571">
                  <c:v>0.70951535185100001</c:v>
                </c:pt>
                <c:pt idx="572">
                  <c:v>0.59836936400399998</c:v>
                </c:pt>
                <c:pt idx="573">
                  <c:v>4.84442693974E-2</c:v>
                </c:pt>
                <c:pt idx="574">
                  <c:v>0.34529669491699999</c:v>
                </c:pt>
                <c:pt idx="575">
                  <c:v>0.80277765087499997</c:v>
                </c:pt>
                <c:pt idx="576">
                  <c:v>0.60783371380499995</c:v>
                </c:pt>
                <c:pt idx="577">
                  <c:v>0.74488651535399997</c:v>
                </c:pt>
                <c:pt idx="578">
                  <c:v>0.95971074380200005</c:v>
                </c:pt>
                <c:pt idx="579">
                  <c:v>0.31212331942499999</c:v>
                </c:pt>
                <c:pt idx="580">
                  <c:v>0.35227593234499999</c:v>
                </c:pt>
                <c:pt idx="581">
                  <c:v>0.32343008367199999</c:v>
                </c:pt>
                <c:pt idx="582">
                  <c:v>0.198511627907</c:v>
                </c:pt>
                <c:pt idx="583">
                  <c:v>0.40072148044</c:v>
                </c:pt>
                <c:pt idx="584">
                  <c:v>0.19727718586199999</c:v>
                </c:pt>
                <c:pt idx="585">
                  <c:v>0.50014083940300003</c:v>
                </c:pt>
                <c:pt idx="586">
                  <c:v>0.68903846153799997</c:v>
                </c:pt>
                <c:pt idx="587">
                  <c:v>0.66117021276599997</c:v>
                </c:pt>
                <c:pt idx="588">
                  <c:v>0.58524229442499998</c:v>
                </c:pt>
                <c:pt idx="589">
                  <c:v>0.83143596150099996</c:v>
                </c:pt>
                <c:pt idx="590">
                  <c:v>1</c:v>
                </c:pt>
                <c:pt idx="591">
                  <c:v>0.55132254244000001</c:v>
                </c:pt>
                <c:pt idx="592">
                  <c:v>6.2013391466800002E-2</c:v>
                </c:pt>
                <c:pt idx="593">
                  <c:v>0.553507767579</c:v>
                </c:pt>
                <c:pt idx="594">
                  <c:v>0.312802660495</c:v>
                </c:pt>
                <c:pt idx="595">
                  <c:v>0.86901936767999999</c:v>
                </c:pt>
                <c:pt idx="596">
                  <c:v>0.54902856844400005</c:v>
                </c:pt>
                <c:pt idx="597">
                  <c:v>0.51809634442999997</c:v>
                </c:pt>
                <c:pt idx="598">
                  <c:v>0.30533498332800002</c:v>
                </c:pt>
                <c:pt idx="599">
                  <c:v>0.192659591154</c:v>
                </c:pt>
                <c:pt idx="600">
                  <c:v>0.46196451929400001</c:v>
                </c:pt>
                <c:pt idx="601">
                  <c:v>0.55064829821700001</c:v>
                </c:pt>
                <c:pt idx="602">
                  <c:v>0.58498911746100002</c:v>
                </c:pt>
                <c:pt idx="603">
                  <c:v>0.224761800235</c:v>
                </c:pt>
                <c:pt idx="604">
                  <c:v>0.45771420122700002</c:v>
                </c:pt>
                <c:pt idx="605">
                  <c:v>0.84993075664100004</c:v>
                </c:pt>
                <c:pt idx="606">
                  <c:v>0.29082034325299999</c:v>
                </c:pt>
                <c:pt idx="607">
                  <c:v>0.27726883402199998</c:v>
                </c:pt>
                <c:pt idx="608">
                  <c:v>0.15686444787000001</c:v>
                </c:pt>
                <c:pt idx="609">
                  <c:v>8.5954871869600005E-2</c:v>
                </c:pt>
                <c:pt idx="610">
                  <c:v>0.39227421109900001</c:v>
                </c:pt>
                <c:pt idx="611">
                  <c:v>0.83074935400500005</c:v>
                </c:pt>
                <c:pt idx="612">
                  <c:v>0.56599854146899997</c:v>
                </c:pt>
                <c:pt idx="613">
                  <c:v>0.486274509804</c:v>
                </c:pt>
                <c:pt idx="614">
                  <c:v>0.33073833836900002</c:v>
                </c:pt>
                <c:pt idx="615">
                  <c:v>0.24645508932599999</c:v>
                </c:pt>
                <c:pt idx="616">
                  <c:v>0.55195918717299997</c:v>
                </c:pt>
                <c:pt idx="617">
                  <c:v>0.57951218253799996</c:v>
                </c:pt>
                <c:pt idx="618">
                  <c:v>0.20353168751100001</c:v>
                </c:pt>
                <c:pt idx="619">
                  <c:v>0.39043448394300001</c:v>
                </c:pt>
                <c:pt idx="620">
                  <c:v>0.499705723509</c:v>
                </c:pt>
                <c:pt idx="621">
                  <c:v>0.48044286196899999</c:v>
                </c:pt>
                <c:pt idx="622">
                  <c:v>0.62058860206999999</c:v>
                </c:pt>
                <c:pt idx="623">
                  <c:v>0.51867153037000002</c:v>
                </c:pt>
                <c:pt idx="624">
                  <c:v>0.29889364739500002</c:v>
                </c:pt>
                <c:pt idx="625">
                  <c:v>0.85896184766999994</c:v>
                </c:pt>
                <c:pt idx="626">
                  <c:v>0.20975092041900001</c:v>
                </c:pt>
                <c:pt idx="627">
                  <c:v>0.62732609446300003</c:v>
                </c:pt>
                <c:pt idx="628">
                  <c:v>0.33959859127800002</c:v>
                </c:pt>
                <c:pt idx="629">
                  <c:v>0.52519205481300002</c:v>
                </c:pt>
                <c:pt idx="630">
                  <c:v>0.132408828211</c:v>
                </c:pt>
                <c:pt idx="631">
                  <c:v>0.77343493398100005</c:v>
                </c:pt>
                <c:pt idx="632">
                  <c:v>0.80145115563900005</c:v>
                </c:pt>
                <c:pt idx="633">
                  <c:v>0.58159486709399999</c:v>
                </c:pt>
                <c:pt idx="634">
                  <c:v>0.64867167919799995</c:v>
                </c:pt>
                <c:pt idx="635">
                  <c:v>0.61684088269500004</c:v>
                </c:pt>
                <c:pt idx="636">
                  <c:v>0.394707396218</c:v>
                </c:pt>
                <c:pt idx="637">
                  <c:v>4.87861811391E-2</c:v>
                </c:pt>
                <c:pt idx="638">
                  <c:v>0.357417424792</c:v>
                </c:pt>
                <c:pt idx="639">
                  <c:v>0.22473736402200001</c:v>
                </c:pt>
                <c:pt idx="640">
                  <c:v>0.62612500283399997</c:v>
                </c:pt>
                <c:pt idx="641">
                  <c:v>0.72245494024099999</c:v>
                </c:pt>
                <c:pt idx="642">
                  <c:v>0.71754993574199999</c:v>
                </c:pt>
                <c:pt idx="643">
                  <c:v>0.65488362873499995</c:v>
                </c:pt>
                <c:pt idx="644">
                  <c:v>0.851956588199</c:v>
                </c:pt>
                <c:pt idx="645">
                  <c:v>0.21672908863900001</c:v>
                </c:pt>
                <c:pt idx="646">
                  <c:v>0.118897040223</c:v>
                </c:pt>
                <c:pt idx="647">
                  <c:v>7.5118799597400004E-2</c:v>
                </c:pt>
                <c:pt idx="648">
                  <c:v>0.61219492930999997</c:v>
                </c:pt>
                <c:pt idx="649">
                  <c:v>0.59378410827299999</c:v>
                </c:pt>
                <c:pt idx="650">
                  <c:v>0.29547048470999998</c:v>
                </c:pt>
                <c:pt idx="651">
                  <c:v>0.84415806093699997</c:v>
                </c:pt>
                <c:pt idx="652">
                  <c:v>0.32837842654999999</c:v>
                </c:pt>
                <c:pt idx="653">
                  <c:v>0.61198794112400001</c:v>
                </c:pt>
                <c:pt idx="654">
                  <c:v>0.60970649831500001</c:v>
                </c:pt>
                <c:pt idx="655">
                  <c:v>0.66411924632399999</c:v>
                </c:pt>
                <c:pt idx="656">
                  <c:v>0.22380482301499999</c:v>
                </c:pt>
                <c:pt idx="657">
                  <c:v>0.54940764996000002</c:v>
                </c:pt>
                <c:pt idx="658">
                  <c:v>0.36404340497299997</c:v>
                </c:pt>
                <c:pt idx="659">
                  <c:v>0.65087281795499996</c:v>
                </c:pt>
                <c:pt idx="660">
                  <c:v>0.17562724014299999</c:v>
                </c:pt>
                <c:pt idx="661">
                  <c:v>0.46775117424700002</c:v>
                </c:pt>
                <c:pt idx="662">
                  <c:v>0.39547283984100001</c:v>
                </c:pt>
                <c:pt idx="663">
                  <c:v>0.59447144881900005</c:v>
                </c:pt>
                <c:pt idx="664">
                  <c:v>0.475490310666</c:v>
                </c:pt>
                <c:pt idx="665">
                  <c:v>0.36255127578599999</c:v>
                </c:pt>
                <c:pt idx="666">
                  <c:v>0.56285837549499995</c:v>
                </c:pt>
                <c:pt idx="667">
                  <c:v>0.83978830234799995</c:v>
                </c:pt>
                <c:pt idx="668">
                  <c:v>0.32776748494699998</c:v>
                </c:pt>
                <c:pt idx="669">
                  <c:v>0.85032612427099996</c:v>
                </c:pt>
                <c:pt idx="670">
                  <c:v>0.57963424057699997</c:v>
                </c:pt>
                <c:pt idx="671">
                  <c:v>0.434004320996</c:v>
                </c:pt>
                <c:pt idx="672">
                  <c:v>0.90660618160700002</c:v>
                </c:pt>
                <c:pt idx="673">
                  <c:v>0.29073015873000002</c:v>
                </c:pt>
                <c:pt idx="674">
                  <c:v>0.92397467049600002</c:v>
                </c:pt>
                <c:pt idx="675">
                  <c:v>0.50860103279500002</c:v>
                </c:pt>
                <c:pt idx="676">
                  <c:v>0.24301880648099999</c:v>
                </c:pt>
                <c:pt idx="677">
                  <c:v>0.44317660925899999</c:v>
                </c:pt>
                <c:pt idx="678">
                  <c:v>0.73890160183099995</c:v>
                </c:pt>
                <c:pt idx="679">
                  <c:v>0.62629322219299999</c:v>
                </c:pt>
                <c:pt idx="680">
                  <c:v>0.44001482640700001</c:v>
                </c:pt>
                <c:pt idx="681">
                  <c:v>0.82300442488900005</c:v>
                </c:pt>
                <c:pt idx="682">
                  <c:v>9.8264840182599997E-2</c:v>
                </c:pt>
                <c:pt idx="683">
                  <c:v>0.37283150548400001</c:v>
                </c:pt>
                <c:pt idx="684">
                  <c:v>0.57752052122099995</c:v>
                </c:pt>
                <c:pt idx="685">
                  <c:v>0.33692095900500002</c:v>
                </c:pt>
                <c:pt idx="686">
                  <c:v>0.68215016067800005</c:v>
                </c:pt>
                <c:pt idx="687">
                  <c:v>0.51166915126800006</c:v>
                </c:pt>
                <c:pt idx="688">
                  <c:v>0.49275319591900002</c:v>
                </c:pt>
                <c:pt idx="689">
                  <c:v>0.6720227138</c:v>
                </c:pt>
                <c:pt idx="690">
                  <c:v>0.41813255343900002</c:v>
                </c:pt>
                <c:pt idx="691">
                  <c:v>0.56715144794600003</c:v>
                </c:pt>
                <c:pt idx="692">
                  <c:v>0.108471940351</c:v>
                </c:pt>
                <c:pt idx="693">
                  <c:v>0.69733113753599996</c:v>
                </c:pt>
                <c:pt idx="694">
                  <c:v>0.123645677812</c:v>
                </c:pt>
                <c:pt idx="695">
                  <c:v>0.28484390242800001</c:v>
                </c:pt>
                <c:pt idx="696">
                  <c:v>0.417393295301</c:v>
                </c:pt>
                <c:pt idx="697">
                  <c:v>0.49393961127399999</c:v>
                </c:pt>
                <c:pt idx="698">
                  <c:v>0.35247232044499999</c:v>
                </c:pt>
                <c:pt idx="699">
                  <c:v>0.144561439909</c:v>
                </c:pt>
                <c:pt idx="700">
                  <c:v>0.61266046923399997</c:v>
                </c:pt>
                <c:pt idx="701">
                  <c:v>0.29096294864200001</c:v>
                </c:pt>
                <c:pt idx="702">
                  <c:v>0.43162271572400002</c:v>
                </c:pt>
                <c:pt idx="703">
                  <c:v>0.50906310982400005</c:v>
                </c:pt>
                <c:pt idx="704">
                  <c:v>0.34589179020100003</c:v>
                </c:pt>
                <c:pt idx="705">
                  <c:v>9.1842666150000002E-2</c:v>
                </c:pt>
                <c:pt idx="706">
                  <c:v>0.67494303449399995</c:v>
                </c:pt>
                <c:pt idx="707">
                  <c:v>0.35741569426499997</c:v>
                </c:pt>
                <c:pt idx="708">
                  <c:v>0.28663875384999998</c:v>
                </c:pt>
                <c:pt idx="709">
                  <c:v>0.58667383349500002</c:v>
                </c:pt>
                <c:pt idx="710">
                  <c:v>0.52058741258700003</c:v>
                </c:pt>
                <c:pt idx="711">
                  <c:v>0.71354108687499995</c:v>
                </c:pt>
                <c:pt idx="712">
                  <c:v>0.42242201335000001</c:v>
                </c:pt>
                <c:pt idx="713">
                  <c:v>0.24407478784200001</c:v>
                </c:pt>
                <c:pt idx="714">
                  <c:v>0.57895283487000004</c:v>
                </c:pt>
                <c:pt idx="715">
                  <c:v>0.30245651322200001</c:v>
                </c:pt>
                <c:pt idx="716">
                  <c:v>0.250906538776</c:v>
                </c:pt>
                <c:pt idx="717">
                  <c:v>0.30669837966399999</c:v>
                </c:pt>
                <c:pt idx="718">
                  <c:v>0.71182181118400001</c:v>
                </c:pt>
                <c:pt idx="719">
                  <c:v>0.67179200447300003</c:v>
                </c:pt>
                <c:pt idx="720">
                  <c:v>0.44781144781100002</c:v>
                </c:pt>
                <c:pt idx="721">
                  <c:v>0.33403373414900001</c:v>
                </c:pt>
                <c:pt idx="722">
                  <c:v>0.18262102049699999</c:v>
                </c:pt>
                <c:pt idx="723">
                  <c:v>0.31175353708600001</c:v>
                </c:pt>
                <c:pt idx="724">
                  <c:v>0.6064846518</c:v>
                </c:pt>
                <c:pt idx="725">
                  <c:v>0.567327781684</c:v>
                </c:pt>
                <c:pt idx="726">
                  <c:v>0.29156178536799998</c:v>
                </c:pt>
                <c:pt idx="727">
                  <c:v>0.32541099891500003</c:v>
                </c:pt>
                <c:pt idx="728">
                  <c:v>0.68588588588599997</c:v>
                </c:pt>
                <c:pt idx="729">
                  <c:v>0.70903814261999998</c:v>
                </c:pt>
                <c:pt idx="730">
                  <c:v>0.171466622274</c:v>
                </c:pt>
                <c:pt idx="731">
                  <c:v>5.8066382240199998E-2</c:v>
                </c:pt>
                <c:pt idx="732">
                  <c:v>0.31125784598799999</c:v>
                </c:pt>
                <c:pt idx="733">
                  <c:v>0.44398847285699999</c:v>
                </c:pt>
                <c:pt idx="734">
                  <c:v>0.531506111221</c:v>
                </c:pt>
                <c:pt idx="735">
                  <c:v>0.13092744239199999</c:v>
                </c:pt>
                <c:pt idx="736">
                  <c:v>0.50323422736599999</c:v>
                </c:pt>
                <c:pt idx="737">
                  <c:v>0.44977222163399999</c:v>
                </c:pt>
                <c:pt idx="738">
                  <c:v>0.42636026842800001</c:v>
                </c:pt>
                <c:pt idx="739">
                  <c:v>0.12364210650599999</c:v>
                </c:pt>
                <c:pt idx="740">
                  <c:v>0.77398989899000004</c:v>
                </c:pt>
                <c:pt idx="741">
                  <c:v>0.94856465240400001</c:v>
                </c:pt>
                <c:pt idx="742">
                  <c:v>0.59305311528600002</c:v>
                </c:pt>
                <c:pt idx="743">
                  <c:v>0.90316172119399996</c:v>
                </c:pt>
                <c:pt idx="744">
                  <c:v>0.17220925337699999</c:v>
                </c:pt>
                <c:pt idx="745">
                  <c:v>0.737487733072</c:v>
                </c:pt>
                <c:pt idx="746">
                  <c:v>0.99239543726199997</c:v>
                </c:pt>
                <c:pt idx="747">
                  <c:v>0.26226735113900002</c:v>
                </c:pt>
                <c:pt idx="748">
                  <c:v>0.30508242913599998</c:v>
                </c:pt>
                <c:pt idx="749">
                  <c:v>0.54950322191500001</c:v>
                </c:pt>
                <c:pt idx="750">
                  <c:v>0.50830558569299999</c:v>
                </c:pt>
                <c:pt idx="751">
                  <c:v>0.60265036968999997</c:v>
                </c:pt>
                <c:pt idx="752">
                  <c:v>0.42580824972100001</c:v>
                </c:pt>
                <c:pt idx="753">
                  <c:v>9.9125394500700001E-2</c:v>
                </c:pt>
                <c:pt idx="754">
                  <c:v>0.60112240125799998</c:v>
                </c:pt>
                <c:pt idx="755">
                  <c:v>0.60755961440899997</c:v>
                </c:pt>
                <c:pt idx="756">
                  <c:v>0.163253344366</c:v>
                </c:pt>
                <c:pt idx="757">
                  <c:v>0.46794931088699998</c:v>
                </c:pt>
                <c:pt idx="758">
                  <c:v>1</c:v>
                </c:pt>
                <c:pt idx="759">
                  <c:v>0.45767728187500001</c:v>
                </c:pt>
                <c:pt idx="760">
                  <c:v>0.92203664104500005</c:v>
                </c:pt>
                <c:pt idx="761">
                  <c:v>0.575171726125</c:v>
                </c:pt>
                <c:pt idx="762">
                  <c:v>0.22775258981999999</c:v>
                </c:pt>
                <c:pt idx="763">
                  <c:v>0.91992967875999998</c:v>
                </c:pt>
                <c:pt idx="764">
                  <c:v>0.24262626262600001</c:v>
                </c:pt>
                <c:pt idx="765">
                  <c:v>0.95066305432800002</c:v>
                </c:pt>
                <c:pt idx="766">
                  <c:v>0.36959667209300001</c:v>
                </c:pt>
                <c:pt idx="767">
                  <c:v>0.40754321634399998</c:v>
                </c:pt>
                <c:pt idx="768">
                  <c:v>0.36575468855900001</c:v>
                </c:pt>
                <c:pt idx="769">
                  <c:v>0.38243253999799998</c:v>
                </c:pt>
                <c:pt idx="770">
                  <c:v>0.86853758736599995</c:v>
                </c:pt>
                <c:pt idx="771">
                  <c:v>0.92112720403000004</c:v>
                </c:pt>
                <c:pt idx="772">
                  <c:v>0.526971702707</c:v>
                </c:pt>
                <c:pt idx="773">
                  <c:v>0.92063974086400002</c:v>
                </c:pt>
                <c:pt idx="774">
                  <c:v>0.46197598193099998</c:v>
                </c:pt>
                <c:pt idx="775">
                  <c:v>0.27638205989999998</c:v>
                </c:pt>
                <c:pt idx="776">
                  <c:v>0.431823515607</c:v>
                </c:pt>
                <c:pt idx="777">
                  <c:v>0.57963424057699997</c:v>
                </c:pt>
                <c:pt idx="778">
                  <c:v>0.54017965988100003</c:v>
                </c:pt>
                <c:pt idx="779">
                  <c:v>0.39838972686500002</c:v>
                </c:pt>
                <c:pt idx="780">
                  <c:v>0.92736300110299996</c:v>
                </c:pt>
                <c:pt idx="781">
                  <c:v>0.32161540071099998</c:v>
                </c:pt>
                <c:pt idx="782">
                  <c:v>0.63778455761599995</c:v>
                </c:pt>
                <c:pt idx="783">
                  <c:v>0.91380538538300005</c:v>
                </c:pt>
                <c:pt idx="784">
                  <c:v>0.540105903118</c:v>
                </c:pt>
                <c:pt idx="785">
                  <c:v>0.57963424057699997</c:v>
                </c:pt>
                <c:pt idx="786">
                  <c:v>1</c:v>
                </c:pt>
                <c:pt idx="787">
                  <c:v>0.56364445103399996</c:v>
                </c:pt>
                <c:pt idx="788">
                  <c:v>0.665120560847</c:v>
                </c:pt>
                <c:pt idx="789">
                  <c:v>0.84338675869699997</c:v>
                </c:pt>
                <c:pt idx="790">
                  <c:v>0.60783371380499995</c:v>
                </c:pt>
                <c:pt idx="791">
                  <c:v>0.148169046596</c:v>
                </c:pt>
                <c:pt idx="792">
                  <c:v>0.195575540031</c:v>
                </c:pt>
                <c:pt idx="793">
                  <c:v>0.27214382688099997</c:v>
                </c:pt>
                <c:pt idx="794">
                  <c:v>0.60783371380499995</c:v>
                </c:pt>
                <c:pt idx="795">
                  <c:v>0.72458144979600003</c:v>
                </c:pt>
                <c:pt idx="796">
                  <c:v>0.537325140541</c:v>
                </c:pt>
                <c:pt idx="797">
                  <c:v>0.44746312474799999</c:v>
                </c:pt>
                <c:pt idx="798">
                  <c:v>0.23027688882700001</c:v>
                </c:pt>
                <c:pt idx="799">
                  <c:v>3.3977464336399997E-2</c:v>
                </c:pt>
                <c:pt idx="800">
                  <c:v>0.66393557423000005</c:v>
                </c:pt>
                <c:pt idx="801">
                  <c:v>0.31453284328600001</c:v>
                </c:pt>
                <c:pt idx="802">
                  <c:v>0.68741152763699997</c:v>
                </c:pt>
                <c:pt idx="803">
                  <c:v>0.63739482806299996</c:v>
                </c:pt>
                <c:pt idx="804">
                  <c:v>0.472389741099</c:v>
                </c:pt>
                <c:pt idx="805">
                  <c:v>0.56013767208999998</c:v>
                </c:pt>
                <c:pt idx="806">
                  <c:v>0.28379143851299998</c:v>
                </c:pt>
                <c:pt idx="807">
                  <c:v>0.77258936815699997</c:v>
                </c:pt>
                <c:pt idx="808">
                  <c:v>0.54906118842499996</c:v>
                </c:pt>
                <c:pt idx="809">
                  <c:v>0.49782106479100002</c:v>
                </c:pt>
                <c:pt idx="810">
                  <c:v>0.12907608695700001</c:v>
                </c:pt>
                <c:pt idx="811">
                  <c:v>0.261424454508</c:v>
                </c:pt>
                <c:pt idx="812">
                  <c:v>0.50132437358399995</c:v>
                </c:pt>
                <c:pt idx="813">
                  <c:v>0.29517256756999999</c:v>
                </c:pt>
                <c:pt idx="814">
                  <c:v>0.52648331768500001</c:v>
                </c:pt>
                <c:pt idx="815">
                  <c:v>0.31830744526400001</c:v>
                </c:pt>
                <c:pt idx="816">
                  <c:v>0.33756998033000002</c:v>
                </c:pt>
                <c:pt idx="817">
                  <c:v>0.124768967484</c:v>
                </c:pt>
                <c:pt idx="818">
                  <c:v>0.76761699838599995</c:v>
                </c:pt>
                <c:pt idx="819">
                  <c:v>0.56408977556100004</c:v>
                </c:pt>
                <c:pt idx="820">
                  <c:v>1.1735228696300001E-2</c:v>
                </c:pt>
                <c:pt idx="821">
                  <c:v>0.45157906005800003</c:v>
                </c:pt>
                <c:pt idx="822">
                  <c:v>0.265086823423</c:v>
                </c:pt>
                <c:pt idx="823">
                  <c:v>0.54104264681600001</c:v>
                </c:pt>
                <c:pt idx="824">
                  <c:v>0.596214862796</c:v>
                </c:pt>
                <c:pt idx="825">
                  <c:v>0.90140994381399997</c:v>
                </c:pt>
                <c:pt idx="826">
                  <c:v>0.416981367396</c:v>
                </c:pt>
                <c:pt idx="827">
                  <c:v>5.86956521739E-2</c:v>
                </c:pt>
                <c:pt idx="828">
                  <c:v>0.528739532382</c:v>
                </c:pt>
                <c:pt idx="829">
                  <c:v>0.28496943939399999</c:v>
                </c:pt>
                <c:pt idx="830">
                  <c:v>0.551126647814</c:v>
                </c:pt>
                <c:pt idx="831">
                  <c:v>1</c:v>
                </c:pt>
                <c:pt idx="832">
                  <c:v>0.230466554244</c:v>
                </c:pt>
                <c:pt idx="833">
                  <c:v>0.67199939629500005</c:v>
                </c:pt>
                <c:pt idx="834">
                  <c:v>0.19570460663899999</c:v>
                </c:pt>
                <c:pt idx="835">
                  <c:v>0.20751287213299999</c:v>
                </c:pt>
                <c:pt idx="836">
                  <c:v>0.19826178010500001</c:v>
                </c:pt>
                <c:pt idx="837">
                  <c:v>0.462226089708</c:v>
                </c:pt>
                <c:pt idx="838">
                  <c:v>0.44530265713400002</c:v>
                </c:pt>
                <c:pt idx="839">
                  <c:v>0.15511083791800001</c:v>
                </c:pt>
                <c:pt idx="840">
                  <c:v>0.71027470025799999</c:v>
                </c:pt>
                <c:pt idx="841">
                  <c:v>0.48667748521199999</c:v>
                </c:pt>
                <c:pt idx="842">
                  <c:v>0.90330772236000001</c:v>
                </c:pt>
                <c:pt idx="843">
                  <c:v>0.60509271192699998</c:v>
                </c:pt>
                <c:pt idx="844">
                  <c:v>0.65115093425799997</c:v>
                </c:pt>
                <c:pt idx="845">
                  <c:v>0.38886627458099998</c:v>
                </c:pt>
                <c:pt idx="846">
                  <c:v>0.514304678638</c:v>
                </c:pt>
                <c:pt idx="847">
                  <c:v>0.654894810489</c:v>
                </c:pt>
                <c:pt idx="848">
                  <c:v>0.57496796799399996</c:v>
                </c:pt>
                <c:pt idx="849">
                  <c:v>0.72745299387399998</c:v>
                </c:pt>
                <c:pt idx="850">
                  <c:v>0.42905782326000003</c:v>
                </c:pt>
                <c:pt idx="851">
                  <c:v>0.48463232980199999</c:v>
                </c:pt>
                <c:pt idx="852">
                  <c:v>0.58933821277599996</c:v>
                </c:pt>
                <c:pt idx="853">
                  <c:v>1</c:v>
                </c:pt>
                <c:pt idx="854">
                  <c:v>0.54784482758599995</c:v>
                </c:pt>
                <c:pt idx="855">
                  <c:v>1</c:v>
                </c:pt>
                <c:pt idx="856">
                  <c:v>7.04126110183E-2</c:v>
                </c:pt>
                <c:pt idx="857">
                  <c:v>0.50725598269700001</c:v>
                </c:pt>
                <c:pt idx="858">
                  <c:v>0.383515695795</c:v>
                </c:pt>
                <c:pt idx="859">
                  <c:v>6.5721971104499999E-3</c:v>
                </c:pt>
                <c:pt idx="860">
                  <c:v>0.33047923553500003</c:v>
                </c:pt>
                <c:pt idx="861">
                  <c:v>0.92128428229799997</c:v>
                </c:pt>
                <c:pt idx="862">
                  <c:v>0.192975469895</c:v>
                </c:pt>
                <c:pt idx="863">
                  <c:v>0.216913705584</c:v>
                </c:pt>
                <c:pt idx="864">
                  <c:v>0.73699363367299997</c:v>
                </c:pt>
                <c:pt idx="865">
                  <c:v>0.39109434656600001</c:v>
                </c:pt>
                <c:pt idx="866">
                  <c:v>0.34274245426200001</c:v>
                </c:pt>
                <c:pt idx="867">
                  <c:v>0.35037033443299997</c:v>
                </c:pt>
                <c:pt idx="868">
                  <c:v>0.394676681907</c:v>
                </c:pt>
                <c:pt idx="869">
                  <c:v>0.23142524336500001</c:v>
                </c:pt>
                <c:pt idx="870">
                  <c:v>5.03332567226E-2</c:v>
                </c:pt>
                <c:pt idx="871">
                  <c:v>0.53288604522600003</c:v>
                </c:pt>
                <c:pt idx="872">
                  <c:v>0.38159345318900001</c:v>
                </c:pt>
                <c:pt idx="873">
                  <c:v>0.46434950764600003</c:v>
                </c:pt>
                <c:pt idx="874">
                  <c:v>0.39000209682100001</c:v>
                </c:pt>
                <c:pt idx="875">
                  <c:v>0.69473881168200002</c:v>
                </c:pt>
                <c:pt idx="876">
                  <c:v>0.64142485298399998</c:v>
                </c:pt>
                <c:pt idx="877">
                  <c:v>0.52505494505500006</c:v>
                </c:pt>
                <c:pt idx="878">
                  <c:v>0.43209925923600001</c:v>
                </c:pt>
                <c:pt idx="879">
                  <c:v>0.45490265071500002</c:v>
                </c:pt>
                <c:pt idx="880">
                  <c:v>0.49343008433000002</c:v>
                </c:pt>
                <c:pt idx="881">
                  <c:v>0.50458496268800002</c:v>
                </c:pt>
                <c:pt idx="882">
                  <c:v>0.51958508780900003</c:v>
                </c:pt>
                <c:pt idx="883">
                  <c:v>0.71217489436500003</c:v>
                </c:pt>
                <c:pt idx="884">
                  <c:v>0.75784004453499998</c:v>
                </c:pt>
                <c:pt idx="885">
                  <c:v>0.392268423305</c:v>
                </c:pt>
                <c:pt idx="886">
                  <c:v>0.52294322260899995</c:v>
                </c:pt>
                <c:pt idx="887">
                  <c:v>0.691176206791</c:v>
                </c:pt>
                <c:pt idx="888">
                  <c:v>0.46867998506300002</c:v>
                </c:pt>
                <c:pt idx="889">
                  <c:v>0.45573257484500002</c:v>
                </c:pt>
                <c:pt idx="890">
                  <c:v>0.43840170201400003</c:v>
                </c:pt>
                <c:pt idx="891">
                  <c:v>0.33327355064300002</c:v>
                </c:pt>
                <c:pt idx="892">
                  <c:v>0.54498069498099999</c:v>
                </c:pt>
                <c:pt idx="893">
                  <c:v>8.9685483272800001E-2</c:v>
                </c:pt>
                <c:pt idx="894">
                  <c:v>0.13805725142799999</c:v>
                </c:pt>
                <c:pt idx="895">
                  <c:v>0.438840171542</c:v>
                </c:pt>
                <c:pt idx="896">
                  <c:v>6.1597178607699997E-2</c:v>
                </c:pt>
                <c:pt idx="897">
                  <c:v>0.29044661342799999</c:v>
                </c:pt>
                <c:pt idx="898">
                  <c:v>0.70078612965800002</c:v>
                </c:pt>
                <c:pt idx="899">
                  <c:v>0.43025858741799999</c:v>
                </c:pt>
                <c:pt idx="900">
                  <c:v>0.59133658425299995</c:v>
                </c:pt>
                <c:pt idx="901">
                  <c:v>0.48664262134699998</c:v>
                </c:pt>
                <c:pt idx="902">
                  <c:v>0.72188340029499998</c:v>
                </c:pt>
                <c:pt idx="903">
                  <c:v>1</c:v>
                </c:pt>
                <c:pt idx="904">
                  <c:v>0.47402657745600002</c:v>
                </c:pt>
                <c:pt idx="905">
                  <c:v>0.57286054001999998</c:v>
                </c:pt>
                <c:pt idx="906">
                  <c:v>0.924009171307</c:v>
                </c:pt>
                <c:pt idx="907">
                  <c:v>0.58534119629299997</c:v>
                </c:pt>
                <c:pt idx="908">
                  <c:v>0.40485133728599998</c:v>
                </c:pt>
                <c:pt idx="909">
                  <c:v>0.86499068901300002</c:v>
                </c:pt>
                <c:pt idx="910">
                  <c:v>0.591750403855</c:v>
                </c:pt>
                <c:pt idx="911">
                  <c:v>0.496544285418</c:v>
                </c:pt>
                <c:pt idx="912">
                  <c:v>0.172619662979</c:v>
                </c:pt>
                <c:pt idx="913">
                  <c:v>0.26975182831799999</c:v>
                </c:pt>
                <c:pt idx="914">
                  <c:v>0.56031454740200004</c:v>
                </c:pt>
                <c:pt idx="915">
                  <c:v>0.94180182635999998</c:v>
                </c:pt>
                <c:pt idx="916">
                  <c:v>0.149359738711</c:v>
                </c:pt>
                <c:pt idx="917">
                  <c:v>0.25785318326899997</c:v>
                </c:pt>
                <c:pt idx="918">
                  <c:v>0.22375993422900001</c:v>
                </c:pt>
                <c:pt idx="919">
                  <c:v>0.35677860590499999</c:v>
                </c:pt>
                <c:pt idx="920">
                  <c:v>0.85463008814499997</c:v>
                </c:pt>
                <c:pt idx="921">
                  <c:v>5.3391668442600002E-2</c:v>
                </c:pt>
                <c:pt idx="922">
                  <c:v>0.44034672092299998</c:v>
                </c:pt>
                <c:pt idx="923">
                  <c:v>0.16736134117099999</c:v>
                </c:pt>
                <c:pt idx="924">
                  <c:v>0.24934832799600001</c:v>
                </c:pt>
                <c:pt idx="925">
                  <c:v>0.61540396629100003</c:v>
                </c:pt>
                <c:pt idx="926">
                  <c:v>0.74454497072900006</c:v>
                </c:pt>
                <c:pt idx="927">
                  <c:v>0.580915563041</c:v>
                </c:pt>
                <c:pt idx="928">
                  <c:v>0.206605097412</c:v>
                </c:pt>
                <c:pt idx="929">
                  <c:v>0.75391471934499998</c:v>
                </c:pt>
                <c:pt idx="930">
                  <c:v>6.2688265180800007E-2</c:v>
                </c:pt>
                <c:pt idx="931">
                  <c:v>0.55172927477199996</c:v>
                </c:pt>
                <c:pt idx="932">
                  <c:v>0.61727207120500005</c:v>
                </c:pt>
                <c:pt idx="933">
                  <c:v>0.86771700356699999</c:v>
                </c:pt>
                <c:pt idx="934">
                  <c:v>0.16367151336899999</c:v>
                </c:pt>
                <c:pt idx="935">
                  <c:v>0.33116082437900002</c:v>
                </c:pt>
                <c:pt idx="936">
                  <c:v>0.64692164179099998</c:v>
                </c:pt>
                <c:pt idx="937">
                  <c:v>0.46310029402199998</c:v>
                </c:pt>
                <c:pt idx="938">
                  <c:v>0.66040816179899997</c:v>
                </c:pt>
                <c:pt idx="939">
                  <c:v>0.461037394451</c:v>
                </c:pt>
                <c:pt idx="940">
                  <c:v>0.37003178171899997</c:v>
                </c:pt>
                <c:pt idx="941">
                  <c:v>0.79100267945299996</c:v>
                </c:pt>
                <c:pt idx="942">
                  <c:v>8.9935973393600002E-2</c:v>
                </c:pt>
                <c:pt idx="943">
                  <c:v>0.91443149693199999</c:v>
                </c:pt>
                <c:pt idx="944">
                  <c:v>0.75811270217399995</c:v>
                </c:pt>
                <c:pt idx="945">
                  <c:v>0.57257060012700001</c:v>
                </c:pt>
                <c:pt idx="946">
                  <c:v>8.2604970008599996E-2</c:v>
                </c:pt>
                <c:pt idx="947">
                  <c:v>0.61434101602000002</c:v>
                </c:pt>
                <c:pt idx="948">
                  <c:v>0.52384156084400002</c:v>
                </c:pt>
                <c:pt idx="949">
                  <c:v>0.51690145480899996</c:v>
                </c:pt>
                <c:pt idx="950">
                  <c:v>4.1550634310199997E-3</c:v>
                </c:pt>
                <c:pt idx="951">
                  <c:v>0.384999760734</c:v>
                </c:pt>
                <c:pt idx="952">
                  <c:v>0.61044732195399998</c:v>
                </c:pt>
                <c:pt idx="953">
                  <c:v>0.64589944880600003</c:v>
                </c:pt>
                <c:pt idx="954">
                  <c:v>0.53478112281400003</c:v>
                </c:pt>
                <c:pt idx="955">
                  <c:v>0.67800128647400004</c:v>
                </c:pt>
                <c:pt idx="956">
                  <c:v>0.36352765321399999</c:v>
                </c:pt>
                <c:pt idx="957">
                  <c:v>0.39360709286000001</c:v>
                </c:pt>
                <c:pt idx="958">
                  <c:v>0.17803845353</c:v>
                </c:pt>
                <c:pt idx="959">
                  <c:v>0.15252050300700001</c:v>
                </c:pt>
                <c:pt idx="960">
                  <c:v>0.76559149392400005</c:v>
                </c:pt>
                <c:pt idx="961">
                  <c:v>0.112811970045</c:v>
                </c:pt>
                <c:pt idx="962">
                  <c:v>0.40129374031499998</c:v>
                </c:pt>
                <c:pt idx="963">
                  <c:v>0.63076800889499995</c:v>
                </c:pt>
                <c:pt idx="964">
                  <c:v>0.33880383793800001</c:v>
                </c:pt>
                <c:pt idx="965">
                  <c:v>0.495910588416</c:v>
                </c:pt>
                <c:pt idx="966">
                  <c:v>0.27221288856800002</c:v>
                </c:pt>
                <c:pt idx="967">
                  <c:v>0.52508109239300005</c:v>
                </c:pt>
                <c:pt idx="968">
                  <c:v>0.28231779678399999</c:v>
                </c:pt>
                <c:pt idx="969">
                  <c:v>0.38250141235200003</c:v>
                </c:pt>
                <c:pt idx="970">
                  <c:v>0.31618953195400001</c:v>
                </c:pt>
                <c:pt idx="971">
                  <c:v>0.77095471398299997</c:v>
                </c:pt>
                <c:pt idx="972">
                  <c:v>0.45300261096599997</c:v>
                </c:pt>
                <c:pt idx="973">
                  <c:v>0.60278196662899997</c:v>
                </c:pt>
                <c:pt idx="974">
                  <c:v>0.21316612114299999</c:v>
                </c:pt>
                <c:pt idx="975">
                  <c:v>2.79930017496E-2</c:v>
                </c:pt>
                <c:pt idx="976">
                  <c:v>0.34974455535999999</c:v>
                </c:pt>
                <c:pt idx="977">
                  <c:v>0.43768897068500001</c:v>
                </c:pt>
                <c:pt idx="978">
                  <c:v>0.46618682661299998</c:v>
                </c:pt>
                <c:pt idx="979">
                  <c:v>0.30840884509700001</c:v>
                </c:pt>
                <c:pt idx="980">
                  <c:v>0.27905073077199999</c:v>
                </c:pt>
                <c:pt idx="981">
                  <c:v>9.8298489744800002E-2</c:v>
                </c:pt>
                <c:pt idx="982">
                  <c:v>0.474467309768</c:v>
                </c:pt>
                <c:pt idx="983">
                  <c:v>0.32479947258500003</c:v>
                </c:pt>
                <c:pt idx="984">
                  <c:v>0.46581182530499998</c:v>
                </c:pt>
                <c:pt idx="985">
                  <c:v>0.433113155689</c:v>
                </c:pt>
                <c:pt idx="986">
                  <c:v>0.703915293537</c:v>
                </c:pt>
                <c:pt idx="987">
                  <c:v>0.19658196762399999</c:v>
                </c:pt>
                <c:pt idx="988">
                  <c:v>0.20469604811600001</c:v>
                </c:pt>
                <c:pt idx="989">
                  <c:v>0.25563173359500002</c:v>
                </c:pt>
                <c:pt idx="990">
                  <c:v>1.7088505561799999E-2</c:v>
                </c:pt>
                <c:pt idx="991">
                  <c:v>0.61310620702100005</c:v>
                </c:pt>
                <c:pt idx="992">
                  <c:v>0.56275082629100004</c:v>
                </c:pt>
                <c:pt idx="993">
                  <c:v>0.61105026555599995</c:v>
                </c:pt>
                <c:pt idx="994">
                  <c:v>0.46523089891800001</c:v>
                </c:pt>
                <c:pt idx="995">
                  <c:v>0.247249067075</c:v>
                </c:pt>
                <c:pt idx="996">
                  <c:v>0.45487736378999999</c:v>
                </c:pt>
                <c:pt idx="997">
                  <c:v>0.73282683525600001</c:v>
                </c:pt>
                <c:pt idx="998">
                  <c:v>0.35341909275599998</c:v>
                </c:pt>
                <c:pt idx="999">
                  <c:v>0.42550770806100002</c:v>
                </c:pt>
                <c:pt idx="1000">
                  <c:v>0.34420754414600002</c:v>
                </c:pt>
                <c:pt idx="1001">
                  <c:v>0.41961501965600001</c:v>
                </c:pt>
                <c:pt idx="1002">
                  <c:v>0.36215621225799999</c:v>
                </c:pt>
                <c:pt idx="1003">
                  <c:v>4.9280551239599998E-2</c:v>
                </c:pt>
                <c:pt idx="1004">
                  <c:v>0.10192802464800001</c:v>
                </c:pt>
                <c:pt idx="1005">
                  <c:v>0.60068867252400004</c:v>
                </c:pt>
                <c:pt idx="1006">
                  <c:v>0.27528696163999999</c:v>
                </c:pt>
                <c:pt idx="1007">
                  <c:v>0.64169343265199996</c:v>
                </c:pt>
                <c:pt idx="1008">
                  <c:v>0.59712236724000001</c:v>
                </c:pt>
                <c:pt idx="1009">
                  <c:v>0.32559734990299999</c:v>
                </c:pt>
                <c:pt idx="1010">
                  <c:v>0.881755497577</c:v>
                </c:pt>
                <c:pt idx="1011">
                  <c:v>0.27628476284800002</c:v>
                </c:pt>
                <c:pt idx="1012">
                  <c:v>0.384440825441</c:v>
                </c:pt>
                <c:pt idx="1013">
                  <c:v>0.83227875381500005</c:v>
                </c:pt>
                <c:pt idx="1014">
                  <c:v>0.37619702176399999</c:v>
                </c:pt>
                <c:pt idx="1015">
                  <c:v>0.633357296909</c:v>
                </c:pt>
                <c:pt idx="1016">
                  <c:v>0.47387048192800002</c:v>
                </c:pt>
                <c:pt idx="1017">
                  <c:v>0.35971662391600001</c:v>
                </c:pt>
                <c:pt idx="1018">
                  <c:v>0.38356967173099998</c:v>
                </c:pt>
                <c:pt idx="1019">
                  <c:v>0.21089429706000001</c:v>
                </c:pt>
                <c:pt idx="1020">
                  <c:v>0.47293621273499997</c:v>
                </c:pt>
                <c:pt idx="1021">
                  <c:v>0.57530008662300003</c:v>
                </c:pt>
                <c:pt idx="1022">
                  <c:v>0.24180109909600001</c:v>
                </c:pt>
                <c:pt idx="1023">
                  <c:v>0.68915793652199997</c:v>
                </c:pt>
                <c:pt idx="1024">
                  <c:v>0.62061274398800004</c:v>
                </c:pt>
                <c:pt idx="1025">
                  <c:v>0.404904515385</c:v>
                </c:pt>
                <c:pt idx="1026">
                  <c:v>0.46534608789800003</c:v>
                </c:pt>
                <c:pt idx="1027">
                  <c:v>0.72018497740200005</c:v>
                </c:pt>
                <c:pt idx="1028">
                  <c:v>0.76843258715899998</c:v>
                </c:pt>
                <c:pt idx="1029">
                  <c:v>0.86457566006300002</c:v>
                </c:pt>
                <c:pt idx="1030">
                  <c:v>0.25443198573499998</c:v>
                </c:pt>
                <c:pt idx="1031">
                  <c:v>0.63452808818399997</c:v>
                </c:pt>
                <c:pt idx="1032">
                  <c:v>0.80390785188799996</c:v>
                </c:pt>
                <c:pt idx="1033">
                  <c:v>0.57527018977099997</c:v>
                </c:pt>
                <c:pt idx="1034">
                  <c:v>0.13271750400599999</c:v>
                </c:pt>
                <c:pt idx="1035">
                  <c:v>0.49427635248200003</c:v>
                </c:pt>
                <c:pt idx="1036">
                  <c:v>0.13848853906299999</c:v>
                </c:pt>
                <c:pt idx="1037">
                  <c:v>5.1212686567200003E-2</c:v>
                </c:pt>
                <c:pt idx="1038">
                  <c:v>0.40504566907700001</c:v>
                </c:pt>
                <c:pt idx="1039">
                  <c:v>0.80763565663100001</c:v>
                </c:pt>
                <c:pt idx="1040">
                  <c:v>0.81921890460400004</c:v>
                </c:pt>
                <c:pt idx="1041">
                  <c:v>0.56902924583400005</c:v>
                </c:pt>
                <c:pt idx="1042">
                  <c:v>0.109800055455</c:v>
                </c:pt>
                <c:pt idx="1043">
                  <c:v>0.30787287156699999</c:v>
                </c:pt>
                <c:pt idx="1044">
                  <c:v>0.71322895670899999</c:v>
                </c:pt>
                <c:pt idx="1045">
                  <c:v>0.68435939300799997</c:v>
                </c:pt>
                <c:pt idx="1046">
                  <c:v>0.15075477356799999</c:v>
                </c:pt>
                <c:pt idx="1047">
                  <c:v>0.42150137473299998</c:v>
                </c:pt>
                <c:pt idx="1048">
                  <c:v>0.38402128207300001</c:v>
                </c:pt>
                <c:pt idx="1049">
                  <c:v>0.262325984869</c:v>
                </c:pt>
                <c:pt idx="1050">
                  <c:v>0.69972382626200003</c:v>
                </c:pt>
                <c:pt idx="1051">
                  <c:v>5.4360397871799998E-2</c:v>
                </c:pt>
                <c:pt idx="1052">
                  <c:v>0.39933438883299999</c:v>
                </c:pt>
                <c:pt idx="1053">
                  <c:v>0.54686862802199998</c:v>
                </c:pt>
                <c:pt idx="1054">
                  <c:v>0.79620751481100005</c:v>
                </c:pt>
                <c:pt idx="1055">
                  <c:v>0.80405247130500002</c:v>
                </c:pt>
                <c:pt idx="1056">
                  <c:v>0.76404143607200004</c:v>
                </c:pt>
                <c:pt idx="1057">
                  <c:v>0.86509843072399994</c:v>
                </c:pt>
                <c:pt idx="1058">
                  <c:v>0.63040120033400004</c:v>
                </c:pt>
                <c:pt idx="1059">
                  <c:v>0.61805363561000004</c:v>
                </c:pt>
                <c:pt idx="1060">
                  <c:v>0.692477803083</c:v>
                </c:pt>
                <c:pt idx="1061">
                  <c:v>0.61462797436799999</c:v>
                </c:pt>
                <c:pt idx="1062">
                  <c:v>0.91566402246900003</c:v>
                </c:pt>
                <c:pt idx="1063">
                  <c:v>0.46947812407900003</c:v>
                </c:pt>
                <c:pt idx="1064">
                  <c:v>0.122956567919</c:v>
                </c:pt>
                <c:pt idx="1065">
                  <c:v>0.58692259017100001</c:v>
                </c:pt>
                <c:pt idx="1066">
                  <c:v>0.43992119255599998</c:v>
                </c:pt>
                <c:pt idx="1067">
                  <c:v>6.0153089327400003E-2</c:v>
                </c:pt>
                <c:pt idx="1068">
                  <c:v>0.74027111634499998</c:v>
                </c:pt>
                <c:pt idx="1069">
                  <c:v>0.30796264773499998</c:v>
                </c:pt>
                <c:pt idx="1070">
                  <c:v>0.42934061646499999</c:v>
                </c:pt>
                <c:pt idx="1071">
                  <c:v>0.24457124742399999</c:v>
                </c:pt>
                <c:pt idx="1072">
                  <c:v>0.222914495446</c:v>
                </c:pt>
                <c:pt idx="1073">
                  <c:v>0.45009350765200001</c:v>
                </c:pt>
                <c:pt idx="1074">
                  <c:v>1.0296832214999999E-2</c:v>
                </c:pt>
                <c:pt idx="1075">
                  <c:v>0.11877532181100001</c:v>
                </c:pt>
                <c:pt idx="1076">
                  <c:v>0.47697834763300001</c:v>
                </c:pt>
                <c:pt idx="1077">
                  <c:v>7.2542878669200006E-2</c:v>
                </c:pt>
                <c:pt idx="1078">
                  <c:v>0.682705479452</c:v>
                </c:pt>
                <c:pt idx="1079">
                  <c:v>0.74019059009099997</c:v>
                </c:pt>
                <c:pt idx="1080">
                  <c:v>0.36602368813699998</c:v>
                </c:pt>
                <c:pt idx="1081">
                  <c:v>0.249348958333</c:v>
                </c:pt>
                <c:pt idx="1082">
                  <c:v>0.19882160102800001</c:v>
                </c:pt>
                <c:pt idx="1083">
                  <c:v>0.613593112823</c:v>
                </c:pt>
                <c:pt idx="1084">
                  <c:v>0.24611868696399999</c:v>
                </c:pt>
                <c:pt idx="1085">
                  <c:v>0.17604928953499999</c:v>
                </c:pt>
                <c:pt idx="1086">
                  <c:v>0.56765895696599999</c:v>
                </c:pt>
                <c:pt idx="1087">
                  <c:v>0.59234711571800003</c:v>
                </c:pt>
                <c:pt idx="1088">
                  <c:v>0.178626157639</c:v>
                </c:pt>
                <c:pt idx="1089">
                  <c:v>0.412585288818</c:v>
                </c:pt>
                <c:pt idx="1090">
                  <c:v>0.53272531407900003</c:v>
                </c:pt>
                <c:pt idx="1091">
                  <c:v>0.63690812521200002</c:v>
                </c:pt>
                <c:pt idx="1092">
                  <c:v>0.40930389876099998</c:v>
                </c:pt>
                <c:pt idx="1093">
                  <c:v>7.0960277670699998E-2</c:v>
                </c:pt>
                <c:pt idx="1094">
                  <c:v>0.548841607565</c:v>
                </c:pt>
                <c:pt idx="1095">
                  <c:v>0.48941955532499998</c:v>
                </c:pt>
                <c:pt idx="1096">
                  <c:v>1</c:v>
                </c:pt>
                <c:pt idx="1097">
                  <c:v>0.46111341009200002</c:v>
                </c:pt>
                <c:pt idx="1098">
                  <c:v>0.46378632263899999</c:v>
                </c:pt>
                <c:pt idx="1099">
                  <c:v>0.333782389708</c:v>
                </c:pt>
                <c:pt idx="1100">
                  <c:v>0.25322158198</c:v>
                </c:pt>
                <c:pt idx="1101">
                  <c:v>0.81303701789500005</c:v>
                </c:pt>
                <c:pt idx="1102">
                  <c:v>0.54639075288000005</c:v>
                </c:pt>
                <c:pt idx="1103">
                  <c:v>0.94971704786599997</c:v>
                </c:pt>
                <c:pt idx="1104">
                  <c:v>0.161042321998</c:v>
                </c:pt>
                <c:pt idx="1105">
                  <c:v>0.75767504488299997</c:v>
                </c:pt>
                <c:pt idx="1106">
                  <c:v>0.29162403157400002</c:v>
                </c:pt>
                <c:pt idx="1107">
                  <c:v>0.29234874769699998</c:v>
                </c:pt>
                <c:pt idx="1108">
                  <c:v>0.53851979346000001</c:v>
                </c:pt>
                <c:pt idx="1109">
                  <c:v>0.69043049081399999</c:v>
                </c:pt>
                <c:pt idx="1110">
                  <c:v>0.60982728625600002</c:v>
                </c:pt>
                <c:pt idx="1111">
                  <c:v>0.49994586518299999</c:v>
                </c:pt>
                <c:pt idx="1112">
                  <c:v>0.293972406199</c:v>
                </c:pt>
                <c:pt idx="1113">
                  <c:v>0.30641010469199997</c:v>
                </c:pt>
                <c:pt idx="1114">
                  <c:v>0.83514800248400001</c:v>
                </c:pt>
                <c:pt idx="1115">
                  <c:v>0.55041469082399996</c:v>
                </c:pt>
                <c:pt idx="1116">
                  <c:v>0.76948917564300001</c:v>
                </c:pt>
                <c:pt idx="1117">
                  <c:v>0.51341070455799998</c:v>
                </c:pt>
                <c:pt idx="1118">
                  <c:v>0.230934244825</c:v>
                </c:pt>
                <c:pt idx="1119">
                  <c:v>0.53191318112300001</c:v>
                </c:pt>
                <c:pt idx="1120">
                  <c:v>0.32803624992000002</c:v>
                </c:pt>
                <c:pt idx="1121">
                  <c:v>0.91107985044200002</c:v>
                </c:pt>
                <c:pt idx="1122">
                  <c:v>0.94756683977699996</c:v>
                </c:pt>
                <c:pt idx="1123">
                  <c:v>0.39762006550899998</c:v>
                </c:pt>
                <c:pt idx="1124">
                  <c:v>0.34720160298699998</c:v>
                </c:pt>
                <c:pt idx="1125">
                  <c:v>0.109215508726</c:v>
                </c:pt>
                <c:pt idx="1126">
                  <c:v>0.47609882609900001</c:v>
                </c:pt>
                <c:pt idx="1127">
                  <c:v>0.56454085032699997</c:v>
                </c:pt>
                <c:pt idx="1128">
                  <c:v>0.31612632930099999</c:v>
                </c:pt>
                <c:pt idx="1129">
                  <c:v>0.619805960727</c:v>
                </c:pt>
                <c:pt idx="1130">
                  <c:v>0.14670176223299999</c:v>
                </c:pt>
                <c:pt idx="1131">
                  <c:v>0.71731190650099996</c:v>
                </c:pt>
                <c:pt idx="1132">
                  <c:v>0.21258334796799999</c:v>
                </c:pt>
                <c:pt idx="1133">
                  <c:v>0.46091554327599998</c:v>
                </c:pt>
                <c:pt idx="1134">
                  <c:v>0.50931348221700001</c:v>
                </c:pt>
                <c:pt idx="1135">
                  <c:v>0.75568535825500005</c:v>
                </c:pt>
                <c:pt idx="1136">
                  <c:v>0.48376533628200002</c:v>
                </c:pt>
                <c:pt idx="1137">
                  <c:v>0.74918759231900001</c:v>
                </c:pt>
                <c:pt idx="1138">
                  <c:v>0.64681245000499998</c:v>
                </c:pt>
                <c:pt idx="1139">
                  <c:v>0.422659463746</c:v>
                </c:pt>
                <c:pt idx="1140">
                  <c:v>0.56876564710999999</c:v>
                </c:pt>
                <c:pt idx="1141">
                  <c:v>0.148914263238</c:v>
                </c:pt>
                <c:pt idx="1142">
                  <c:v>0.75803995341800001</c:v>
                </c:pt>
                <c:pt idx="1143">
                  <c:v>0.63379622406000002</c:v>
                </c:pt>
                <c:pt idx="1144">
                  <c:v>1</c:v>
                </c:pt>
                <c:pt idx="1145">
                  <c:v>0.78037996107300001</c:v>
                </c:pt>
                <c:pt idx="1146">
                  <c:v>0.50168439716299995</c:v>
                </c:pt>
                <c:pt idx="1147">
                  <c:v>0.73327040588199999</c:v>
                </c:pt>
                <c:pt idx="1148">
                  <c:v>0.68694899244300001</c:v>
                </c:pt>
                <c:pt idx="1149">
                  <c:v>0.92964666527299999</c:v>
                </c:pt>
                <c:pt idx="1150">
                  <c:v>0.69348435310599998</c:v>
                </c:pt>
                <c:pt idx="1151">
                  <c:v>0.15532391569699999</c:v>
                </c:pt>
                <c:pt idx="1152">
                  <c:v>0.66612874305199998</c:v>
                </c:pt>
                <c:pt idx="1153">
                  <c:v>0.61234177215200003</c:v>
                </c:pt>
                <c:pt idx="1154">
                  <c:v>0.80029368575600002</c:v>
                </c:pt>
                <c:pt idx="1155">
                  <c:v>0.22717948717899999</c:v>
                </c:pt>
                <c:pt idx="1156">
                  <c:v>0.39062114819799998</c:v>
                </c:pt>
                <c:pt idx="1157">
                  <c:v>0.74407032675399998</c:v>
                </c:pt>
                <c:pt idx="1158">
                  <c:v>0.42223370487900003</c:v>
                </c:pt>
                <c:pt idx="1159">
                  <c:v>0.81329961693499997</c:v>
                </c:pt>
                <c:pt idx="1160">
                  <c:v>0.51279165656100001</c:v>
                </c:pt>
                <c:pt idx="1161">
                  <c:v>0.62404091086000002</c:v>
                </c:pt>
                <c:pt idx="1162">
                  <c:v>0.122513661202</c:v>
                </c:pt>
                <c:pt idx="1163">
                  <c:v>0.48566698614600001</c:v>
                </c:pt>
                <c:pt idx="1164">
                  <c:v>0.199677592692</c:v>
                </c:pt>
                <c:pt idx="1165">
                  <c:v>0.66436402813899997</c:v>
                </c:pt>
                <c:pt idx="1166">
                  <c:v>0.628696759587</c:v>
                </c:pt>
                <c:pt idx="1167">
                  <c:v>0.57497142857100003</c:v>
                </c:pt>
                <c:pt idx="1168">
                  <c:v>0.76669513005099998</c:v>
                </c:pt>
                <c:pt idx="1169">
                  <c:v>0.58294600893100001</c:v>
                </c:pt>
                <c:pt idx="1170">
                  <c:v>0.71885198884400003</c:v>
                </c:pt>
                <c:pt idx="1171">
                  <c:v>0.61212976022599996</c:v>
                </c:pt>
                <c:pt idx="1172">
                  <c:v>0.43922115520400001</c:v>
                </c:pt>
                <c:pt idx="1173">
                  <c:v>8.0651157161300002E-2</c:v>
                </c:pt>
                <c:pt idx="1174">
                  <c:v>0.57519505216199995</c:v>
                </c:pt>
                <c:pt idx="1175">
                  <c:v>0.55680333134000004</c:v>
                </c:pt>
                <c:pt idx="1176">
                  <c:v>0.38318644317299999</c:v>
                </c:pt>
                <c:pt idx="1177">
                  <c:v>0.43203132648100001</c:v>
                </c:pt>
                <c:pt idx="1178">
                  <c:v>0.195621838479</c:v>
                </c:pt>
                <c:pt idx="1179">
                  <c:v>0.52489542297900005</c:v>
                </c:pt>
                <c:pt idx="1180">
                  <c:v>0.371582694213</c:v>
                </c:pt>
                <c:pt idx="1181">
                  <c:v>0.60879714056500001</c:v>
                </c:pt>
                <c:pt idx="1182">
                  <c:v>0.71396537993999998</c:v>
                </c:pt>
                <c:pt idx="1183">
                  <c:v>0.68964064146100001</c:v>
                </c:pt>
                <c:pt idx="1184">
                  <c:v>0.54327842556600003</c:v>
                </c:pt>
                <c:pt idx="1185">
                  <c:v>0.54820458078500001</c:v>
                </c:pt>
                <c:pt idx="1186">
                  <c:v>0.151455251318</c:v>
                </c:pt>
                <c:pt idx="1187">
                  <c:v>0.13621960575</c:v>
                </c:pt>
                <c:pt idx="1188">
                  <c:v>0.47295276928300001</c:v>
                </c:pt>
                <c:pt idx="1189">
                  <c:v>0.13540302973599999</c:v>
                </c:pt>
                <c:pt idx="1190">
                  <c:v>0.63761782392699995</c:v>
                </c:pt>
                <c:pt idx="1191">
                  <c:v>0.60661577608100004</c:v>
                </c:pt>
                <c:pt idx="1192">
                  <c:v>0.13979144627500001</c:v>
                </c:pt>
                <c:pt idx="1193">
                  <c:v>0.36712603765399998</c:v>
                </c:pt>
                <c:pt idx="1194">
                  <c:v>0.33947051923600002</c:v>
                </c:pt>
                <c:pt idx="1195">
                  <c:v>0.50024109132399996</c:v>
                </c:pt>
                <c:pt idx="1196">
                  <c:v>0.336226014849</c:v>
                </c:pt>
                <c:pt idx="1197">
                  <c:v>0.21492157693899999</c:v>
                </c:pt>
                <c:pt idx="1198">
                  <c:v>0.61973029588899997</c:v>
                </c:pt>
                <c:pt idx="1199">
                  <c:v>0.92421052631599998</c:v>
                </c:pt>
                <c:pt idx="1200">
                  <c:v>0.183149150022</c:v>
                </c:pt>
                <c:pt idx="1201">
                  <c:v>0.202292867077</c:v>
                </c:pt>
                <c:pt idx="1202">
                  <c:v>0.81978698224900004</c:v>
                </c:pt>
                <c:pt idx="1203">
                  <c:v>0.79152775053900004</c:v>
                </c:pt>
                <c:pt idx="1204">
                  <c:v>0.48299078667599998</c:v>
                </c:pt>
                <c:pt idx="1205">
                  <c:v>0.66239768193699999</c:v>
                </c:pt>
                <c:pt idx="1206">
                  <c:v>0.655367440212</c:v>
                </c:pt>
                <c:pt idx="1207">
                  <c:v>0.68756360675799999</c:v>
                </c:pt>
                <c:pt idx="1208">
                  <c:v>0.151147798301</c:v>
                </c:pt>
                <c:pt idx="1209">
                  <c:v>0.63667019118099999</c:v>
                </c:pt>
                <c:pt idx="1210">
                  <c:v>0.65095442150399996</c:v>
                </c:pt>
                <c:pt idx="1211">
                  <c:v>0.25615259295600001</c:v>
                </c:pt>
                <c:pt idx="1212">
                  <c:v>0.51279039894300005</c:v>
                </c:pt>
                <c:pt idx="1213">
                  <c:v>0.22674734562400001</c:v>
                </c:pt>
                <c:pt idx="1214">
                  <c:v>0.77710626898799995</c:v>
                </c:pt>
                <c:pt idx="1215">
                  <c:v>0.42728476821200001</c:v>
                </c:pt>
                <c:pt idx="1216">
                  <c:v>1</c:v>
                </c:pt>
                <c:pt idx="1217">
                  <c:v>0.79125457875500005</c:v>
                </c:pt>
                <c:pt idx="1218">
                  <c:v>0.448705220485</c:v>
                </c:pt>
                <c:pt idx="1219">
                  <c:v>0.39333562912999998</c:v>
                </c:pt>
                <c:pt idx="1220">
                  <c:v>0.456228727025</c:v>
                </c:pt>
                <c:pt idx="1221">
                  <c:v>0.49354107089999999</c:v>
                </c:pt>
                <c:pt idx="1222">
                  <c:v>0.81015917602999998</c:v>
                </c:pt>
                <c:pt idx="1223">
                  <c:v>0.96864640107900002</c:v>
                </c:pt>
                <c:pt idx="1224">
                  <c:v>0.480848985605</c:v>
                </c:pt>
                <c:pt idx="1225">
                  <c:v>0.85689045936399999</c:v>
                </c:pt>
                <c:pt idx="1226">
                  <c:v>0.210693055209</c:v>
                </c:pt>
                <c:pt idx="1227">
                  <c:v>0.285852659545</c:v>
                </c:pt>
                <c:pt idx="1228">
                  <c:v>0.116749257073</c:v>
                </c:pt>
                <c:pt idx="1229">
                  <c:v>0.56638619784599997</c:v>
                </c:pt>
                <c:pt idx="1230">
                  <c:v>0.64921236795899995</c:v>
                </c:pt>
                <c:pt idx="1231">
                  <c:v>0.69159412016599997</c:v>
                </c:pt>
                <c:pt idx="1232">
                  <c:v>0.63368955287899997</c:v>
                </c:pt>
                <c:pt idx="1233">
                  <c:v>0.40291767180799998</c:v>
                </c:pt>
                <c:pt idx="1234">
                  <c:v>0.70501148361699995</c:v>
                </c:pt>
                <c:pt idx="1235">
                  <c:v>0.38922080972400003</c:v>
                </c:pt>
                <c:pt idx="1236">
                  <c:v>0.12910730904100001</c:v>
                </c:pt>
                <c:pt idx="1237">
                  <c:v>0.56300558752399998</c:v>
                </c:pt>
                <c:pt idx="1238">
                  <c:v>0.37778823268900003</c:v>
                </c:pt>
                <c:pt idx="1239">
                  <c:v>0.45722107845299997</c:v>
                </c:pt>
                <c:pt idx="1240">
                  <c:v>0.75481081081099999</c:v>
                </c:pt>
                <c:pt idx="1241">
                  <c:v>0.660307050231</c:v>
                </c:pt>
                <c:pt idx="1242">
                  <c:v>0.61794565854500005</c:v>
                </c:pt>
                <c:pt idx="1243">
                  <c:v>0.42427656850200002</c:v>
                </c:pt>
                <c:pt idx="1244">
                  <c:v>0.30975557834799999</c:v>
                </c:pt>
                <c:pt idx="1245">
                  <c:v>0.62856436459499998</c:v>
                </c:pt>
                <c:pt idx="1246">
                  <c:v>0.58613890462100005</c:v>
                </c:pt>
                <c:pt idx="1247">
                  <c:v>0.46373313027599999</c:v>
                </c:pt>
                <c:pt idx="1248">
                  <c:v>0.39355840360400002</c:v>
                </c:pt>
                <c:pt idx="1249">
                  <c:v>0.416147625784</c:v>
                </c:pt>
                <c:pt idx="1250">
                  <c:v>0.43562753036399998</c:v>
                </c:pt>
                <c:pt idx="1251">
                  <c:v>0.28238558525099999</c:v>
                </c:pt>
                <c:pt idx="1252">
                  <c:v>0.65795391621699995</c:v>
                </c:pt>
                <c:pt idx="1253">
                  <c:v>0.56926324906600001</c:v>
                </c:pt>
                <c:pt idx="1254">
                  <c:v>0.67979663359499998</c:v>
                </c:pt>
                <c:pt idx="1255">
                  <c:v>0.31326428332799999</c:v>
                </c:pt>
                <c:pt idx="1256">
                  <c:v>0.73045484875400002</c:v>
                </c:pt>
                <c:pt idx="1257">
                  <c:v>0.489003794559</c:v>
                </c:pt>
                <c:pt idx="1258">
                  <c:v>1</c:v>
                </c:pt>
                <c:pt idx="1259">
                  <c:v>0.66527271109499997</c:v>
                </c:pt>
                <c:pt idx="1260">
                  <c:v>0.27591753180299999</c:v>
                </c:pt>
                <c:pt idx="1261">
                  <c:v>0.12833628896499999</c:v>
                </c:pt>
                <c:pt idx="1262">
                  <c:v>0.59083526682099996</c:v>
                </c:pt>
                <c:pt idx="1263">
                  <c:v>0.138960781624</c:v>
                </c:pt>
                <c:pt idx="1264">
                  <c:v>1</c:v>
                </c:pt>
                <c:pt idx="1265">
                  <c:v>0.32423055400099998</c:v>
                </c:pt>
                <c:pt idx="1266">
                  <c:v>0.55146210463500001</c:v>
                </c:pt>
                <c:pt idx="1267">
                  <c:v>0.84663710273500004</c:v>
                </c:pt>
                <c:pt idx="1268">
                  <c:v>0.26356501688799999</c:v>
                </c:pt>
                <c:pt idx="1269">
                  <c:v>0.23328818854</c:v>
                </c:pt>
                <c:pt idx="1270">
                  <c:v>0.60783371380499995</c:v>
                </c:pt>
                <c:pt idx="1271">
                  <c:v>0.59551799849300002</c:v>
                </c:pt>
                <c:pt idx="1272">
                  <c:v>0.276178367087</c:v>
                </c:pt>
                <c:pt idx="1273">
                  <c:v>0.85040191446299995</c:v>
                </c:pt>
                <c:pt idx="1274">
                  <c:v>0.73879233112300002</c:v>
                </c:pt>
                <c:pt idx="1275">
                  <c:v>0.67644920952200005</c:v>
                </c:pt>
                <c:pt idx="1276">
                  <c:v>0.25970444139600002</c:v>
                </c:pt>
                <c:pt idx="1277">
                  <c:v>0.52786588128699996</c:v>
                </c:pt>
                <c:pt idx="1278">
                  <c:v>0.119028238683</c:v>
                </c:pt>
                <c:pt idx="1279">
                  <c:v>0.25232240977199999</c:v>
                </c:pt>
                <c:pt idx="1280">
                  <c:v>0.43788910505799999</c:v>
                </c:pt>
                <c:pt idx="1281">
                  <c:v>0.78005661794400005</c:v>
                </c:pt>
                <c:pt idx="1282">
                  <c:v>4.0516102553599997E-2</c:v>
                </c:pt>
                <c:pt idx="1283">
                  <c:v>0.25259660989799998</c:v>
                </c:pt>
                <c:pt idx="1284">
                  <c:v>0.123057799876</c:v>
                </c:pt>
                <c:pt idx="1285">
                  <c:v>0.26162638055100002</c:v>
                </c:pt>
                <c:pt idx="1286">
                  <c:v>0.74635363357200002</c:v>
                </c:pt>
                <c:pt idx="1287">
                  <c:v>0.48534646142499999</c:v>
                </c:pt>
                <c:pt idx="1288">
                  <c:v>0.25960034693099998</c:v>
                </c:pt>
                <c:pt idx="1289">
                  <c:v>0.32485192497499998</c:v>
                </c:pt>
                <c:pt idx="1290">
                  <c:v>0.66786809277500003</c:v>
                </c:pt>
                <c:pt idx="1291">
                  <c:v>0.62386466632399995</c:v>
                </c:pt>
                <c:pt idx="1292">
                  <c:v>0.66269017980599998</c:v>
                </c:pt>
                <c:pt idx="1293">
                  <c:v>0.74725945400299998</c:v>
                </c:pt>
                <c:pt idx="1294">
                  <c:v>0.60783371380499995</c:v>
                </c:pt>
                <c:pt idx="1295">
                  <c:v>0.63119092627600004</c:v>
                </c:pt>
                <c:pt idx="1296">
                  <c:v>0.97242472266199997</c:v>
                </c:pt>
                <c:pt idx="1297">
                  <c:v>0.851684612713</c:v>
                </c:pt>
                <c:pt idx="1298">
                  <c:v>0.46557031414700001</c:v>
                </c:pt>
                <c:pt idx="1299">
                  <c:v>0.58091064557500005</c:v>
                </c:pt>
                <c:pt idx="1300">
                  <c:v>0.340902519731</c:v>
                </c:pt>
                <c:pt idx="1301">
                  <c:v>0.14711704634700001</c:v>
                </c:pt>
                <c:pt idx="1302">
                  <c:v>0.862298850575</c:v>
                </c:pt>
                <c:pt idx="1303">
                  <c:v>0.43494176632999998</c:v>
                </c:pt>
                <c:pt idx="1304">
                  <c:v>0.75499732286300003</c:v>
                </c:pt>
                <c:pt idx="1305">
                  <c:v>0.51868160282300002</c:v>
                </c:pt>
                <c:pt idx="1306">
                  <c:v>0.28438331854499999</c:v>
                </c:pt>
                <c:pt idx="1307">
                  <c:v>0.73823109843099999</c:v>
                </c:pt>
                <c:pt idx="1308">
                  <c:v>0.28890680797099999</c:v>
                </c:pt>
                <c:pt idx="1309">
                  <c:v>0.36005246341800001</c:v>
                </c:pt>
                <c:pt idx="1310">
                  <c:v>0.15079814163999999</c:v>
                </c:pt>
                <c:pt idx="1311">
                  <c:v>0.33413359959</c:v>
                </c:pt>
                <c:pt idx="1312">
                  <c:v>0.44248280988700001</c:v>
                </c:pt>
                <c:pt idx="1313">
                  <c:v>0.66011875094799999</c:v>
                </c:pt>
                <c:pt idx="1314">
                  <c:v>0.50604960606399996</c:v>
                </c:pt>
                <c:pt idx="1315">
                  <c:v>0.66185712691999998</c:v>
                </c:pt>
                <c:pt idx="1316">
                  <c:v>0.79698200254700002</c:v>
                </c:pt>
                <c:pt idx="1317">
                  <c:v>0.20410211623300001</c:v>
                </c:pt>
                <c:pt idx="1318">
                  <c:v>0.89395860395299998</c:v>
                </c:pt>
                <c:pt idx="1319">
                  <c:v>0.21778216586999999</c:v>
                </c:pt>
                <c:pt idx="1320">
                  <c:v>0.202842456665</c:v>
                </c:pt>
                <c:pt idx="1321">
                  <c:v>0.29932147552600002</c:v>
                </c:pt>
                <c:pt idx="1322">
                  <c:v>3.7571385632700002E-2</c:v>
                </c:pt>
                <c:pt idx="1323">
                  <c:v>0.34111720828999997</c:v>
                </c:pt>
                <c:pt idx="1324">
                  <c:v>0.760939167556</c:v>
                </c:pt>
                <c:pt idx="1325">
                  <c:v>0.68556741179199998</c:v>
                </c:pt>
                <c:pt idx="1326">
                  <c:v>0.28973229781299997</c:v>
                </c:pt>
                <c:pt idx="1327">
                  <c:v>0.72979752732500003</c:v>
                </c:pt>
                <c:pt idx="1328">
                  <c:v>0.61154299175500004</c:v>
                </c:pt>
                <c:pt idx="1329">
                  <c:v>0.143462516373</c:v>
                </c:pt>
                <c:pt idx="1330">
                  <c:v>0.99836181705500004</c:v>
                </c:pt>
                <c:pt idx="1331">
                  <c:v>0.62047912326099997</c:v>
                </c:pt>
                <c:pt idx="1332">
                  <c:v>0.47300664451800001</c:v>
                </c:pt>
                <c:pt idx="1333">
                  <c:v>0.18664019288</c:v>
                </c:pt>
                <c:pt idx="1334">
                  <c:v>0.46561926605499998</c:v>
                </c:pt>
                <c:pt idx="1335">
                  <c:v>0.46107676935300002</c:v>
                </c:pt>
                <c:pt idx="1336">
                  <c:v>0.41089120729599998</c:v>
                </c:pt>
                <c:pt idx="1337">
                  <c:v>0.39118273088599997</c:v>
                </c:pt>
                <c:pt idx="1338">
                  <c:v>0.62082611563300005</c:v>
                </c:pt>
                <c:pt idx="1339">
                  <c:v>0.45600362869200001</c:v>
                </c:pt>
                <c:pt idx="1340">
                  <c:v>0.51385240887999994</c:v>
                </c:pt>
                <c:pt idx="1341">
                  <c:v>0.495536183174</c:v>
                </c:pt>
                <c:pt idx="1342">
                  <c:v>0.33724075743900001</c:v>
                </c:pt>
                <c:pt idx="1343">
                  <c:v>0.30192298111900001</c:v>
                </c:pt>
                <c:pt idx="1344">
                  <c:v>0.25963475358799998</c:v>
                </c:pt>
                <c:pt idx="1345">
                  <c:v>0.31845420080699999</c:v>
                </c:pt>
                <c:pt idx="1346">
                  <c:v>0.14734299516900001</c:v>
                </c:pt>
                <c:pt idx="1347">
                  <c:v>0.83334701584399995</c:v>
                </c:pt>
                <c:pt idx="1348">
                  <c:v>6.9486968859700002E-2</c:v>
                </c:pt>
                <c:pt idx="1349">
                  <c:v>0.49551437171700002</c:v>
                </c:pt>
                <c:pt idx="1350">
                  <c:v>0.236692642348</c:v>
                </c:pt>
                <c:pt idx="1351">
                  <c:v>0.64010198387100004</c:v>
                </c:pt>
                <c:pt idx="1352">
                  <c:v>0.598617756512</c:v>
                </c:pt>
                <c:pt idx="1353">
                  <c:v>0.23945296793699999</c:v>
                </c:pt>
                <c:pt idx="1354">
                  <c:v>0.22329828444899999</c:v>
                </c:pt>
                <c:pt idx="1355">
                  <c:v>0.47932363822899998</c:v>
                </c:pt>
                <c:pt idx="1356">
                  <c:v>0.54431580945199998</c:v>
                </c:pt>
                <c:pt idx="1357">
                  <c:v>0.71854770616399999</c:v>
                </c:pt>
                <c:pt idx="1358">
                  <c:v>0.656084656085</c:v>
                </c:pt>
                <c:pt idx="1359">
                  <c:v>0.654245571167</c:v>
                </c:pt>
                <c:pt idx="1360">
                  <c:v>0.94613850099700003</c:v>
                </c:pt>
                <c:pt idx="1361">
                  <c:v>0.46725945656599999</c:v>
                </c:pt>
                <c:pt idx="1362">
                  <c:v>0.97269245026600004</c:v>
                </c:pt>
                <c:pt idx="1363">
                  <c:v>0.64342379268200001</c:v>
                </c:pt>
                <c:pt idx="1364">
                  <c:v>0.59748427673000004</c:v>
                </c:pt>
                <c:pt idx="1365">
                  <c:v>0.66335392043100005</c:v>
                </c:pt>
                <c:pt idx="1366">
                  <c:v>0.26023622783299999</c:v>
                </c:pt>
                <c:pt idx="1367">
                  <c:v>0.46366445916100002</c:v>
                </c:pt>
                <c:pt idx="1368">
                  <c:v>0.67472583308599998</c:v>
                </c:pt>
                <c:pt idx="1369">
                  <c:v>0.58723001734199998</c:v>
                </c:pt>
                <c:pt idx="1370">
                  <c:v>0.40869898821799999</c:v>
                </c:pt>
                <c:pt idx="1371">
                  <c:v>0.36996290635099999</c:v>
                </c:pt>
                <c:pt idx="1372">
                  <c:v>0.90572143860300003</c:v>
                </c:pt>
                <c:pt idx="1373">
                  <c:v>0.63615737774900005</c:v>
                </c:pt>
                <c:pt idx="1374">
                  <c:v>0.49941614441100002</c:v>
                </c:pt>
                <c:pt idx="1375">
                  <c:v>0.50754350793400005</c:v>
                </c:pt>
                <c:pt idx="1376">
                  <c:v>0.51100289505800001</c:v>
                </c:pt>
                <c:pt idx="1377">
                  <c:v>0.49628130810499999</c:v>
                </c:pt>
                <c:pt idx="1378">
                  <c:v>0.780289893008</c:v>
                </c:pt>
                <c:pt idx="1379">
                  <c:v>0.96592343289899996</c:v>
                </c:pt>
                <c:pt idx="1380">
                  <c:v>0.621961465218</c:v>
                </c:pt>
                <c:pt idx="1381">
                  <c:v>0.27773892294399999</c:v>
                </c:pt>
                <c:pt idx="1382">
                  <c:v>6.8706182281700001E-2</c:v>
                </c:pt>
                <c:pt idx="1383">
                  <c:v>0.429709248376</c:v>
                </c:pt>
                <c:pt idx="1384">
                  <c:v>0.14599226669500001</c:v>
                </c:pt>
                <c:pt idx="1385">
                  <c:v>0.59771746905699996</c:v>
                </c:pt>
                <c:pt idx="1386">
                  <c:v>1.00026546323E-2</c:v>
                </c:pt>
                <c:pt idx="1387">
                  <c:v>0.51165479315100004</c:v>
                </c:pt>
                <c:pt idx="1388">
                  <c:v>0.434221132244</c:v>
                </c:pt>
                <c:pt idx="1389">
                  <c:v>0.25194938600200001</c:v>
                </c:pt>
                <c:pt idx="1390">
                  <c:v>0.34149636449699999</c:v>
                </c:pt>
                <c:pt idx="1391">
                  <c:v>0.39403310896900001</c:v>
                </c:pt>
                <c:pt idx="1392">
                  <c:v>0.454854091016</c:v>
                </c:pt>
                <c:pt idx="1393">
                  <c:v>0.87078731573199997</c:v>
                </c:pt>
                <c:pt idx="1394">
                  <c:v>9.7451737451699993E-2</c:v>
                </c:pt>
                <c:pt idx="1395">
                  <c:v>0.57494105666299999</c:v>
                </c:pt>
                <c:pt idx="1396">
                  <c:v>0.529338173104</c:v>
                </c:pt>
                <c:pt idx="1397">
                  <c:v>0.68419663604799996</c:v>
                </c:pt>
                <c:pt idx="1398">
                  <c:v>0.82256309834600005</c:v>
                </c:pt>
                <c:pt idx="1399">
                  <c:v>0.47738882703500002</c:v>
                </c:pt>
                <c:pt idx="1400">
                  <c:v>0.55378171620799999</c:v>
                </c:pt>
                <c:pt idx="1401">
                  <c:v>0.245220933877</c:v>
                </c:pt>
                <c:pt idx="1402">
                  <c:v>0.43014027182199999</c:v>
                </c:pt>
                <c:pt idx="1403">
                  <c:v>0.52893809763499999</c:v>
                </c:pt>
                <c:pt idx="1404">
                  <c:v>0.518095210433</c:v>
                </c:pt>
                <c:pt idx="1405">
                  <c:v>0.352418759232</c:v>
                </c:pt>
                <c:pt idx="1406">
                  <c:v>0.20333653795500001</c:v>
                </c:pt>
                <c:pt idx="1407">
                  <c:v>0.216249065071</c:v>
                </c:pt>
                <c:pt idx="1408">
                  <c:v>0.31109614025900001</c:v>
                </c:pt>
                <c:pt idx="1409">
                  <c:v>0.32801561559800002</c:v>
                </c:pt>
                <c:pt idx="1410">
                  <c:v>0.33644414556199997</c:v>
                </c:pt>
                <c:pt idx="1411">
                  <c:v>0.54565533275199996</c:v>
                </c:pt>
                <c:pt idx="1412">
                  <c:v>0.65673226571200005</c:v>
                </c:pt>
                <c:pt idx="1413">
                  <c:v>0.21740233169600001</c:v>
                </c:pt>
                <c:pt idx="1414">
                  <c:v>0.76083133493199995</c:v>
                </c:pt>
                <c:pt idx="1415">
                  <c:v>0.75152946734399995</c:v>
                </c:pt>
                <c:pt idx="1416">
                  <c:v>0.73623225664299996</c:v>
                </c:pt>
                <c:pt idx="1417">
                  <c:v>0.38034278459600002</c:v>
                </c:pt>
                <c:pt idx="1418">
                  <c:v>0.57541206356700003</c:v>
                </c:pt>
                <c:pt idx="1419">
                  <c:v>0.41612541993300001</c:v>
                </c:pt>
                <c:pt idx="1420">
                  <c:v>0.49030303030299999</c:v>
                </c:pt>
                <c:pt idx="1421">
                  <c:v>0.30481473218799998</c:v>
                </c:pt>
                <c:pt idx="1422">
                  <c:v>0.19752164318500001</c:v>
                </c:pt>
                <c:pt idx="1423">
                  <c:v>0.507408131288</c:v>
                </c:pt>
                <c:pt idx="1424">
                  <c:v>0.55752007622199995</c:v>
                </c:pt>
                <c:pt idx="1425">
                  <c:v>0.57886259922500005</c:v>
                </c:pt>
                <c:pt idx="1426">
                  <c:v>0.26614055668100001</c:v>
                </c:pt>
                <c:pt idx="1427">
                  <c:v>0.34998360862400002</c:v>
                </c:pt>
                <c:pt idx="1428">
                  <c:v>0.15116874253500001</c:v>
                </c:pt>
                <c:pt idx="1429">
                  <c:v>0.112322131396</c:v>
                </c:pt>
                <c:pt idx="1430">
                  <c:v>0.55316546080100004</c:v>
                </c:pt>
                <c:pt idx="1431">
                  <c:v>0.98115057261299998</c:v>
                </c:pt>
                <c:pt idx="1432">
                  <c:v>0.308424037318</c:v>
                </c:pt>
                <c:pt idx="1433">
                  <c:v>0.74314262250200003</c:v>
                </c:pt>
                <c:pt idx="1434">
                  <c:v>0.56827486932600002</c:v>
                </c:pt>
                <c:pt idx="1435">
                  <c:v>0.10208225556099999</c:v>
                </c:pt>
                <c:pt idx="1436">
                  <c:v>0.283919120641</c:v>
                </c:pt>
                <c:pt idx="1437">
                  <c:v>1</c:v>
                </c:pt>
                <c:pt idx="1438">
                  <c:v>0.67920602554999998</c:v>
                </c:pt>
                <c:pt idx="1439">
                  <c:v>0.49053546461600001</c:v>
                </c:pt>
                <c:pt idx="1440">
                  <c:v>0.21559042963700001</c:v>
                </c:pt>
                <c:pt idx="1441">
                  <c:v>0.24040769471599999</c:v>
                </c:pt>
                <c:pt idx="1442">
                  <c:v>0.42027194066700002</c:v>
                </c:pt>
                <c:pt idx="1443">
                  <c:v>0.52250052863300001</c:v>
                </c:pt>
                <c:pt idx="1444">
                  <c:v>0.46363576056400002</c:v>
                </c:pt>
                <c:pt idx="1445">
                  <c:v>0.51279039894300005</c:v>
                </c:pt>
                <c:pt idx="1446">
                  <c:v>0.37616699317699998</c:v>
                </c:pt>
                <c:pt idx="1447">
                  <c:v>0.69574732359400004</c:v>
                </c:pt>
                <c:pt idx="1448">
                  <c:v>0.122061883806</c:v>
                </c:pt>
                <c:pt idx="1449">
                  <c:v>0.50061119302400003</c:v>
                </c:pt>
                <c:pt idx="1450">
                  <c:v>0.68007449908399997</c:v>
                </c:pt>
                <c:pt idx="1451">
                  <c:v>0.384753042233</c:v>
                </c:pt>
                <c:pt idx="1452">
                  <c:v>0.45190485346199999</c:v>
                </c:pt>
                <c:pt idx="1453">
                  <c:v>0.60754070265600002</c:v>
                </c:pt>
                <c:pt idx="1454">
                  <c:v>0.201787459852</c:v>
                </c:pt>
                <c:pt idx="1455">
                  <c:v>0.48756168389400001</c:v>
                </c:pt>
                <c:pt idx="1456">
                  <c:v>0.47524562795899999</c:v>
                </c:pt>
                <c:pt idx="1457">
                  <c:v>0.39889616098500003</c:v>
                </c:pt>
                <c:pt idx="1458">
                  <c:v>0.40578562366400001</c:v>
                </c:pt>
                <c:pt idx="1459">
                  <c:v>0.14408019903399999</c:v>
                </c:pt>
                <c:pt idx="1460">
                  <c:v>0.368941457408</c:v>
                </c:pt>
                <c:pt idx="1461">
                  <c:v>0.72399648403200001</c:v>
                </c:pt>
                <c:pt idx="1462">
                  <c:v>0.60783371380499995</c:v>
                </c:pt>
                <c:pt idx="1463">
                  <c:v>0.40487637362599999</c:v>
                </c:pt>
                <c:pt idx="1464">
                  <c:v>0.57009185337799995</c:v>
                </c:pt>
                <c:pt idx="1465">
                  <c:v>0.20234365774499999</c:v>
                </c:pt>
                <c:pt idx="1466">
                  <c:v>0.352208885039</c:v>
                </c:pt>
                <c:pt idx="1467">
                  <c:v>3.3046418690400002E-2</c:v>
                </c:pt>
                <c:pt idx="1468">
                  <c:v>0.259576042713</c:v>
                </c:pt>
                <c:pt idx="1469">
                  <c:v>0.70479016532399996</c:v>
                </c:pt>
                <c:pt idx="1470">
                  <c:v>0.53465513367799999</c:v>
                </c:pt>
                <c:pt idx="1471">
                  <c:v>0.49774539825699998</c:v>
                </c:pt>
                <c:pt idx="1472">
                  <c:v>0.504718026574</c:v>
                </c:pt>
                <c:pt idx="1473">
                  <c:v>0.65151854643200002</c:v>
                </c:pt>
                <c:pt idx="1474">
                  <c:v>0.40513303344099999</c:v>
                </c:pt>
                <c:pt idx="1475">
                  <c:v>0.70230222369200002</c:v>
                </c:pt>
                <c:pt idx="1476">
                  <c:v>0.46547706451300003</c:v>
                </c:pt>
                <c:pt idx="1477">
                  <c:v>0.233409658188</c:v>
                </c:pt>
                <c:pt idx="1478">
                  <c:v>0.913766132186</c:v>
                </c:pt>
                <c:pt idx="1479">
                  <c:v>0.57963424057699997</c:v>
                </c:pt>
                <c:pt idx="1480">
                  <c:v>0.52666869933600002</c:v>
                </c:pt>
                <c:pt idx="1481">
                  <c:v>0.81808176100600005</c:v>
                </c:pt>
                <c:pt idx="1482">
                  <c:v>0.95811717069500002</c:v>
                </c:pt>
                <c:pt idx="1483">
                  <c:v>0.59902295285399998</c:v>
                </c:pt>
                <c:pt idx="1484">
                  <c:v>0.28583693326600002</c:v>
                </c:pt>
                <c:pt idx="1485">
                  <c:v>0.11837686649</c:v>
                </c:pt>
                <c:pt idx="1486">
                  <c:v>0.267388362652</c:v>
                </c:pt>
                <c:pt idx="1487">
                  <c:v>0.289740128248</c:v>
                </c:pt>
                <c:pt idx="1488">
                  <c:v>0.91234971711500001</c:v>
                </c:pt>
                <c:pt idx="1489">
                  <c:v>0.24032596909699999</c:v>
                </c:pt>
                <c:pt idx="1490">
                  <c:v>0.73262773185499996</c:v>
                </c:pt>
                <c:pt idx="1491">
                  <c:v>0.54556149732600001</c:v>
                </c:pt>
                <c:pt idx="1492">
                  <c:v>0.173272886928</c:v>
                </c:pt>
                <c:pt idx="1493">
                  <c:v>3.3325233450199998E-2</c:v>
                </c:pt>
                <c:pt idx="1494">
                  <c:v>0.60364392771599995</c:v>
                </c:pt>
                <c:pt idx="1495">
                  <c:v>0.79718818613200004</c:v>
                </c:pt>
                <c:pt idx="1496">
                  <c:v>0.29570944059799997</c:v>
                </c:pt>
                <c:pt idx="1497">
                  <c:v>0.32756947507700002</c:v>
                </c:pt>
                <c:pt idx="1498">
                  <c:v>0.57963424057699997</c:v>
                </c:pt>
                <c:pt idx="1499">
                  <c:v>0.50116142485699999</c:v>
                </c:pt>
                <c:pt idx="1500">
                  <c:v>0.57963424057699997</c:v>
                </c:pt>
                <c:pt idx="1501">
                  <c:v>0.53482986668900001</c:v>
                </c:pt>
                <c:pt idx="1502">
                  <c:v>0.82687338501300001</c:v>
                </c:pt>
                <c:pt idx="1503">
                  <c:v>0.65142266168899998</c:v>
                </c:pt>
                <c:pt idx="1504">
                  <c:v>0.47875088048800002</c:v>
                </c:pt>
                <c:pt idx="1505">
                  <c:v>0.70866181019899999</c:v>
                </c:pt>
                <c:pt idx="1506">
                  <c:v>0.44654211092599999</c:v>
                </c:pt>
                <c:pt idx="1507">
                  <c:v>0.77106100428799995</c:v>
                </c:pt>
                <c:pt idx="1508">
                  <c:v>0.50826897752199995</c:v>
                </c:pt>
                <c:pt idx="1509">
                  <c:v>0.11517071691</c:v>
                </c:pt>
                <c:pt idx="1510">
                  <c:v>0.97393794749399998</c:v>
                </c:pt>
                <c:pt idx="1511">
                  <c:v>0.61133090294799997</c:v>
                </c:pt>
                <c:pt idx="1512">
                  <c:v>0.50156463350500002</c:v>
                </c:pt>
                <c:pt idx="1513">
                  <c:v>0.68441033259100004</c:v>
                </c:pt>
                <c:pt idx="1514">
                  <c:v>0.64511680726800003</c:v>
                </c:pt>
                <c:pt idx="1515">
                  <c:v>6.8586887332899998E-2</c:v>
                </c:pt>
                <c:pt idx="1516">
                  <c:v>0.25674411912799999</c:v>
                </c:pt>
                <c:pt idx="1517">
                  <c:v>0.69058638698999997</c:v>
                </c:pt>
                <c:pt idx="1518">
                  <c:v>0.46460072638099997</c:v>
                </c:pt>
                <c:pt idx="1519">
                  <c:v>0.44707083808499998</c:v>
                </c:pt>
                <c:pt idx="1520">
                  <c:v>0.42453911548399997</c:v>
                </c:pt>
                <c:pt idx="1521">
                  <c:v>0.41377380246099998</c:v>
                </c:pt>
                <c:pt idx="1522">
                  <c:v>0.27562180278699999</c:v>
                </c:pt>
                <c:pt idx="1523">
                  <c:v>0.40393972873200001</c:v>
                </c:pt>
                <c:pt idx="1524">
                  <c:v>3.02484232205E-2</c:v>
                </c:pt>
                <c:pt idx="1525">
                  <c:v>0.413154555742</c:v>
                </c:pt>
                <c:pt idx="1526">
                  <c:v>0.111517603512</c:v>
                </c:pt>
                <c:pt idx="1527">
                  <c:v>0.39417707711099997</c:v>
                </c:pt>
                <c:pt idx="1528">
                  <c:v>0.35038649527400001</c:v>
                </c:pt>
                <c:pt idx="1529">
                  <c:v>0.75059157595799997</c:v>
                </c:pt>
                <c:pt idx="1530">
                  <c:v>0.31482701547500003</c:v>
                </c:pt>
                <c:pt idx="1531">
                  <c:v>0.58710697529699996</c:v>
                </c:pt>
                <c:pt idx="1532">
                  <c:v>0.70196087042400002</c:v>
                </c:pt>
                <c:pt idx="1533">
                  <c:v>0.84740112761800002</c:v>
                </c:pt>
                <c:pt idx="1534">
                  <c:v>6.6268382352900002E-2</c:v>
                </c:pt>
                <c:pt idx="1535">
                  <c:v>1</c:v>
                </c:pt>
                <c:pt idx="1536">
                  <c:v>0.580015888428</c:v>
                </c:pt>
                <c:pt idx="1537">
                  <c:v>0.62767857142899997</c:v>
                </c:pt>
                <c:pt idx="1538">
                  <c:v>0.43479493652399998</c:v>
                </c:pt>
                <c:pt idx="1539">
                  <c:v>0.49162962262400001</c:v>
                </c:pt>
                <c:pt idx="1540">
                  <c:v>0.235289487356</c:v>
                </c:pt>
                <c:pt idx="1541">
                  <c:v>0.35494722877000001</c:v>
                </c:pt>
                <c:pt idx="1542">
                  <c:v>0.61752235357499996</c:v>
                </c:pt>
                <c:pt idx="1543">
                  <c:v>0.43417074950500001</c:v>
                </c:pt>
                <c:pt idx="1544">
                  <c:v>0.75881438387099998</c:v>
                </c:pt>
                <c:pt idx="1545">
                  <c:v>0.77093455272900002</c:v>
                </c:pt>
                <c:pt idx="1546">
                  <c:v>0.74356474259000005</c:v>
                </c:pt>
                <c:pt idx="1547">
                  <c:v>0.49576475833099998</c:v>
                </c:pt>
                <c:pt idx="1548">
                  <c:v>0.74647213585299999</c:v>
                </c:pt>
                <c:pt idx="1549">
                  <c:v>0.931113662457</c:v>
                </c:pt>
                <c:pt idx="1550">
                  <c:v>0.53511973800900003</c:v>
                </c:pt>
                <c:pt idx="1551">
                  <c:v>0.966328066215</c:v>
                </c:pt>
                <c:pt idx="1552">
                  <c:v>2.8115770820999999E-2</c:v>
                </c:pt>
                <c:pt idx="1553">
                  <c:v>0.28942807625599998</c:v>
                </c:pt>
                <c:pt idx="1554">
                  <c:v>0.45823809345400002</c:v>
                </c:pt>
                <c:pt idx="1555">
                  <c:v>0.23102659706699999</c:v>
                </c:pt>
                <c:pt idx="1556">
                  <c:v>0.118897040223</c:v>
                </c:pt>
                <c:pt idx="1557">
                  <c:v>0.176754668384</c:v>
                </c:pt>
                <c:pt idx="1558">
                  <c:v>0.55508146395699998</c:v>
                </c:pt>
                <c:pt idx="1559">
                  <c:v>0.35484482649600002</c:v>
                </c:pt>
                <c:pt idx="1560">
                  <c:v>0.197864830459</c:v>
                </c:pt>
                <c:pt idx="1561">
                  <c:v>0.463441378279</c:v>
                </c:pt>
                <c:pt idx="1562">
                  <c:v>0.45505520650499998</c:v>
                </c:pt>
                <c:pt idx="1563">
                  <c:v>7.1462153267499995E-2</c:v>
                </c:pt>
                <c:pt idx="1564">
                  <c:v>0.76879450769699997</c:v>
                </c:pt>
                <c:pt idx="1565">
                  <c:v>0.62260502201599999</c:v>
                </c:pt>
                <c:pt idx="1566">
                  <c:v>0.19180633147100001</c:v>
                </c:pt>
                <c:pt idx="1567">
                  <c:v>0.26606302916300001</c:v>
                </c:pt>
                <c:pt idx="1568">
                  <c:v>0.59119969913500003</c:v>
                </c:pt>
                <c:pt idx="1569">
                  <c:v>0.22596804765799999</c:v>
                </c:pt>
                <c:pt idx="1570">
                  <c:v>0.38579136690600002</c:v>
                </c:pt>
                <c:pt idx="1571">
                  <c:v>0.87430275390300005</c:v>
                </c:pt>
                <c:pt idx="1572">
                  <c:v>0.64049283534799994</c:v>
                </c:pt>
                <c:pt idx="1573">
                  <c:v>0.85578069129900003</c:v>
                </c:pt>
                <c:pt idx="1574">
                  <c:v>0.53638236247500004</c:v>
                </c:pt>
                <c:pt idx="1575">
                  <c:v>0.20918295267199999</c:v>
                </c:pt>
                <c:pt idx="1576">
                  <c:v>0.24594069890600001</c:v>
                </c:pt>
                <c:pt idx="1577">
                  <c:v>0.127801020116</c:v>
                </c:pt>
                <c:pt idx="1578">
                  <c:v>0.79224617524300001</c:v>
                </c:pt>
                <c:pt idx="1579">
                  <c:v>0.49861508632599999</c:v>
                </c:pt>
                <c:pt idx="1580">
                  <c:v>0.164125008548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CC-43A2-80AA-DB2E9A137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4341296"/>
        <c:axId val="-2074448624"/>
      </c:scatterChart>
      <c:valAx>
        <c:axId val="-20743412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ko-KR" sz="1200" b="0" i="0" baseline="0" dirty="0" smtClean="0">
                    <a:effectLst/>
                  </a:rPr>
                  <a:t>topic fraction in contents</a:t>
                </a:r>
                <a:endParaRPr lang="ko-KR" altLang="ko-KR" sz="12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-2074448624"/>
        <c:crosses val="autoZero"/>
        <c:crossBetween val="midCat"/>
      </c:valAx>
      <c:valAx>
        <c:axId val="-2074448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ko-KR" sz="1200" b="0" i="0" baseline="0" dirty="0" smtClean="0">
                    <a:effectLst/>
                  </a:rPr>
                  <a:t>topic fraction in interactions</a:t>
                </a:r>
                <a:endParaRPr lang="ko-KR" altLang="ko-KR" sz="12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-207434129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'Pin-Final-Histo-Design'!$B$2:$B$6</c:f>
              <c:strCache>
                <c:ptCount val="5"/>
                <c:pt idx="0">
                  <c:v>[0.0,0.2)</c:v>
                </c:pt>
                <c:pt idx="1">
                  <c:v>[0.2,0.4)</c:v>
                </c:pt>
                <c:pt idx="2">
                  <c:v>[0.4,0.6)</c:v>
                </c:pt>
                <c:pt idx="3">
                  <c:v>[0.6,0.8)</c:v>
                </c:pt>
                <c:pt idx="4">
                  <c:v>[0.8,1.0]</c:v>
                </c:pt>
              </c:strCache>
            </c:strRef>
          </c:cat>
          <c:val>
            <c:numRef>
              <c:f>'Pin-Final-Histo-Design'!$C$2:$C$6</c:f>
              <c:numCache>
                <c:formatCode>General</c:formatCode>
                <c:ptCount val="5"/>
                <c:pt idx="0">
                  <c:v>336</c:v>
                </c:pt>
                <c:pt idx="1">
                  <c:v>349</c:v>
                </c:pt>
                <c:pt idx="2">
                  <c:v>378</c:v>
                </c:pt>
                <c:pt idx="3">
                  <c:v>397</c:v>
                </c:pt>
                <c:pt idx="4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4-42AE-B91A-AD222F6A7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4558816"/>
        <c:axId val="-2074552736"/>
      </c:barChart>
      <c:catAx>
        <c:axId val="-2074558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topic difference</a:t>
                </a:r>
                <a:endParaRPr lang="ko-KR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-2074552736"/>
        <c:crosses val="autoZero"/>
        <c:auto val="1"/>
        <c:lblAlgn val="ctr"/>
        <c:lblOffset val="100"/>
        <c:noMultiLvlLbl val="0"/>
      </c:catAx>
      <c:valAx>
        <c:axId val="-207455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user count</a:t>
                </a:r>
                <a:endParaRPr lang="ko-KR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-2074558816"/>
        <c:crosses val="autoZero"/>
        <c:crossBetween val="between"/>
        <c:majorUnit val="100"/>
      </c:valAx>
      <c:spPr>
        <a:noFill/>
        <a:ln w="952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'ScoopIt-Histo-Education'!$B$20:$B$24</c:f>
              <c:strCache>
                <c:ptCount val="5"/>
                <c:pt idx="0">
                  <c:v>[0.0,0.2)</c:v>
                </c:pt>
                <c:pt idx="1">
                  <c:v>[0.2,0.4)</c:v>
                </c:pt>
                <c:pt idx="2">
                  <c:v>[0.4,0.6)</c:v>
                </c:pt>
                <c:pt idx="3">
                  <c:v>[0.6,0.8)</c:v>
                </c:pt>
                <c:pt idx="4">
                  <c:v>[0.8,1.0]</c:v>
                </c:pt>
              </c:strCache>
            </c:strRef>
          </c:cat>
          <c:val>
            <c:numRef>
              <c:f>'ScoopIt-Histo-Education'!$C$20:$C$24</c:f>
              <c:numCache>
                <c:formatCode>General</c:formatCode>
                <c:ptCount val="5"/>
                <c:pt idx="0">
                  <c:v>353</c:v>
                </c:pt>
                <c:pt idx="1">
                  <c:v>445</c:v>
                </c:pt>
                <c:pt idx="2">
                  <c:v>389</c:v>
                </c:pt>
                <c:pt idx="3">
                  <c:v>260</c:v>
                </c:pt>
                <c:pt idx="4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E-44ED-A7EB-5368F22ED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4653376"/>
        <c:axId val="-2074647264"/>
      </c:barChart>
      <c:catAx>
        <c:axId val="-2074653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명조 Std M" panose="02020600000000000000" pitchFamily="18" charset="-127"/>
                    <a:cs typeface="Times New Roman" panose="02020603050405020304" pitchFamily="18" charset="0"/>
                  </a:defRPr>
                </a:pPr>
                <a:r>
                  <a:rPr lang="en-US" sz="1200"/>
                  <a:t>topic difference</a:t>
                </a:r>
                <a:endParaRPr lang="ko-KR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Adobe 명조 Std M" panose="02020600000000000000" pitchFamily="18" charset="-127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Adobe 명조 Std M" panose="02020600000000000000" pitchFamily="18" charset="-127"/>
                <a:cs typeface="Times New Roman" panose="02020603050405020304" pitchFamily="18" charset="0"/>
              </a:defRPr>
            </a:pPr>
            <a:endParaRPr lang="ko-KR"/>
          </a:p>
        </c:txPr>
        <c:crossAx val="-2074647264"/>
        <c:crosses val="autoZero"/>
        <c:auto val="1"/>
        <c:lblAlgn val="ctr"/>
        <c:lblOffset val="100"/>
        <c:noMultiLvlLbl val="0"/>
      </c:catAx>
      <c:valAx>
        <c:axId val="-207464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명조 Std M" panose="02020600000000000000" pitchFamily="18" charset="-127"/>
                    <a:cs typeface="Times New Roman" panose="02020603050405020304" pitchFamily="18" charset="0"/>
                  </a:defRPr>
                </a:pPr>
                <a:r>
                  <a:rPr lang="en-US" sz="1200"/>
                  <a:t>user count</a:t>
                </a:r>
                <a:endParaRPr lang="ko-KR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Adobe 명조 Std M" panose="02020600000000000000" pitchFamily="18" charset="-127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Adobe 명조 Std M" panose="02020600000000000000" pitchFamily="18" charset="-127"/>
                <a:cs typeface="Times New Roman" panose="02020603050405020304" pitchFamily="18" charset="0"/>
              </a:defRPr>
            </a:pPr>
            <a:endParaRPr lang="ko-KR"/>
          </a:p>
        </c:txPr>
        <c:crossAx val="-20746533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Times New Roman" panose="02020603050405020304" pitchFamily="18" charset="0"/>
          <a:ea typeface="Adobe 명조 Std M" panose="02020600000000000000" pitchFamily="18" charset="-127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8CBA9-F0A2-4270-89E6-C58BD5345CEB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85CD-5929-44EF-B8E4-A4EE40FCE4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26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616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300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17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82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851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65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698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534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730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736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99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685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272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081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640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228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925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798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27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50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8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93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35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695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352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76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85CD-5929-44EF-B8E4-A4EE40FCE44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42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51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28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338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8545287" y="5873328"/>
            <a:ext cx="598714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 15"/>
          <p:cNvSpPr/>
          <p:nvPr/>
        </p:nvSpPr>
        <p:spPr bwMode="gray">
          <a:xfrm>
            <a:off x="7805058" y="2677888"/>
            <a:ext cx="1342507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 bwMode="gray">
          <a:xfrm>
            <a:off x="-10886" y="2917373"/>
            <a:ext cx="8632372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649224" y="6419088"/>
            <a:ext cx="7845552" cy="365760"/>
          </a:xfrm>
        </p:spPr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8668512" y="6419088"/>
            <a:ext cx="475488" cy="365760"/>
          </a:xfrm>
        </p:spPr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reeform 8"/>
          <p:cNvSpPr/>
          <p:nvPr/>
        </p:nvSpPr>
        <p:spPr bwMode="gray">
          <a:xfrm>
            <a:off x="1772575" y="2"/>
            <a:ext cx="1310936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/>
          <p:cNvSpPr/>
          <p:nvPr/>
        </p:nvSpPr>
        <p:spPr bwMode="gray">
          <a:xfrm>
            <a:off x="-5917" y="2"/>
            <a:ext cx="2019775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 bwMode="gray">
          <a:xfrm>
            <a:off x="-3131" y="895611"/>
            <a:ext cx="2156565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36576" y="36576"/>
            <a:ext cx="1856232" cy="365760"/>
          </a:xfrm>
        </p:spPr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18" name="Oval 17"/>
          <p:cNvSpPr/>
          <p:nvPr/>
        </p:nvSpPr>
        <p:spPr bwMode="gray">
          <a:xfrm>
            <a:off x="75895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 bwMode="gray">
          <a:xfrm>
            <a:off x="80467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 bwMode="gray">
          <a:xfrm>
            <a:off x="85039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76656" y="1755648"/>
            <a:ext cx="77724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76656" y="2834640"/>
            <a:ext cx="6437376" cy="59436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3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2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그림 16" descr="3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 descr="3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048"/>
            <a:ext cx="8229600" cy="4599432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" y="6583680"/>
            <a:ext cx="1815806" cy="2286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4404" y="6583680"/>
            <a:ext cx="5116417" cy="2286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altLang="ko-KR" dirty="0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23FB102-0D7D-40BE-89FD-9D33210B763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4141" y="240068"/>
            <a:ext cx="8629728" cy="523456"/>
          </a:xfrm>
        </p:spPr>
        <p:txBody>
          <a:bodyPr>
            <a:noAutofit/>
          </a:bodyPr>
          <a:lstStyle>
            <a:lvl1pPr algn="l">
              <a:defRPr sz="3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2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438146"/>
            <a:ext cx="7735824" cy="1352931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029968" y="1929384"/>
            <a:ext cx="6419088" cy="1499616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7589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 bwMode="gray">
          <a:xfrm>
            <a:off x="12161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 bwMode="gray">
          <a:xfrm>
            <a:off x="16733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082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73152"/>
            <a:ext cx="6144768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 bwMode="gray">
          <a:xfrm>
            <a:off x="12161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 bwMode="gray">
          <a:xfrm>
            <a:off x="76352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9360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8056" y="1426464"/>
            <a:ext cx="4041648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18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" y="2240280"/>
            <a:ext cx="4050792" cy="3776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599432" y="1426464"/>
            <a:ext cx="4041648" cy="786384"/>
          </a:xfrm>
        </p:spPr>
        <p:txBody>
          <a:bodyPr anchor="b"/>
          <a:lstStyle>
            <a:lvl1pPr marL="0" indent="0">
              <a:buNone/>
              <a:defRPr sz="18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9432" y="2240280"/>
            <a:ext cx="4050792" cy="3776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3152"/>
            <a:ext cx="70043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2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9728"/>
            <a:ext cx="7004304" cy="1143000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Oval 5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362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774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5918" y="0"/>
            <a:ext cx="2404872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575303" y="411480"/>
            <a:ext cx="5148072" cy="11620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4208"/>
            <a:ext cx="5111750" cy="47000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0080" y="1664208"/>
            <a:ext cx="2825496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2257" y="6583680"/>
            <a:ext cx="2133600" cy="228600"/>
          </a:xfrm>
        </p:spPr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583680"/>
            <a:ext cx="5029200" cy="228600"/>
          </a:xfrm>
        </p:spPr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Oval 10"/>
          <p:cNvSpPr/>
          <p:nvPr/>
        </p:nvSpPr>
        <p:spPr bwMode="gray">
          <a:xfrm>
            <a:off x="22585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 bwMode="gray">
          <a:xfrm>
            <a:off x="27157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 bwMode="gray">
          <a:xfrm>
            <a:off x="31729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0598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55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859536" y="502920"/>
            <a:ext cx="7653528" cy="566928"/>
          </a:xfrm>
        </p:spPr>
        <p:txBody>
          <a:bodyPr anchor="ctr">
            <a:normAutofit/>
          </a:bodyPr>
          <a:lstStyle>
            <a:lvl1pPr algn="l"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9536" y="1170432"/>
            <a:ext cx="7644384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859536" y="5385816"/>
            <a:ext cx="7653528" cy="786384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466344" y="658368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 bwMode="gray">
          <a:xfrm>
            <a:off x="466344" y="5440680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85821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128016"/>
            <a:ext cx="6144768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7048"/>
            <a:ext cx="8229600" cy="459943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 bwMode="gray">
          <a:xfrm>
            <a:off x="12161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 bwMode="gray">
          <a:xfrm>
            <a:off x="76352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3404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6769374" y="6204296"/>
            <a:ext cx="852820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7411881" y="5623560"/>
            <a:ext cx="173736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5918" y="0"/>
            <a:ext cx="2404872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004304" y="274640"/>
            <a:ext cx="1682496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457200" y="274640"/>
            <a:ext cx="6400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57200" y="6583680"/>
            <a:ext cx="2133600" cy="228600"/>
          </a:xfrm>
        </p:spPr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70048" y="6583680"/>
            <a:ext cx="4114800" cy="228600"/>
          </a:xfrm>
        </p:spPr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7013448" y="6583680"/>
            <a:ext cx="457200" cy="228600"/>
          </a:xfrm>
        </p:spPr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327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그림 28" descr="15-3.png"/>
          <p:cNvPicPr>
            <a:picLocks noChangeAspect="1"/>
          </p:cNvPicPr>
          <p:nvPr userDrawn="1"/>
        </p:nvPicPr>
        <p:blipFill>
          <a:blip r:embed="rId3" cstate="print"/>
          <a:srcRect l="29706" t="44750" b="15875"/>
          <a:stretch>
            <a:fillRect/>
          </a:stretch>
        </p:blipFill>
        <p:spPr>
          <a:xfrm>
            <a:off x="4861574" y="3681028"/>
            <a:ext cx="4282426" cy="1799070"/>
          </a:xfrm>
          <a:prstGeom prst="rect">
            <a:avLst/>
          </a:prstGeom>
        </p:spPr>
      </p:pic>
      <p:pic>
        <p:nvPicPr>
          <p:cNvPr id="11" name="그림 10" descr="3.png"/>
          <p:cNvPicPr>
            <a:picLocks noChangeAspect="1"/>
          </p:cNvPicPr>
          <p:nvPr userDrawn="1"/>
        </p:nvPicPr>
        <p:blipFill>
          <a:blip r:embed="rId4" cstate="print"/>
          <a:srcRect l="20863" t="44225" r="15350" b="3423"/>
          <a:stretch>
            <a:fillRect/>
          </a:stretch>
        </p:blipFill>
        <p:spPr>
          <a:xfrm>
            <a:off x="1907704" y="3267744"/>
            <a:ext cx="5832648" cy="3590256"/>
          </a:xfrm>
          <a:prstGeom prst="rect">
            <a:avLst/>
          </a:prstGeom>
        </p:spPr>
      </p:pic>
      <p:pic>
        <p:nvPicPr>
          <p:cNvPr id="13" name="그림 12" descr="6.png"/>
          <p:cNvPicPr>
            <a:picLocks noChangeAspect="1"/>
          </p:cNvPicPr>
          <p:nvPr userDrawn="1"/>
        </p:nvPicPr>
        <p:blipFill>
          <a:blip r:embed="rId5" cstate="print"/>
          <a:srcRect l="20076" t="68900" r="66537" b="16925"/>
          <a:stretch>
            <a:fillRect/>
          </a:stretch>
        </p:blipFill>
        <p:spPr>
          <a:xfrm>
            <a:off x="2054861" y="5249265"/>
            <a:ext cx="859790" cy="6827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 descr="7.png"/>
          <p:cNvPicPr>
            <a:picLocks noChangeAspect="1"/>
          </p:cNvPicPr>
          <p:nvPr userDrawn="1"/>
        </p:nvPicPr>
        <p:blipFill>
          <a:blip r:embed="rId6" cstate="print"/>
          <a:srcRect l="40156" t="80975" r="48819" b="5376"/>
          <a:stretch>
            <a:fillRect/>
          </a:stretch>
        </p:blipFill>
        <p:spPr>
          <a:xfrm>
            <a:off x="3779911" y="5833242"/>
            <a:ext cx="849575" cy="788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 descr="9.png"/>
          <p:cNvPicPr>
            <a:picLocks noChangeAspect="1"/>
          </p:cNvPicPr>
          <p:nvPr userDrawn="1"/>
        </p:nvPicPr>
        <p:blipFill>
          <a:blip r:embed="rId7" cstate="print"/>
          <a:srcRect l="58662" t="58400" r="33857" b="34250"/>
          <a:stretch>
            <a:fillRect/>
          </a:stretch>
        </p:blipFill>
        <p:spPr>
          <a:xfrm>
            <a:off x="5292080" y="4293096"/>
            <a:ext cx="595278" cy="438626"/>
          </a:xfrm>
          <a:prstGeom prst="rect">
            <a:avLst/>
          </a:prstGeom>
        </p:spPr>
      </p:pic>
      <p:pic>
        <p:nvPicPr>
          <p:cNvPr id="19" name="그림 18" descr="10.png"/>
          <p:cNvPicPr>
            <a:picLocks noChangeAspect="1"/>
          </p:cNvPicPr>
          <p:nvPr userDrawn="1"/>
        </p:nvPicPr>
        <p:blipFill>
          <a:blip r:embed="rId8" cstate="print"/>
          <a:srcRect l="37400" t="55250" r="55906" b="33200"/>
          <a:stretch>
            <a:fillRect/>
          </a:stretch>
        </p:blipFill>
        <p:spPr>
          <a:xfrm>
            <a:off x="3635896" y="4329100"/>
            <a:ext cx="321357" cy="415874"/>
          </a:xfrm>
          <a:prstGeom prst="rect">
            <a:avLst/>
          </a:prstGeom>
        </p:spPr>
      </p:pic>
      <p:pic>
        <p:nvPicPr>
          <p:cNvPr id="25" name="그림 24" descr="12.png"/>
          <p:cNvPicPr>
            <a:picLocks noChangeAspect="1"/>
          </p:cNvPicPr>
          <p:nvPr userDrawn="1"/>
        </p:nvPicPr>
        <p:blipFill>
          <a:blip r:embed="rId9" cstate="print"/>
          <a:srcRect l="64962" t="50126" r="14563" b="15750"/>
          <a:stretch>
            <a:fillRect/>
          </a:stretch>
        </p:blipFill>
        <p:spPr>
          <a:xfrm>
            <a:off x="5760132" y="3320988"/>
            <a:ext cx="2293274" cy="28665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그림 25" descr="15-1.png"/>
          <p:cNvPicPr>
            <a:picLocks noChangeAspect="1"/>
          </p:cNvPicPr>
          <p:nvPr userDrawn="1"/>
        </p:nvPicPr>
        <p:blipFill>
          <a:blip r:embed="rId10" cstate="print"/>
          <a:srcRect l="3156" t="75200" r="73225" b="460"/>
          <a:stretch>
            <a:fillRect/>
          </a:stretch>
        </p:blipFill>
        <p:spPr>
          <a:xfrm>
            <a:off x="0" y="5188722"/>
            <a:ext cx="2159732" cy="16692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그림 27" descr="15-1.png"/>
          <p:cNvPicPr>
            <a:picLocks noChangeAspect="1"/>
          </p:cNvPicPr>
          <p:nvPr userDrawn="1"/>
        </p:nvPicPr>
        <p:blipFill>
          <a:blip r:embed="rId10" cstate="print"/>
          <a:srcRect l="73236" t="69950" r="3834"/>
          <a:stretch>
            <a:fillRect/>
          </a:stretch>
        </p:blipFill>
        <p:spPr>
          <a:xfrm>
            <a:off x="7047328" y="4797152"/>
            <a:ext cx="2096672" cy="20608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 descr="15-3.png"/>
          <p:cNvPicPr>
            <a:picLocks noChangeAspect="1"/>
          </p:cNvPicPr>
          <p:nvPr userDrawn="1"/>
        </p:nvPicPr>
        <p:blipFill>
          <a:blip r:embed="rId3" cstate="print"/>
          <a:srcRect l="9347" t="48719" r="68559" b="33745"/>
          <a:stretch>
            <a:fillRect/>
          </a:stretch>
        </p:blipFill>
        <p:spPr>
          <a:xfrm>
            <a:off x="1207993" y="3492736"/>
            <a:ext cx="2191202" cy="130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그림 11" descr="5.png"/>
          <p:cNvPicPr>
            <a:picLocks noChangeAspect="1"/>
          </p:cNvPicPr>
          <p:nvPr userDrawn="1"/>
        </p:nvPicPr>
        <p:blipFill>
          <a:blip r:embed="rId11" cstate="print"/>
          <a:srcRect l="17713" t="40550" r="68112" b="44225"/>
          <a:stretch>
            <a:fillRect/>
          </a:stretch>
        </p:blipFill>
        <p:spPr>
          <a:xfrm>
            <a:off x="1856065" y="3132696"/>
            <a:ext cx="1599811" cy="1288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 descr="42.png"/>
          <p:cNvPicPr>
            <a:picLocks noChangeAspect="1"/>
          </p:cNvPicPr>
          <p:nvPr userDrawn="1"/>
        </p:nvPicPr>
        <p:blipFill>
          <a:blip r:embed="rId12" cstate="print"/>
          <a:srcRect r="8023" b="20561"/>
          <a:stretch>
            <a:fillRect/>
          </a:stretch>
        </p:blipFill>
        <p:spPr>
          <a:xfrm>
            <a:off x="2868894" y="6260123"/>
            <a:ext cx="370958" cy="597877"/>
          </a:xfrm>
          <a:prstGeom prst="rect">
            <a:avLst/>
          </a:prstGeom>
        </p:spPr>
      </p:pic>
      <p:grpSp>
        <p:nvGrpSpPr>
          <p:cNvPr id="24" name="그룹 23"/>
          <p:cNvGrpSpPr/>
          <p:nvPr userDrawn="1"/>
        </p:nvGrpSpPr>
        <p:grpSpPr>
          <a:xfrm>
            <a:off x="4860032" y="3463046"/>
            <a:ext cx="813839" cy="365385"/>
            <a:chOff x="2159000" y="908050"/>
            <a:chExt cx="4448175" cy="1997075"/>
          </a:xfrm>
        </p:grpSpPr>
        <p:sp>
          <p:nvSpPr>
            <p:cNvPr id="13317" name="Freeform 5"/>
            <p:cNvSpPr>
              <a:spLocks noEditPoints="1"/>
            </p:cNvSpPr>
            <p:nvPr userDrawn="1"/>
          </p:nvSpPr>
          <p:spPr bwMode="auto">
            <a:xfrm>
              <a:off x="2159000" y="946150"/>
              <a:ext cx="1127125" cy="1450975"/>
            </a:xfrm>
            <a:custGeom>
              <a:avLst/>
              <a:gdLst/>
              <a:ahLst/>
              <a:cxnLst>
                <a:cxn ang="0">
                  <a:pos x="396" y="240"/>
                </a:cxn>
                <a:cxn ang="0">
                  <a:pos x="308" y="270"/>
                </a:cxn>
                <a:cxn ang="0">
                  <a:pos x="234" y="330"/>
                </a:cxn>
                <a:cxn ang="0">
                  <a:pos x="0" y="0"/>
                </a:cxn>
                <a:cxn ang="0">
                  <a:pos x="212" y="794"/>
                </a:cxn>
                <a:cxn ang="0">
                  <a:pos x="256" y="844"/>
                </a:cxn>
                <a:cxn ang="0">
                  <a:pos x="336" y="894"/>
                </a:cxn>
                <a:cxn ang="0">
                  <a:pos x="428" y="914"/>
                </a:cxn>
                <a:cxn ang="0">
                  <a:pos x="486" y="906"/>
                </a:cxn>
                <a:cxn ang="0">
                  <a:pos x="562" y="872"/>
                </a:cxn>
                <a:cxn ang="0">
                  <a:pos x="628" y="814"/>
                </a:cxn>
                <a:cxn ang="0">
                  <a:pos x="676" y="736"/>
                </a:cxn>
                <a:cxn ang="0">
                  <a:pos x="706" y="644"/>
                </a:cxn>
                <a:cxn ang="0">
                  <a:pos x="710" y="576"/>
                </a:cxn>
                <a:cxn ang="0">
                  <a:pos x="698" y="474"/>
                </a:cxn>
                <a:cxn ang="0">
                  <a:pos x="662" y="386"/>
                </a:cxn>
                <a:cxn ang="0">
                  <a:pos x="608" y="314"/>
                </a:cxn>
                <a:cxn ang="0">
                  <a:pos x="538" y="264"/>
                </a:cxn>
                <a:cxn ang="0">
                  <a:pos x="456" y="238"/>
                </a:cxn>
                <a:cxn ang="0">
                  <a:pos x="362" y="706"/>
                </a:cxn>
                <a:cxn ang="0">
                  <a:pos x="336" y="704"/>
                </a:cxn>
                <a:cxn ang="0">
                  <a:pos x="300" y="690"/>
                </a:cxn>
                <a:cxn ang="0">
                  <a:pos x="270" y="668"/>
                </a:cxn>
                <a:cxn ang="0">
                  <a:pos x="246" y="638"/>
                </a:cxn>
                <a:cxn ang="0">
                  <a:pos x="234" y="602"/>
                </a:cxn>
                <a:cxn ang="0">
                  <a:pos x="230" y="576"/>
                </a:cxn>
                <a:cxn ang="0">
                  <a:pos x="236" y="536"/>
                </a:cxn>
                <a:cxn ang="0">
                  <a:pos x="254" y="502"/>
                </a:cxn>
                <a:cxn ang="0">
                  <a:pos x="278" y="474"/>
                </a:cxn>
                <a:cxn ang="0">
                  <a:pos x="310" y="454"/>
                </a:cxn>
                <a:cxn ang="0">
                  <a:pos x="348" y="444"/>
                </a:cxn>
                <a:cxn ang="0">
                  <a:pos x="376" y="444"/>
                </a:cxn>
                <a:cxn ang="0">
                  <a:pos x="414" y="454"/>
                </a:cxn>
                <a:cxn ang="0">
                  <a:pos x="446" y="474"/>
                </a:cxn>
                <a:cxn ang="0">
                  <a:pos x="472" y="502"/>
                </a:cxn>
                <a:cxn ang="0">
                  <a:pos x="488" y="536"/>
                </a:cxn>
                <a:cxn ang="0">
                  <a:pos x="494" y="576"/>
                </a:cxn>
                <a:cxn ang="0">
                  <a:pos x="492" y="602"/>
                </a:cxn>
                <a:cxn ang="0">
                  <a:pos x="478" y="638"/>
                </a:cxn>
                <a:cxn ang="0">
                  <a:pos x="456" y="668"/>
                </a:cxn>
                <a:cxn ang="0">
                  <a:pos x="424" y="690"/>
                </a:cxn>
                <a:cxn ang="0">
                  <a:pos x="388" y="704"/>
                </a:cxn>
                <a:cxn ang="0">
                  <a:pos x="362" y="706"/>
                </a:cxn>
              </a:cxnLst>
              <a:rect l="0" t="0" r="r" b="b"/>
              <a:pathLst>
                <a:path w="710" h="914">
                  <a:moveTo>
                    <a:pt x="428" y="238"/>
                  </a:moveTo>
                  <a:lnTo>
                    <a:pt x="428" y="238"/>
                  </a:lnTo>
                  <a:lnTo>
                    <a:pt x="396" y="240"/>
                  </a:lnTo>
                  <a:lnTo>
                    <a:pt x="366" y="246"/>
                  </a:lnTo>
                  <a:lnTo>
                    <a:pt x="336" y="256"/>
                  </a:lnTo>
                  <a:lnTo>
                    <a:pt x="308" y="270"/>
                  </a:lnTo>
                  <a:lnTo>
                    <a:pt x="280" y="286"/>
                  </a:lnTo>
                  <a:lnTo>
                    <a:pt x="256" y="306"/>
                  </a:lnTo>
                  <a:lnTo>
                    <a:pt x="234" y="330"/>
                  </a:lnTo>
                  <a:lnTo>
                    <a:pt x="212" y="356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904"/>
                  </a:lnTo>
                  <a:lnTo>
                    <a:pt x="212" y="904"/>
                  </a:lnTo>
                  <a:lnTo>
                    <a:pt x="212" y="794"/>
                  </a:lnTo>
                  <a:lnTo>
                    <a:pt x="212" y="794"/>
                  </a:lnTo>
                  <a:lnTo>
                    <a:pt x="234" y="820"/>
                  </a:lnTo>
                  <a:lnTo>
                    <a:pt x="256" y="844"/>
                  </a:lnTo>
                  <a:lnTo>
                    <a:pt x="280" y="864"/>
                  </a:lnTo>
                  <a:lnTo>
                    <a:pt x="308" y="880"/>
                  </a:lnTo>
                  <a:lnTo>
                    <a:pt x="336" y="894"/>
                  </a:lnTo>
                  <a:lnTo>
                    <a:pt x="366" y="904"/>
                  </a:lnTo>
                  <a:lnTo>
                    <a:pt x="396" y="910"/>
                  </a:lnTo>
                  <a:lnTo>
                    <a:pt x="428" y="914"/>
                  </a:lnTo>
                  <a:lnTo>
                    <a:pt x="428" y="914"/>
                  </a:lnTo>
                  <a:lnTo>
                    <a:pt x="456" y="912"/>
                  </a:lnTo>
                  <a:lnTo>
                    <a:pt x="486" y="906"/>
                  </a:lnTo>
                  <a:lnTo>
                    <a:pt x="512" y="898"/>
                  </a:lnTo>
                  <a:lnTo>
                    <a:pt x="538" y="886"/>
                  </a:lnTo>
                  <a:lnTo>
                    <a:pt x="562" y="872"/>
                  </a:lnTo>
                  <a:lnTo>
                    <a:pt x="586" y="856"/>
                  </a:lnTo>
                  <a:lnTo>
                    <a:pt x="608" y="836"/>
                  </a:lnTo>
                  <a:lnTo>
                    <a:pt x="628" y="814"/>
                  </a:lnTo>
                  <a:lnTo>
                    <a:pt x="646" y="790"/>
                  </a:lnTo>
                  <a:lnTo>
                    <a:pt x="662" y="764"/>
                  </a:lnTo>
                  <a:lnTo>
                    <a:pt x="676" y="736"/>
                  </a:lnTo>
                  <a:lnTo>
                    <a:pt x="688" y="706"/>
                  </a:lnTo>
                  <a:lnTo>
                    <a:pt x="698" y="676"/>
                  </a:lnTo>
                  <a:lnTo>
                    <a:pt x="706" y="644"/>
                  </a:lnTo>
                  <a:lnTo>
                    <a:pt x="710" y="610"/>
                  </a:lnTo>
                  <a:lnTo>
                    <a:pt x="710" y="576"/>
                  </a:lnTo>
                  <a:lnTo>
                    <a:pt x="710" y="576"/>
                  </a:lnTo>
                  <a:lnTo>
                    <a:pt x="710" y="540"/>
                  </a:lnTo>
                  <a:lnTo>
                    <a:pt x="706" y="506"/>
                  </a:lnTo>
                  <a:lnTo>
                    <a:pt x="698" y="474"/>
                  </a:lnTo>
                  <a:lnTo>
                    <a:pt x="688" y="444"/>
                  </a:lnTo>
                  <a:lnTo>
                    <a:pt x="676" y="414"/>
                  </a:lnTo>
                  <a:lnTo>
                    <a:pt x="662" y="386"/>
                  </a:lnTo>
                  <a:lnTo>
                    <a:pt x="646" y="360"/>
                  </a:lnTo>
                  <a:lnTo>
                    <a:pt x="628" y="336"/>
                  </a:lnTo>
                  <a:lnTo>
                    <a:pt x="608" y="314"/>
                  </a:lnTo>
                  <a:lnTo>
                    <a:pt x="586" y="294"/>
                  </a:lnTo>
                  <a:lnTo>
                    <a:pt x="562" y="278"/>
                  </a:lnTo>
                  <a:lnTo>
                    <a:pt x="538" y="264"/>
                  </a:lnTo>
                  <a:lnTo>
                    <a:pt x="512" y="252"/>
                  </a:lnTo>
                  <a:lnTo>
                    <a:pt x="486" y="244"/>
                  </a:lnTo>
                  <a:lnTo>
                    <a:pt x="456" y="238"/>
                  </a:lnTo>
                  <a:lnTo>
                    <a:pt x="428" y="238"/>
                  </a:lnTo>
                  <a:lnTo>
                    <a:pt x="428" y="238"/>
                  </a:lnTo>
                  <a:close/>
                  <a:moveTo>
                    <a:pt x="362" y="706"/>
                  </a:moveTo>
                  <a:lnTo>
                    <a:pt x="362" y="706"/>
                  </a:lnTo>
                  <a:lnTo>
                    <a:pt x="348" y="706"/>
                  </a:lnTo>
                  <a:lnTo>
                    <a:pt x="336" y="704"/>
                  </a:lnTo>
                  <a:lnTo>
                    <a:pt x="324" y="700"/>
                  </a:lnTo>
                  <a:lnTo>
                    <a:pt x="310" y="696"/>
                  </a:lnTo>
                  <a:lnTo>
                    <a:pt x="300" y="690"/>
                  </a:lnTo>
                  <a:lnTo>
                    <a:pt x="288" y="684"/>
                  </a:lnTo>
                  <a:lnTo>
                    <a:pt x="278" y="676"/>
                  </a:lnTo>
                  <a:lnTo>
                    <a:pt x="270" y="668"/>
                  </a:lnTo>
                  <a:lnTo>
                    <a:pt x="260" y="658"/>
                  </a:lnTo>
                  <a:lnTo>
                    <a:pt x="254" y="648"/>
                  </a:lnTo>
                  <a:lnTo>
                    <a:pt x="246" y="638"/>
                  </a:lnTo>
                  <a:lnTo>
                    <a:pt x="240" y="626"/>
                  </a:lnTo>
                  <a:lnTo>
                    <a:pt x="236" y="614"/>
                  </a:lnTo>
                  <a:lnTo>
                    <a:pt x="234" y="602"/>
                  </a:lnTo>
                  <a:lnTo>
                    <a:pt x="232" y="588"/>
                  </a:lnTo>
                  <a:lnTo>
                    <a:pt x="230" y="576"/>
                  </a:lnTo>
                  <a:lnTo>
                    <a:pt x="230" y="576"/>
                  </a:lnTo>
                  <a:lnTo>
                    <a:pt x="232" y="562"/>
                  </a:lnTo>
                  <a:lnTo>
                    <a:pt x="234" y="548"/>
                  </a:lnTo>
                  <a:lnTo>
                    <a:pt x="236" y="536"/>
                  </a:lnTo>
                  <a:lnTo>
                    <a:pt x="240" y="524"/>
                  </a:lnTo>
                  <a:lnTo>
                    <a:pt x="246" y="512"/>
                  </a:lnTo>
                  <a:lnTo>
                    <a:pt x="254" y="502"/>
                  </a:lnTo>
                  <a:lnTo>
                    <a:pt x="260" y="492"/>
                  </a:lnTo>
                  <a:lnTo>
                    <a:pt x="270" y="482"/>
                  </a:lnTo>
                  <a:lnTo>
                    <a:pt x="278" y="474"/>
                  </a:lnTo>
                  <a:lnTo>
                    <a:pt x="288" y="466"/>
                  </a:lnTo>
                  <a:lnTo>
                    <a:pt x="300" y="460"/>
                  </a:lnTo>
                  <a:lnTo>
                    <a:pt x="310" y="454"/>
                  </a:lnTo>
                  <a:lnTo>
                    <a:pt x="324" y="450"/>
                  </a:lnTo>
                  <a:lnTo>
                    <a:pt x="336" y="446"/>
                  </a:lnTo>
                  <a:lnTo>
                    <a:pt x="348" y="444"/>
                  </a:lnTo>
                  <a:lnTo>
                    <a:pt x="362" y="444"/>
                  </a:lnTo>
                  <a:lnTo>
                    <a:pt x="362" y="444"/>
                  </a:lnTo>
                  <a:lnTo>
                    <a:pt x="376" y="444"/>
                  </a:lnTo>
                  <a:lnTo>
                    <a:pt x="388" y="446"/>
                  </a:lnTo>
                  <a:lnTo>
                    <a:pt x="402" y="450"/>
                  </a:lnTo>
                  <a:lnTo>
                    <a:pt x="414" y="454"/>
                  </a:lnTo>
                  <a:lnTo>
                    <a:pt x="424" y="460"/>
                  </a:lnTo>
                  <a:lnTo>
                    <a:pt x="436" y="466"/>
                  </a:lnTo>
                  <a:lnTo>
                    <a:pt x="446" y="474"/>
                  </a:lnTo>
                  <a:lnTo>
                    <a:pt x="456" y="482"/>
                  </a:lnTo>
                  <a:lnTo>
                    <a:pt x="464" y="492"/>
                  </a:lnTo>
                  <a:lnTo>
                    <a:pt x="472" y="502"/>
                  </a:lnTo>
                  <a:lnTo>
                    <a:pt x="478" y="512"/>
                  </a:lnTo>
                  <a:lnTo>
                    <a:pt x="484" y="524"/>
                  </a:lnTo>
                  <a:lnTo>
                    <a:pt x="488" y="536"/>
                  </a:lnTo>
                  <a:lnTo>
                    <a:pt x="492" y="548"/>
                  </a:lnTo>
                  <a:lnTo>
                    <a:pt x="494" y="562"/>
                  </a:lnTo>
                  <a:lnTo>
                    <a:pt x="494" y="576"/>
                  </a:lnTo>
                  <a:lnTo>
                    <a:pt x="494" y="576"/>
                  </a:lnTo>
                  <a:lnTo>
                    <a:pt x="494" y="588"/>
                  </a:lnTo>
                  <a:lnTo>
                    <a:pt x="492" y="602"/>
                  </a:lnTo>
                  <a:lnTo>
                    <a:pt x="488" y="614"/>
                  </a:lnTo>
                  <a:lnTo>
                    <a:pt x="484" y="626"/>
                  </a:lnTo>
                  <a:lnTo>
                    <a:pt x="478" y="638"/>
                  </a:lnTo>
                  <a:lnTo>
                    <a:pt x="472" y="648"/>
                  </a:lnTo>
                  <a:lnTo>
                    <a:pt x="464" y="658"/>
                  </a:lnTo>
                  <a:lnTo>
                    <a:pt x="456" y="668"/>
                  </a:lnTo>
                  <a:lnTo>
                    <a:pt x="446" y="676"/>
                  </a:lnTo>
                  <a:lnTo>
                    <a:pt x="436" y="684"/>
                  </a:lnTo>
                  <a:lnTo>
                    <a:pt x="424" y="690"/>
                  </a:lnTo>
                  <a:lnTo>
                    <a:pt x="414" y="696"/>
                  </a:lnTo>
                  <a:lnTo>
                    <a:pt x="402" y="700"/>
                  </a:lnTo>
                  <a:lnTo>
                    <a:pt x="388" y="704"/>
                  </a:lnTo>
                  <a:lnTo>
                    <a:pt x="376" y="706"/>
                  </a:lnTo>
                  <a:lnTo>
                    <a:pt x="362" y="706"/>
                  </a:lnTo>
                  <a:lnTo>
                    <a:pt x="362" y="7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18" name="Freeform 6"/>
            <p:cNvSpPr>
              <a:spLocks/>
            </p:cNvSpPr>
            <p:nvPr userDrawn="1"/>
          </p:nvSpPr>
          <p:spPr bwMode="auto">
            <a:xfrm>
              <a:off x="3397250" y="908050"/>
              <a:ext cx="485775" cy="1489075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48" y="4"/>
                </a:cxn>
                <a:cxn ang="0">
                  <a:pos x="72" y="10"/>
                </a:cxn>
                <a:cxn ang="0">
                  <a:pos x="98" y="16"/>
                </a:cxn>
                <a:cxn ang="0">
                  <a:pos x="124" y="24"/>
                </a:cxn>
                <a:cxn ang="0">
                  <a:pos x="154" y="36"/>
                </a:cxn>
                <a:cxn ang="0">
                  <a:pos x="182" y="50"/>
                </a:cxn>
                <a:cxn ang="0">
                  <a:pos x="210" y="70"/>
                </a:cxn>
                <a:cxn ang="0">
                  <a:pos x="236" y="92"/>
                </a:cxn>
                <a:cxn ang="0">
                  <a:pos x="248" y="104"/>
                </a:cxn>
                <a:cxn ang="0">
                  <a:pos x="258" y="118"/>
                </a:cxn>
                <a:cxn ang="0">
                  <a:pos x="268" y="134"/>
                </a:cxn>
                <a:cxn ang="0">
                  <a:pos x="278" y="150"/>
                </a:cxn>
                <a:cxn ang="0">
                  <a:pos x="286" y="168"/>
                </a:cxn>
                <a:cxn ang="0">
                  <a:pos x="292" y="186"/>
                </a:cxn>
                <a:cxn ang="0">
                  <a:pos x="298" y="206"/>
                </a:cxn>
                <a:cxn ang="0">
                  <a:pos x="302" y="228"/>
                </a:cxn>
                <a:cxn ang="0">
                  <a:pos x="306" y="250"/>
                </a:cxn>
                <a:cxn ang="0">
                  <a:pos x="306" y="276"/>
                </a:cxn>
                <a:cxn ang="0">
                  <a:pos x="306" y="938"/>
                </a:cxn>
                <a:cxn ang="0">
                  <a:pos x="98" y="938"/>
                </a:cxn>
                <a:cxn ang="0">
                  <a:pos x="94" y="354"/>
                </a:cxn>
                <a:cxn ang="0">
                  <a:pos x="94" y="354"/>
                </a:cxn>
                <a:cxn ang="0">
                  <a:pos x="94" y="332"/>
                </a:cxn>
                <a:cxn ang="0">
                  <a:pos x="92" y="310"/>
                </a:cxn>
                <a:cxn ang="0">
                  <a:pos x="86" y="284"/>
                </a:cxn>
                <a:cxn ang="0">
                  <a:pos x="82" y="272"/>
                </a:cxn>
                <a:cxn ang="0">
                  <a:pos x="76" y="258"/>
                </a:cxn>
                <a:cxn ang="0">
                  <a:pos x="68" y="246"/>
                </a:cxn>
                <a:cxn ang="0">
                  <a:pos x="60" y="236"/>
                </a:cxn>
                <a:cxn ang="0">
                  <a:pos x="48" y="226"/>
                </a:cxn>
                <a:cxn ang="0">
                  <a:pos x="34" y="220"/>
                </a:cxn>
                <a:cxn ang="0">
                  <a:pos x="18" y="216"/>
                </a:cxn>
                <a:cxn ang="0">
                  <a:pos x="0" y="214"/>
                </a:cxn>
                <a:cxn ang="0">
                  <a:pos x="0" y="214"/>
                </a:cxn>
              </a:cxnLst>
              <a:rect l="0" t="0" r="r" b="b"/>
              <a:pathLst>
                <a:path w="306" h="938">
                  <a:moveTo>
                    <a:pt x="0" y="21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48" y="4"/>
                  </a:lnTo>
                  <a:lnTo>
                    <a:pt x="72" y="10"/>
                  </a:lnTo>
                  <a:lnTo>
                    <a:pt x="98" y="16"/>
                  </a:lnTo>
                  <a:lnTo>
                    <a:pt x="124" y="24"/>
                  </a:lnTo>
                  <a:lnTo>
                    <a:pt x="154" y="36"/>
                  </a:lnTo>
                  <a:lnTo>
                    <a:pt x="182" y="50"/>
                  </a:lnTo>
                  <a:lnTo>
                    <a:pt x="210" y="70"/>
                  </a:lnTo>
                  <a:lnTo>
                    <a:pt x="236" y="92"/>
                  </a:lnTo>
                  <a:lnTo>
                    <a:pt x="248" y="104"/>
                  </a:lnTo>
                  <a:lnTo>
                    <a:pt x="258" y="118"/>
                  </a:lnTo>
                  <a:lnTo>
                    <a:pt x="268" y="134"/>
                  </a:lnTo>
                  <a:lnTo>
                    <a:pt x="278" y="150"/>
                  </a:lnTo>
                  <a:lnTo>
                    <a:pt x="286" y="168"/>
                  </a:lnTo>
                  <a:lnTo>
                    <a:pt x="292" y="186"/>
                  </a:lnTo>
                  <a:lnTo>
                    <a:pt x="298" y="206"/>
                  </a:lnTo>
                  <a:lnTo>
                    <a:pt x="302" y="228"/>
                  </a:lnTo>
                  <a:lnTo>
                    <a:pt x="306" y="250"/>
                  </a:lnTo>
                  <a:lnTo>
                    <a:pt x="306" y="276"/>
                  </a:lnTo>
                  <a:lnTo>
                    <a:pt x="306" y="938"/>
                  </a:lnTo>
                  <a:lnTo>
                    <a:pt x="98" y="938"/>
                  </a:lnTo>
                  <a:lnTo>
                    <a:pt x="94" y="354"/>
                  </a:lnTo>
                  <a:lnTo>
                    <a:pt x="94" y="354"/>
                  </a:lnTo>
                  <a:lnTo>
                    <a:pt x="94" y="332"/>
                  </a:lnTo>
                  <a:lnTo>
                    <a:pt x="92" y="310"/>
                  </a:lnTo>
                  <a:lnTo>
                    <a:pt x="86" y="284"/>
                  </a:lnTo>
                  <a:lnTo>
                    <a:pt x="82" y="272"/>
                  </a:lnTo>
                  <a:lnTo>
                    <a:pt x="76" y="258"/>
                  </a:lnTo>
                  <a:lnTo>
                    <a:pt x="68" y="246"/>
                  </a:lnTo>
                  <a:lnTo>
                    <a:pt x="60" y="236"/>
                  </a:lnTo>
                  <a:lnTo>
                    <a:pt x="48" y="226"/>
                  </a:lnTo>
                  <a:lnTo>
                    <a:pt x="34" y="220"/>
                  </a:lnTo>
                  <a:lnTo>
                    <a:pt x="18" y="216"/>
                  </a:lnTo>
                  <a:lnTo>
                    <a:pt x="0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19" name="Freeform 7"/>
            <p:cNvSpPr>
              <a:spLocks noEditPoints="1"/>
            </p:cNvSpPr>
            <p:nvPr userDrawn="1"/>
          </p:nvSpPr>
          <p:spPr bwMode="auto">
            <a:xfrm>
              <a:off x="4127500" y="1374775"/>
              <a:ext cx="1158875" cy="1022350"/>
            </a:xfrm>
            <a:custGeom>
              <a:avLst/>
              <a:gdLst/>
              <a:ahLst/>
              <a:cxnLst>
                <a:cxn ang="0">
                  <a:pos x="328" y="2"/>
                </a:cxn>
                <a:cxn ang="0">
                  <a:pos x="224" y="26"/>
                </a:cxn>
                <a:cxn ang="0">
                  <a:pos x="134" y="74"/>
                </a:cxn>
                <a:cxn ang="0">
                  <a:pos x="62" y="142"/>
                </a:cxn>
                <a:cxn ang="0">
                  <a:pos x="18" y="226"/>
                </a:cxn>
                <a:cxn ang="0">
                  <a:pos x="0" y="322"/>
                </a:cxn>
                <a:cxn ang="0">
                  <a:pos x="8" y="386"/>
                </a:cxn>
                <a:cxn ang="0">
                  <a:pos x="44" y="474"/>
                </a:cxn>
                <a:cxn ang="0">
                  <a:pos x="108" y="548"/>
                </a:cxn>
                <a:cxn ang="0">
                  <a:pos x="192" y="604"/>
                </a:cxn>
                <a:cxn ang="0">
                  <a:pos x="292" y="636"/>
                </a:cxn>
                <a:cxn ang="0">
                  <a:pos x="366" y="644"/>
                </a:cxn>
                <a:cxn ang="0">
                  <a:pos x="474" y="628"/>
                </a:cxn>
                <a:cxn ang="0">
                  <a:pos x="570" y="588"/>
                </a:cxn>
                <a:cxn ang="0">
                  <a:pos x="648" y="526"/>
                </a:cxn>
                <a:cxn ang="0">
                  <a:pos x="702" y="446"/>
                </a:cxn>
                <a:cxn ang="0">
                  <a:pos x="728" y="354"/>
                </a:cxn>
                <a:cxn ang="0">
                  <a:pos x="728" y="288"/>
                </a:cxn>
                <a:cxn ang="0">
                  <a:pos x="702" y="196"/>
                </a:cxn>
                <a:cxn ang="0">
                  <a:pos x="648" y="118"/>
                </a:cxn>
                <a:cxn ang="0">
                  <a:pos x="570" y="54"/>
                </a:cxn>
                <a:cxn ang="0">
                  <a:pos x="474" y="14"/>
                </a:cxn>
                <a:cxn ang="0">
                  <a:pos x="366" y="0"/>
                </a:cxn>
                <a:cxn ang="0">
                  <a:pos x="366" y="466"/>
                </a:cxn>
                <a:cxn ang="0">
                  <a:pos x="316" y="460"/>
                </a:cxn>
                <a:cxn ang="0">
                  <a:pos x="274" y="442"/>
                </a:cxn>
                <a:cxn ang="0">
                  <a:pos x="238" y="414"/>
                </a:cxn>
                <a:cxn ang="0">
                  <a:pos x="214" y="378"/>
                </a:cxn>
                <a:cxn ang="0">
                  <a:pos x="202" y="336"/>
                </a:cxn>
                <a:cxn ang="0">
                  <a:pos x="202" y="306"/>
                </a:cxn>
                <a:cxn ang="0">
                  <a:pos x="214" y="264"/>
                </a:cxn>
                <a:cxn ang="0">
                  <a:pos x="238" y="230"/>
                </a:cxn>
                <a:cxn ang="0">
                  <a:pos x="274" y="202"/>
                </a:cxn>
                <a:cxn ang="0">
                  <a:pos x="316" y="182"/>
                </a:cxn>
                <a:cxn ang="0">
                  <a:pos x="366" y="176"/>
                </a:cxn>
                <a:cxn ang="0">
                  <a:pos x="398" y="180"/>
                </a:cxn>
                <a:cxn ang="0">
                  <a:pos x="444" y="194"/>
                </a:cxn>
                <a:cxn ang="0">
                  <a:pos x="482" y="218"/>
                </a:cxn>
                <a:cxn ang="0">
                  <a:pos x="510" y="252"/>
                </a:cxn>
                <a:cxn ang="0">
                  <a:pos x="528" y="292"/>
                </a:cxn>
                <a:cxn ang="0">
                  <a:pos x="530" y="322"/>
                </a:cxn>
                <a:cxn ang="0">
                  <a:pos x="524" y="364"/>
                </a:cxn>
                <a:cxn ang="0">
                  <a:pos x="502" y="402"/>
                </a:cxn>
                <a:cxn ang="0">
                  <a:pos x="470" y="434"/>
                </a:cxn>
                <a:cxn ang="0">
                  <a:pos x="430" y="456"/>
                </a:cxn>
                <a:cxn ang="0">
                  <a:pos x="382" y="466"/>
                </a:cxn>
              </a:cxnLst>
              <a:rect l="0" t="0" r="r" b="b"/>
              <a:pathLst>
                <a:path w="730" h="644">
                  <a:moveTo>
                    <a:pt x="366" y="0"/>
                  </a:moveTo>
                  <a:lnTo>
                    <a:pt x="366" y="0"/>
                  </a:lnTo>
                  <a:lnTo>
                    <a:pt x="328" y="2"/>
                  </a:lnTo>
                  <a:lnTo>
                    <a:pt x="292" y="6"/>
                  </a:lnTo>
                  <a:lnTo>
                    <a:pt x="258" y="14"/>
                  </a:lnTo>
                  <a:lnTo>
                    <a:pt x="224" y="26"/>
                  </a:lnTo>
                  <a:lnTo>
                    <a:pt x="192" y="38"/>
                  </a:lnTo>
                  <a:lnTo>
                    <a:pt x="162" y="54"/>
                  </a:lnTo>
                  <a:lnTo>
                    <a:pt x="134" y="74"/>
                  </a:lnTo>
                  <a:lnTo>
                    <a:pt x="108" y="94"/>
                  </a:lnTo>
                  <a:lnTo>
                    <a:pt x="84" y="118"/>
                  </a:lnTo>
                  <a:lnTo>
                    <a:pt x="62" y="142"/>
                  </a:lnTo>
                  <a:lnTo>
                    <a:pt x="44" y="168"/>
                  </a:lnTo>
                  <a:lnTo>
                    <a:pt x="30" y="196"/>
                  </a:lnTo>
                  <a:lnTo>
                    <a:pt x="18" y="226"/>
                  </a:lnTo>
                  <a:lnTo>
                    <a:pt x="8" y="256"/>
                  </a:lnTo>
                  <a:lnTo>
                    <a:pt x="2" y="28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4"/>
                  </a:lnTo>
                  <a:lnTo>
                    <a:pt x="8" y="386"/>
                  </a:lnTo>
                  <a:lnTo>
                    <a:pt x="18" y="418"/>
                  </a:lnTo>
                  <a:lnTo>
                    <a:pt x="30" y="446"/>
                  </a:lnTo>
                  <a:lnTo>
                    <a:pt x="44" y="474"/>
                  </a:lnTo>
                  <a:lnTo>
                    <a:pt x="62" y="502"/>
                  </a:lnTo>
                  <a:lnTo>
                    <a:pt x="84" y="526"/>
                  </a:lnTo>
                  <a:lnTo>
                    <a:pt x="108" y="548"/>
                  </a:lnTo>
                  <a:lnTo>
                    <a:pt x="134" y="570"/>
                  </a:lnTo>
                  <a:lnTo>
                    <a:pt x="162" y="588"/>
                  </a:lnTo>
                  <a:lnTo>
                    <a:pt x="192" y="604"/>
                  </a:lnTo>
                  <a:lnTo>
                    <a:pt x="224" y="618"/>
                  </a:lnTo>
                  <a:lnTo>
                    <a:pt x="258" y="628"/>
                  </a:lnTo>
                  <a:lnTo>
                    <a:pt x="292" y="636"/>
                  </a:lnTo>
                  <a:lnTo>
                    <a:pt x="328" y="642"/>
                  </a:lnTo>
                  <a:lnTo>
                    <a:pt x="366" y="644"/>
                  </a:lnTo>
                  <a:lnTo>
                    <a:pt x="366" y="644"/>
                  </a:lnTo>
                  <a:lnTo>
                    <a:pt x="404" y="642"/>
                  </a:lnTo>
                  <a:lnTo>
                    <a:pt x="440" y="636"/>
                  </a:lnTo>
                  <a:lnTo>
                    <a:pt x="474" y="628"/>
                  </a:lnTo>
                  <a:lnTo>
                    <a:pt x="508" y="618"/>
                  </a:lnTo>
                  <a:lnTo>
                    <a:pt x="540" y="604"/>
                  </a:lnTo>
                  <a:lnTo>
                    <a:pt x="570" y="588"/>
                  </a:lnTo>
                  <a:lnTo>
                    <a:pt x="598" y="570"/>
                  </a:lnTo>
                  <a:lnTo>
                    <a:pt x="624" y="548"/>
                  </a:lnTo>
                  <a:lnTo>
                    <a:pt x="648" y="526"/>
                  </a:lnTo>
                  <a:lnTo>
                    <a:pt x="668" y="502"/>
                  </a:lnTo>
                  <a:lnTo>
                    <a:pt x="686" y="474"/>
                  </a:lnTo>
                  <a:lnTo>
                    <a:pt x="702" y="446"/>
                  </a:lnTo>
                  <a:lnTo>
                    <a:pt x="714" y="418"/>
                  </a:lnTo>
                  <a:lnTo>
                    <a:pt x="724" y="386"/>
                  </a:lnTo>
                  <a:lnTo>
                    <a:pt x="728" y="354"/>
                  </a:lnTo>
                  <a:lnTo>
                    <a:pt x="730" y="322"/>
                  </a:lnTo>
                  <a:lnTo>
                    <a:pt x="730" y="322"/>
                  </a:lnTo>
                  <a:lnTo>
                    <a:pt x="728" y="288"/>
                  </a:lnTo>
                  <a:lnTo>
                    <a:pt x="724" y="256"/>
                  </a:lnTo>
                  <a:lnTo>
                    <a:pt x="714" y="226"/>
                  </a:lnTo>
                  <a:lnTo>
                    <a:pt x="702" y="196"/>
                  </a:lnTo>
                  <a:lnTo>
                    <a:pt x="686" y="168"/>
                  </a:lnTo>
                  <a:lnTo>
                    <a:pt x="668" y="142"/>
                  </a:lnTo>
                  <a:lnTo>
                    <a:pt x="648" y="118"/>
                  </a:lnTo>
                  <a:lnTo>
                    <a:pt x="624" y="94"/>
                  </a:lnTo>
                  <a:lnTo>
                    <a:pt x="598" y="74"/>
                  </a:lnTo>
                  <a:lnTo>
                    <a:pt x="570" y="54"/>
                  </a:lnTo>
                  <a:lnTo>
                    <a:pt x="540" y="38"/>
                  </a:lnTo>
                  <a:lnTo>
                    <a:pt x="508" y="26"/>
                  </a:lnTo>
                  <a:lnTo>
                    <a:pt x="474" y="14"/>
                  </a:lnTo>
                  <a:lnTo>
                    <a:pt x="440" y="6"/>
                  </a:lnTo>
                  <a:lnTo>
                    <a:pt x="404" y="2"/>
                  </a:lnTo>
                  <a:lnTo>
                    <a:pt x="366" y="0"/>
                  </a:lnTo>
                  <a:lnTo>
                    <a:pt x="366" y="0"/>
                  </a:lnTo>
                  <a:close/>
                  <a:moveTo>
                    <a:pt x="366" y="466"/>
                  </a:moveTo>
                  <a:lnTo>
                    <a:pt x="366" y="466"/>
                  </a:lnTo>
                  <a:lnTo>
                    <a:pt x="348" y="466"/>
                  </a:lnTo>
                  <a:lnTo>
                    <a:pt x="332" y="464"/>
                  </a:lnTo>
                  <a:lnTo>
                    <a:pt x="316" y="460"/>
                  </a:lnTo>
                  <a:lnTo>
                    <a:pt x="302" y="456"/>
                  </a:lnTo>
                  <a:lnTo>
                    <a:pt x="288" y="450"/>
                  </a:lnTo>
                  <a:lnTo>
                    <a:pt x="274" y="442"/>
                  </a:lnTo>
                  <a:lnTo>
                    <a:pt x="260" y="434"/>
                  </a:lnTo>
                  <a:lnTo>
                    <a:pt x="250" y="424"/>
                  </a:lnTo>
                  <a:lnTo>
                    <a:pt x="238" y="414"/>
                  </a:lnTo>
                  <a:lnTo>
                    <a:pt x="228" y="402"/>
                  </a:lnTo>
                  <a:lnTo>
                    <a:pt x="220" y="390"/>
                  </a:lnTo>
                  <a:lnTo>
                    <a:pt x="214" y="378"/>
                  </a:lnTo>
                  <a:lnTo>
                    <a:pt x="208" y="364"/>
                  </a:lnTo>
                  <a:lnTo>
                    <a:pt x="204" y="350"/>
                  </a:lnTo>
                  <a:lnTo>
                    <a:pt x="202" y="336"/>
                  </a:lnTo>
                  <a:lnTo>
                    <a:pt x="200" y="322"/>
                  </a:lnTo>
                  <a:lnTo>
                    <a:pt x="200" y="322"/>
                  </a:lnTo>
                  <a:lnTo>
                    <a:pt x="202" y="306"/>
                  </a:lnTo>
                  <a:lnTo>
                    <a:pt x="204" y="292"/>
                  </a:lnTo>
                  <a:lnTo>
                    <a:pt x="208" y="278"/>
                  </a:lnTo>
                  <a:lnTo>
                    <a:pt x="214" y="264"/>
                  </a:lnTo>
                  <a:lnTo>
                    <a:pt x="220" y="252"/>
                  </a:lnTo>
                  <a:lnTo>
                    <a:pt x="228" y="240"/>
                  </a:lnTo>
                  <a:lnTo>
                    <a:pt x="238" y="230"/>
                  </a:lnTo>
                  <a:lnTo>
                    <a:pt x="250" y="218"/>
                  </a:lnTo>
                  <a:lnTo>
                    <a:pt x="260" y="210"/>
                  </a:lnTo>
                  <a:lnTo>
                    <a:pt x="274" y="202"/>
                  </a:lnTo>
                  <a:lnTo>
                    <a:pt x="288" y="194"/>
                  </a:lnTo>
                  <a:lnTo>
                    <a:pt x="302" y="188"/>
                  </a:lnTo>
                  <a:lnTo>
                    <a:pt x="316" y="182"/>
                  </a:lnTo>
                  <a:lnTo>
                    <a:pt x="332" y="180"/>
                  </a:lnTo>
                  <a:lnTo>
                    <a:pt x="348" y="178"/>
                  </a:lnTo>
                  <a:lnTo>
                    <a:pt x="366" y="176"/>
                  </a:lnTo>
                  <a:lnTo>
                    <a:pt x="366" y="176"/>
                  </a:lnTo>
                  <a:lnTo>
                    <a:pt x="382" y="178"/>
                  </a:lnTo>
                  <a:lnTo>
                    <a:pt x="398" y="180"/>
                  </a:lnTo>
                  <a:lnTo>
                    <a:pt x="414" y="182"/>
                  </a:lnTo>
                  <a:lnTo>
                    <a:pt x="430" y="188"/>
                  </a:lnTo>
                  <a:lnTo>
                    <a:pt x="444" y="194"/>
                  </a:lnTo>
                  <a:lnTo>
                    <a:pt x="458" y="202"/>
                  </a:lnTo>
                  <a:lnTo>
                    <a:pt x="470" y="210"/>
                  </a:lnTo>
                  <a:lnTo>
                    <a:pt x="482" y="218"/>
                  </a:lnTo>
                  <a:lnTo>
                    <a:pt x="494" y="230"/>
                  </a:lnTo>
                  <a:lnTo>
                    <a:pt x="502" y="240"/>
                  </a:lnTo>
                  <a:lnTo>
                    <a:pt x="510" y="252"/>
                  </a:lnTo>
                  <a:lnTo>
                    <a:pt x="518" y="264"/>
                  </a:lnTo>
                  <a:lnTo>
                    <a:pt x="524" y="278"/>
                  </a:lnTo>
                  <a:lnTo>
                    <a:pt x="528" y="292"/>
                  </a:lnTo>
                  <a:lnTo>
                    <a:pt x="530" y="306"/>
                  </a:lnTo>
                  <a:lnTo>
                    <a:pt x="530" y="322"/>
                  </a:lnTo>
                  <a:lnTo>
                    <a:pt x="530" y="322"/>
                  </a:lnTo>
                  <a:lnTo>
                    <a:pt x="530" y="336"/>
                  </a:lnTo>
                  <a:lnTo>
                    <a:pt x="528" y="350"/>
                  </a:lnTo>
                  <a:lnTo>
                    <a:pt x="524" y="364"/>
                  </a:lnTo>
                  <a:lnTo>
                    <a:pt x="518" y="378"/>
                  </a:lnTo>
                  <a:lnTo>
                    <a:pt x="510" y="390"/>
                  </a:lnTo>
                  <a:lnTo>
                    <a:pt x="502" y="402"/>
                  </a:lnTo>
                  <a:lnTo>
                    <a:pt x="494" y="414"/>
                  </a:lnTo>
                  <a:lnTo>
                    <a:pt x="482" y="424"/>
                  </a:lnTo>
                  <a:lnTo>
                    <a:pt x="470" y="434"/>
                  </a:lnTo>
                  <a:lnTo>
                    <a:pt x="458" y="442"/>
                  </a:lnTo>
                  <a:lnTo>
                    <a:pt x="444" y="450"/>
                  </a:lnTo>
                  <a:lnTo>
                    <a:pt x="430" y="456"/>
                  </a:lnTo>
                  <a:lnTo>
                    <a:pt x="414" y="460"/>
                  </a:lnTo>
                  <a:lnTo>
                    <a:pt x="398" y="464"/>
                  </a:lnTo>
                  <a:lnTo>
                    <a:pt x="382" y="466"/>
                  </a:lnTo>
                  <a:lnTo>
                    <a:pt x="366" y="466"/>
                  </a:lnTo>
                  <a:lnTo>
                    <a:pt x="366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20" name="Freeform 8"/>
            <p:cNvSpPr>
              <a:spLocks noEditPoints="1"/>
            </p:cNvSpPr>
            <p:nvPr userDrawn="1"/>
          </p:nvSpPr>
          <p:spPr bwMode="auto">
            <a:xfrm>
              <a:off x="5476875" y="1358900"/>
              <a:ext cx="1130300" cy="1546225"/>
            </a:xfrm>
            <a:custGeom>
              <a:avLst/>
              <a:gdLst/>
              <a:ahLst/>
              <a:cxnLst>
                <a:cxn ang="0">
                  <a:pos x="502" y="116"/>
                </a:cxn>
                <a:cxn ang="0">
                  <a:pos x="434" y="48"/>
                </a:cxn>
                <a:cxn ang="0">
                  <a:pos x="348" y="8"/>
                </a:cxn>
                <a:cxn ang="0">
                  <a:pos x="284" y="0"/>
                </a:cxn>
                <a:cxn ang="0">
                  <a:pos x="200" y="14"/>
                </a:cxn>
                <a:cxn ang="0">
                  <a:pos x="126" y="54"/>
                </a:cxn>
                <a:cxn ang="0">
                  <a:pos x="66" y="116"/>
                </a:cxn>
                <a:cxn ang="0">
                  <a:pos x="22" y="196"/>
                </a:cxn>
                <a:cxn ang="0">
                  <a:pos x="2" y="288"/>
                </a:cxn>
                <a:cxn ang="0">
                  <a:pos x="2" y="354"/>
                </a:cxn>
                <a:cxn ang="0">
                  <a:pos x="22" y="446"/>
                </a:cxn>
                <a:cxn ang="0">
                  <a:pos x="66" y="524"/>
                </a:cxn>
                <a:cxn ang="0">
                  <a:pos x="126" y="586"/>
                </a:cxn>
                <a:cxn ang="0">
                  <a:pos x="200" y="626"/>
                </a:cxn>
                <a:cxn ang="0">
                  <a:pos x="284" y="640"/>
                </a:cxn>
                <a:cxn ang="0">
                  <a:pos x="348" y="632"/>
                </a:cxn>
                <a:cxn ang="0">
                  <a:pos x="432" y="594"/>
                </a:cxn>
                <a:cxn ang="0">
                  <a:pos x="500" y="528"/>
                </a:cxn>
                <a:cxn ang="0">
                  <a:pos x="500" y="606"/>
                </a:cxn>
                <a:cxn ang="0">
                  <a:pos x="492" y="656"/>
                </a:cxn>
                <a:cxn ang="0">
                  <a:pos x="468" y="704"/>
                </a:cxn>
                <a:cxn ang="0">
                  <a:pos x="416" y="746"/>
                </a:cxn>
                <a:cxn ang="0">
                  <a:pos x="328" y="766"/>
                </a:cxn>
                <a:cxn ang="0">
                  <a:pos x="288" y="972"/>
                </a:cxn>
                <a:cxn ang="0">
                  <a:pos x="376" y="970"/>
                </a:cxn>
                <a:cxn ang="0">
                  <a:pos x="482" y="948"/>
                </a:cxn>
                <a:cxn ang="0">
                  <a:pos x="556" y="914"/>
                </a:cxn>
                <a:cxn ang="0">
                  <a:pos x="610" y="878"/>
                </a:cxn>
                <a:cxn ang="0">
                  <a:pos x="656" y="826"/>
                </a:cxn>
                <a:cxn ang="0">
                  <a:pos x="690" y="760"/>
                </a:cxn>
                <a:cxn ang="0">
                  <a:pos x="712" y="676"/>
                </a:cxn>
                <a:cxn ang="0">
                  <a:pos x="358" y="460"/>
                </a:cxn>
                <a:cxn ang="0">
                  <a:pos x="332" y="458"/>
                </a:cxn>
                <a:cxn ang="0">
                  <a:pos x="298" y="444"/>
                </a:cxn>
                <a:cxn ang="0">
                  <a:pos x="270" y="420"/>
                </a:cxn>
                <a:cxn ang="0">
                  <a:pos x="242" y="374"/>
                </a:cxn>
                <a:cxn ang="0">
                  <a:pos x="234" y="334"/>
                </a:cxn>
                <a:cxn ang="0">
                  <a:pos x="234" y="306"/>
                </a:cxn>
                <a:cxn ang="0">
                  <a:pos x="242" y="266"/>
                </a:cxn>
                <a:cxn ang="0">
                  <a:pos x="270" y="222"/>
                </a:cxn>
                <a:cxn ang="0">
                  <a:pos x="298" y="198"/>
                </a:cxn>
                <a:cxn ang="0">
                  <a:pos x="332" y="184"/>
                </a:cxn>
                <a:cxn ang="0">
                  <a:pos x="358" y="180"/>
                </a:cxn>
                <a:cxn ang="0">
                  <a:pos x="394" y="186"/>
                </a:cxn>
                <a:cxn ang="0">
                  <a:pos x="426" y="204"/>
                </a:cxn>
                <a:cxn ang="0">
                  <a:pos x="460" y="242"/>
                </a:cxn>
                <a:cxn ang="0">
                  <a:pos x="476" y="278"/>
                </a:cxn>
                <a:cxn ang="0">
                  <a:pos x="482" y="320"/>
                </a:cxn>
                <a:cxn ang="0">
                  <a:pos x="478" y="348"/>
                </a:cxn>
                <a:cxn ang="0">
                  <a:pos x="466" y="388"/>
                </a:cxn>
                <a:cxn ang="0">
                  <a:pos x="436" y="428"/>
                </a:cxn>
                <a:cxn ang="0">
                  <a:pos x="406" y="450"/>
                </a:cxn>
                <a:cxn ang="0">
                  <a:pos x="370" y="460"/>
                </a:cxn>
              </a:cxnLst>
              <a:rect l="0" t="0" r="r" b="b"/>
              <a:pathLst>
                <a:path w="712" h="974">
                  <a:moveTo>
                    <a:pt x="504" y="14"/>
                  </a:moveTo>
                  <a:lnTo>
                    <a:pt x="502" y="116"/>
                  </a:lnTo>
                  <a:lnTo>
                    <a:pt x="502" y="116"/>
                  </a:lnTo>
                  <a:lnTo>
                    <a:pt x="482" y="90"/>
                  </a:lnTo>
                  <a:lnTo>
                    <a:pt x="460" y="68"/>
                  </a:lnTo>
                  <a:lnTo>
                    <a:pt x="434" y="48"/>
                  </a:lnTo>
                  <a:lnTo>
                    <a:pt x="408" y="32"/>
                  </a:lnTo>
                  <a:lnTo>
                    <a:pt x="378" y="18"/>
                  </a:lnTo>
                  <a:lnTo>
                    <a:pt x="348" y="8"/>
                  </a:lnTo>
                  <a:lnTo>
                    <a:pt x="316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56" y="2"/>
                  </a:lnTo>
                  <a:lnTo>
                    <a:pt x="228" y="6"/>
                  </a:lnTo>
                  <a:lnTo>
                    <a:pt x="200" y="14"/>
                  </a:lnTo>
                  <a:lnTo>
                    <a:pt x="174" y="26"/>
                  </a:lnTo>
                  <a:lnTo>
                    <a:pt x="148" y="38"/>
                  </a:lnTo>
                  <a:lnTo>
                    <a:pt x="126" y="54"/>
                  </a:lnTo>
                  <a:lnTo>
                    <a:pt x="104" y="74"/>
                  </a:lnTo>
                  <a:lnTo>
                    <a:pt x="84" y="94"/>
                  </a:lnTo>
                  <a:lnTo>
                    <a:pt x="66" y="116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6" y="256"/>
                  </a:lnTo>
                  <a:lnTo>
                    <a:pt x="2" y="28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2" y="354"/>
                  </a:lnTo>
                  <a:lnTo>
                    <a:pt x="6" y="384"/>
                  </a:lnTo>
                  <a:lnTo>
                    <a:pt x="12" y="416"/>
                  </a:lnTo>
                  <a:lnTo>
                    <a:pt x="22" y="446"/>
                  </a:lnTo>
                  <a:lnTo>
                    <a:pt x="34" y="474"/>
                  </a:lnTo>
                  <a:lnTo>
                    <a:pt x="48" y="500"/>
                  </a:lnTo>
                  <a:lnTo>
                    <a:pt x="66" y="524"/>
                  </a:lnTo>
                  <a:lnTo>
                    <a:pt x="84" y="546"/>
                  </a:lnTo>
                  <a:lnTo>
                    <a:pt x="104" y="568"/>
                  </a:lnTo>
                  <a:lnTo>
                    <a:pt x="126" y="586"/>
                  </a:lnTo>
                  <a:lnTo>
                    <a:pt x="148" y="602"/>
                  </a:lnTo>
                  <a:lnTo>
                    <a:pt x="174" y="616"/>
                  </a:lnTo>
                  <a:lnTo>
                    <a:pt x="200" y="626"/>
                  </a:lnTo>
                  <a:lnTo>
                    <a:pt x="228" y="634"/>
                  </a:lnTo>
                  <a:lnTo>
                    <a:pt x="256" y="638"/>
                  </a:lnTo>
                  <a:lnTo>
                    <a:pt x="284" y="640"/>
                  </a:lnTo>
                  <a:lnTo>
                    <a:pt x="284" y="640"/>
                  </a:lnTo>
                  <a:lnTo>
                    <a:pt x="316" y="638"/>
                  </a:lnTo>
                  <a:lnTo>
                    <a:pt x="348" y="632"/>
                  </a:lnTo>
                  <a:lnTo>
                    <a:pt x="376" y="624"/>
                  </a:lnTo>
                  <a:lnTo>
                    <a:pt x="406" y="610"/>
                  </a:lnTo>
                  <a:lnTo>
                    <a:pt x="432" y="594"/>
                  </a:lnTo>
                  <a:lnTo>
                    <a:pt x="456" y="574"/>
                  </a:lnTo>
                  <a:lnTo>
                    <a:pt x="480" y="552"/>
                  </a:lnTo>
                  <a:lnTo>
                    <a:pt x="500" y="528"/>
                  </a:lnTo>
                  <a:lnTo>
                    <a:pt x="500" y="598"/>
                  </a:lnTo>
                  <a:lnTo>
                    <a:pt x="500" y="598"/>
                  </a:lnTo>
                  <a:lnTo>
                    <a:pt x="500" y="606"/>
                  </a:lnTo>
                  <a:lnTo>
                    <a:pt x="498" y="626"/>
                  </a:lnTo>
                  <a:lnTo>
                    <a:pt x="496" y="640"/>
                  </a:lnTo>
                  <a:lnTo>
                    <a:pt x="492" y="656"/>
                  </a:lnTo>
                  <a:lnTo>
                    <a:pt x="486" y="672"/>
                  </a:lnTo>
                  <a:lnTo>
                    <a:pt x="478" y="688"/>
                  </a:lnTo>
                  <a:lnTo>
                    <a:pt x="468" y="704"/>
                  </a:lnTo>
                  <a:lnTo>
                    <a:pt x="454" y="720"/>
                  </a:lnTo>
                  <a:lnTo>
                    <a:pt x="436" y="734"/>
                  </a:lnTo>
                  <a:lnTo>
                    <a:pt x="416" y="746"/>
                  </a:lnTo>
                  <a:lnTo>
                    <a:pt x="390" y="756"/>
                  </a:lnTo>
                  <a:lnTo>
                    <a:pt x="362" y="762"/>
                  </a:lnTo>
                  <a:lnTo>
                    <a:pt x="328" y="766"/>
                  </a:lnTo>
                  <a:lnTo>
                    <a:pt x="288" y="764"/>
                  </a:lnTo>
                  <a:lnTo>
                    <a:pt x="288" y="972"/>
                  </a:lnTo>
                  <a:lnTo>
                    <a:pt x="288" y="972"/>
                  </a:lnTo>
                  <a:lnTo>
                    <a:pt x="304" y="974"/>
                  </a:lnTo>
                  <a:lnTo>
                    <a:pt x="348" y="972"/>
                  </a:lnTo>
                  <a:lnTo>
                    <a:pt x="376" y="970"/>
                  </a:lnTo>
                  <a:lnTo>
                    <a:pt x="410" y="966"/>
                  </a:lnTo>
                  <a:lnTo>
                    <a:pt x="446" y="958"/>
                  </a:lnTo>
                  <a:lnTo>
                    <a:pt x="482" y="948"/>
                  </a:lnTo>
                  <a:lnTo>
                    <a:pt x="520" y="934"/>
                  </a:lnTo>
                  <a:lnTo>
                    <a:pt x="538" y="924"/>
                  </a:lnTo>
                  <a:lnTo>
                    <a:pt x="556" y="914"/>
                  </a:lnTo>
                  <a:lnTo>
                    <a:pt x="576" y="904"/>
                  </a:lnTo>
                  <a:lnTo>
                    <a:pt x="592" y="892"/>
                  </a:lnTo>
                  <a:lnTo>
                    <a:pt x="610" y="878"/>
                  </a:lnTo>
                  <a:lnTo>
                    <a:pt x="626" y="862"/>
                  </a:lnTo>
                  <a:lnTo>
                    <a:pt x="640" y="844"/>
                  </a:lnTo>
                  <a:lnTo>
                    <a:pt x="656" y="826"/>
                  </a:lnTo>
                  <a:lnTo>
                    <a:pt x="668" y="806"/>
                  </a:lnTo>
                  <a:lnTo>
                    <a:pt x="680" y="784"/>
                  </a:lnTo>
                  <a:lnTo>
                    <a:pt x="690" y="760"/>
                  </a:lnTo>
                  <a:lnTo>
                    <a:pt x="700" y="734"/>
                  </a:lnTo>
                  <a:lnTo>
                    <a:pt x="706" y="706"/>
                  </a:lnTo>
                  <a:lnTo>
                    <a:pt x="712" y="676"/>
                  </a:lnTo>
                  <a:lnTo>
                    <a:pt x="712" y="14"/>
                  </a:lnTo>
                  <a:lnTo>
                    <a:pt x="504" y="14"/>
                  </a:lnTo>
                  <a:close/>
                  <a:moveTo>
                    <a:pt x="358" y="460"/>
                  </a:moveTo>
                  <a:lnTo>
                    <a:pt x="358" y="460"/>
                  </a:lnTo>
                  <a:lnTo>
                    <a:pt x="344" y="460"/>
                  </a:lnTo>
                  <a:lnTo>
                    <a:pt x="332" y="458"/>
                  </a:lnTo>
                  <a:lnTo>
                    <a:pt x="320" y="454"/>
                  </a:lnTo>
                  <a:lnTo>
                    <a:pt x="308" y="450"/>
                  </a:lnTo>
                  <a:lnTo>
                    <a:pt x="298" y="444"/>
                  </a:lnTo>
                  <a:lnTo>
                    <a:pt x="288" y="436"/>
                  </a:lnTo>
                  <a:lnTo>
                    <a:pt x="278" y="428"/>
                  </a:lnTo>
                  <a:lnTo>
                    <a:pt x="270" y="420"/>
                  </a:lnTo>
                  <a:lnTo>
                    <a:pt x="254" y="398"/>
                  </a:lnTo>
                  <a:lnTo>
                    <a:pt x="248" y="388"/>
                  </a:lnTo>
                  <a:lnTo>
                    <a:pt x="242" y="374"/>
                  </a:lnTo>
                  <a:lnTo>
                    <a:pt x="238" y="362"/>
                  </a:lnTo>
                  <a:lnTo>
                    <a:pt x="236" y="348"/>
                  </a:lnTo>
                  <a:lnTo>
                    <a:pt x="234" y="334"/>
                  </a:lnTo>
                  <a:lnTo>
                    <a:pt x="234" y="320"/>
                  </a:lnTo>
                  <a:lnTo>
                    <a:pt x="234" y="320"/>
                  </a:lnTo>
                  <a:lnTo>
                    <a:pt x="234" y="306"/>
                  </a:lnTo>
                  <a:lnTo>
                    <a:pt x="236" y="292"/>
                  </a:lnTo>
                  <a:lnTo>
                    <a:pt x="238" y="278"/>
                  </a:lnTo>
                  <a:lnTo>
                    <a:pt x="242" y="266"/>
                  </a:lnTo>
                  <a:lnTo>
                    <a:pt x="248" y="254"/>
                  </a:lnTo>
                  <a:lnTo>
                    <a:pt x="254" y="242"/>
                  </a:lnTo>
                  <a:lnTo>
                    <a:pt x="270" y="222"/>
                  </a:lnTo>
                  <a:lnTo>
                    <a:pt x="278" y="212"/>
                  </a:lnTo>
                  <a:lnTo>
                    <a:pt x="288" y="204"/>
                  </a:lnTo>
                  <a:lnTo>
                    <a:pt x="298" y="198"/>
                  </a:lnTo>
                  <a:lnTo>
                    <a:pt x="308" y="192"/>
                  </a:lnTo>
                  <a:lnTo>
                    <a:pt x="320" y="186"/>
                  </a:lnTo>
                  <a:lnTo>
                    <a:pt x="332" y="184"/>
                  </a:lnTo>
                  <a:lnTo>
                    <a:pt x="344" y="182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70" y="182"/>
                  </a:lnTo>
                  <a:lnTo>
                    <a:pt x="382" y="184"/>
                  </a:lnTo>
                  <a:lnTo>
                    <a:pt x="394" y="186"/>
                  </a:lnTo>
                  <a:lnTo>
                    <a:pt x="406" y="192"/>
                  </a:lnTo>
                  <a:lnTo>
                    <a:pt x="416" y="198"/>
                  </a:lnTo>
                  <a:lnTo>
                    <a:pt x="426" y="204"/>
                  </a:lnTo>
                  <a:lnTo>
                    <a:pt x="436" y="212"/>
                  </a:lnTo>
                  <a:lnTo>
                    <a:pt x="444" y="222"/>
                  </a:lnTo>
                  <a:lnTo>
                    <a:pt x="460" y="242"/>
                  </a:lnTo>
                  <a:lnTo>
                    <a:pt x="466" y="254"/>
                  </a:lnTo>
                  <a:lnTo>
                    <a:pt x="472" y="266"/>
                  </a:lnTo>
                  <a:lnTo>
                    <a:pt x="476" y="278"/>
                  </a:lnTo>
                  <a:lnTo>
                    <a:pt x="478" y="292"/>
                  </a:lnTo>
                  <a:lnTo>
                    <a:pt x="480" y="306"/>
                  </a:lnTo>
                  <a:lnTo>
                    <a:pt x="482" y="320"/>
                  </a:lnTo>
                  <a:lnTo>
                    <a:pt x="482" y="320"/>
                  </a:lnTo>
                  <a:lnTo>
                    <a:pt x="480" y="334"/>
                  </a:lnTo>
                  <a:lnTo>
                    <a:pt x="478" y="348"/>
                  </a:lnTo>
                  <a:lnTo>
                    <a:pt x="476" y="362"/>
                  </a:lnTo>
                  <a:lnTo>
                    <a:pt x="472" y="374"/>
                  </a:lnTo>
                  <a:lnTo>
                    <a:pt x="466" y="388"/>
                  </a:lnTo>
                  <a:lnTo>
                    <a:pt x="460" y="398"/>
                  </a:lnTo>
                  <a:lnTo>
                    <a:pt x="444" y="420"/>
                  </a:lnTo>
                  <a:lnTo>
                    <a:pt x="436" y="428"/>
                  </a:lnTo>
                  <a:lnTo>
                    <a:pt x="426" y="436"/>
                  </a:lnTo>
                  <a:lnTo>
                    <a:pt x="416" y="444"/>
                  </a:lnTo>
                  <a:lnTo>
                    <a:pt x="406" y="450"/>
                  </a:lnTo>
                  <a:lnTo>
                    <a:pt x="394" y="454"/>
                  </a:lnTo>
                  <a:lnTo>
                    <a:pt x="382" y="458"/>
                  </a:lnTo>
                  <a:lnTo>
                    <a:pt x="370" y="460"/>
                  </a:lnTo>
                  <a:lnTo>
                    <a:pt x="358" y="460"/>
                  </a:lnTo>
                  <a:lnTo>
                    <a:pt x="358" y="4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7" name="Freeform 30"/>
          <p:cNvSpPr>
            <a:spLocks/>
          </p:cNvSpPr>
          <p:nvPr userDrawn="1"/>
        </p:nvSpPr>
        <p:spPr bwMode="auto">
          <a:xfrm>
            <a:off x="5544108" y="6271714"/>
            <a:ext cx="263305" cy="246799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8" y="5"/>
              </a:cxn>
              <a:cxn ang="0">
                <a:pos x="175" y="17"/>
              </a:cxn>
              <a:cxn ang="0">
                <a:pos x="173" y="24"/>
              </a:cxn>
              <a:cxn ang="0">
                <a:pos x="166" y="44"/>
              </a:cxn>
              <a:cxn ang="0">
                <a:pos x="164" y="51"/>
              </a:cxn>
              <a:cxn ang="0">
                <a:pos x="161" y="66"/>
              </a:cxn>
              <a:cxn ang="0">
                <a:pos x="147" y="93"/>
              </a:cxn>
              <a:cxn ang="0">
                <a:pos x="141" y="106"/>
              </a:cxn>
              <a:cxn ang="0">
                <a:pos x="122" y="140"/>
              </a:cxn>
              <a:cxn ang="0">
                <a:pos x="93" y="162"/>
              </a:cxn>
              <a:cxn ang="0">
                <a:pos x="93" y="159"/>
              </a:cxn>
              <a:cxn ang="0">
                <a:pos x="89" y="147"/>
              </a:cxn>
              <a:cxn ang="0">
                <a:pos x="79" y="141"/>
              </a:cxn>
              <a:cxn ang="0">
                <a:pos x="16" y="141"/>
              </a:cxn>
              <a:cxn ang="0">
                <a:pos x="5" y="147"/>
              </a:cxn>
              <a:cxn ang="0">
                <a:pos x="0" y="159"/>
              </a:cxn>
              <a:cxn ang="0">
                <a:pos x="0" y="293"/>
              </a:cxn>
              <a:cxn ang="0">
                <a:pos x="5" y="305"/>
              </a:cxn>
              <a:cxn ang="0">
                <a:pos x="16" y="311"/>
              </a:cxn>
              <a:cxn ang="0">
                <a:pos x="79" y="311"/>
              </a:cxn>
              <a:cxn ang="0">
                <a:pos x="89" y="305"/>
              </a:cxn>
              <a:cxn ang="0">
                <a:pos x="93" y="293"/>
              </a:cxn>
              <a:cxn ang="0">
                <a:pos x="93" y="288"/>
              </a:cxn>
              <a:cxn ang="0">
                <a:pos x="108" y="288"/>
              </a:cxn>
              <a:cxn ang="0">
                <a:pos x="138" y="286"/>
              </a:cxn>
              <a:cxn ang="0">
                <a:pos x="183" y="302"/>
              </a:cxn>
              <a:cxn ang="0">
                <a:pos x="220" y="312"/>
              </a:cxn>
              <a:cxn ang="0">
                <a:pos x="234" y="314"/>
              </a:cxn>
              <a:cxn ang="0">
                <a:pos x="272" y="311"/>
              </a:cxn>
              <a:cxn ang="0">
                <a:pos x="281" y="309"/>
              </a:cxn>
              <a:cxn ang="0">
                <a:pos x="293" y="302"/>
              </a:cxn>
              <a:cxn ang="0">
                <a:pos x="300" y="291"/>
              </a:cxn>
              <a:cxn ang="0">
                <a:pos x="302" y="279"/>
              </a:cxn>
              <a:cxn ang="0">
                <a:pos x="298" y="272"/>
              </a:cxn>
              <a:cxn ang="0">
                <a:pos x="312" y="269"/>
              </a:cxn>
              <a:cxn ang="0">
                <a:pos x="323" y="260"/>
              </a:cxn>
              <a:cxn ang="0">
                <a:pos x="326" y="248"/>
              </a:cxn>
              <a:cxn ang="0">
                <a:pos x="319" y="234"/>
              </a:cxn>
              <a:cxn ang="0">
                <a:pos x="323" y="230"/>
              </a:cxn>
              <a:cxn ang="0">
                <a:pos x="330" y="220"/>
              </a:cxn>
              <a:cxn ang="0">
                <a:pos x="332" y="208"/>
              </a:cxn>
              <a:cxn ang="0">
                <a:pos x="328" y="195"/>
              </a:cxn>
              <a:cxn ang="0">
                <a:pos x="323" y="192"/>
              </a:cxn>
              <a:cxn ang="0">
                <a:pos x="333" y="182"/>
              </a:cxn>
              <a:cxn ang="0">
                <a:pos x="335" y="169"/>
              </a:cxn>
              <a:cxn ang="0">
                <a:pos x="332" y="157"/>
              </a:cxn>
              <a:cxn ang="0">
                <a:pos x="323" y="148"/>
              </a:cxn>
              <a:cxn ang="0">
                <a:pos x="312" y="141"/>
              </a:cxn>
              <a:cxn ang="0">
                <a:pos x="285" y="134"/>
              </a:cxn>
              <a:cxn ang="0">
                <a:pos x="234" y="133"/>
              </a:cxn>
              <a:cxn ang="0">
                <a:pos x="204" y="129"/>
              </a:cxn>
              <a:cxn ang="0">
                <a:pos x="201" y="122"/>
              </a:cxn>
              <a:cxn ang="0">
                <a:pos x="199" y="108"/>
              </a:cxn>
              <a:cxn ang="0">
                <a:pos x="202" y="84"/>
              </a:cxn>
              <a:cxn ang="0">
                <a:pos x="211" y="49"/>
              </a:cxn>
              <a:cxn ang="0">
                <a:pos x="211" y="26"/>
              </a:cxn>
              <a:cxn ang="0">
                <a:pos x="204" y="10"/>
              </a:cxn>
              <a:cxn ang="0">
                <a:pos x="199" y="5"/>
              </a:cxn>
              <a:cxn ang="0">
                <a:pos x="189" y="0"/>
              </a:cxn>
            </a:cxnLst>
            <a:rect l="0" t="0" r="r" b="b"/>
            <a:pathLst>
              <a:path w="335" h="314">
                <a:moveTo>
                  <a:pt x="189" y="0"/>
                </a:moveTo>
                <a:lnTo>
                  <a:pt x="189" y="0"/>
                </a:lnTo>
                <a:lnTo>
                  <a:pt x="182" y="2"/>
                </a:lnTo>
                <a:lnTo>
                  <a:pt x="178" y="5"/>
                </a:lnTo>
                <a:lnTo>
                  <a:pt x="175" y="12"/>
                </a:lnTo>
                <a:lnTo>
                  <a:pt x="175" y="17"/>
                </a:lnTo>
                <a:lnTo>
                  <a:pt x="175" y="17"/>
                </a:lnTo>
                <a:lnTo>
                  <a:pt x="173" y="24"/>
                </a:lnTo>
                <a:lnTo>
                  <a:pt x="169" y="33"/>
                </a:lnTo>
                <a:lnTo>
                  <a:pt x="166" y="44"/>
                </a:lnTo>
                <a:lnTo>
                  <a:pt x="164" y="51"/>
                </a:lnTo>
                <a:lnTo>
                  <a:pt x="164" y="51"/>
                </a:lnTo>
                <a:lnTo>
                  <a:pt x="162" y="58"/>
                </a:lnTo>
                <a:lnTo>
                  <a:pt x="161" y="66"/>
                </a:lnTo>
                <a:lnTo>
                  <a:pt x="154" y="80"/>
                </a:lnTo>
                <a:lnTo>
                  <a:pt x="147" y="93"/>
                </a:lnTo>
                <a:lnTo>
                  <a:pt x="141" y="106"/>
                </a:lnTo>
                <a:lnTo>
                  <a:pt x="141" y="106"/>
                </a:lnTo>
                <a:lnTo>
                  <a:pt x="133" y="124"/>
                </a:lnTo>
                <a:lnTo>
                  <a:pt x="122" y="140"/>
                </a:lnTo>
                <a:lnTo>
                  <a:pt x="110" y="152"/>
                </a:lnTo>
                <a:lnTo>
                  <a:pt x="93" y="162"/>
                </a:lnTo>
                <a:lnTo>
                  <a:pt x="93" y="159"/>
                </a:lnTo>
                <a:lnTo>
                  <a:pt x="93" y="159"/>
                </a:lnTo>
                <a:lnTo>
                  <a:pt x="93" y="152"/>
                </a:lnTo>
                <a:lnTo>
                  <a:pt x="89" y="147"/>
                </a:lnTo>
                <a:lnTo>
                  <a:pt x="84" y="143"/>
                </a:lnTo>
                <a:lnTo>
                  <a:pt x="79" y="141"/>
                </a:lnTo>
                <a:lnTo>
                  <a:pt x="16" y="141"/>
                </a:lnTo>
                <a:lnTo>
                  <a:pt x="16" y="141"/>
                </a:lnTo>
                <a:lnTo>
                  <a:pt x="11" y="143"/>
                </a:lnTo>
                <a:lnTo>
                  <a:pt x="5" y="147"/>
                </a:lnTo>
                <a:lnTo>
                  <a:pt x="2" y="152"/>
                </a:lnTo>
                <a:lnTo>
                  <a:pt x="0" y="159"/>
                </a:lnTo>
                <a:lnTo>
                  <a:pt x="0" y="293"/>
                </a:lnTo>
                <a:lnTo>
                  <a:pt x="0" y="293"/>
                </a:lnTo>
                <a:lnTo>
                  <a:pt x="2" y="300"/>
                </a:lnTo>
                <a:lnTo>
                  <a:pt x="5" y="305"/>
                </a:lnTo>
                <a:lnTo>
                  <a:pt x="11" y="309"/>
                </a:lnTo>
                <a:lnTo>
                  <a:pt x="16" y="311"/>
                </a:lnTo>
                <a:lnTo>
                  <a:pt x="79" y="311"/>
                </a:lnTo>
                <a:lnTo>
                  <a:pt x="79" y="311"/>
                </a:lnTo>
                <a:lnTo>
                  <a:pt x="84" y="309"/>
                </a:lnTo>
                <a:lnTo>
                  <a:pt x="89" y="305"/>
                </a:lnTo>
                <a:lnTo>
                  <a:pt x="93" y="300"/>
                </a:lnTo>
                <a:lnTo>
                  <a:pt x="93" y="293"/>
                </a:lnTo>
                <a:lnTo>
                  <a:pt x="93" y="288"/>
                </a:lnTo>
                <a:lnTo>
                  <a:pt x="93" y="288"/>
                </a:lnTo>
                <a:lnTo>
                  <a:pt x="108" y="288"/>
                </a:lnTo>
                <a:lnTo>
                  <a:pt x="108" y="288"/>
                </a:lnTo>
                <a:lnTo>
                  <a:pt x="127" y="288"/>
                </a:lnTo>
                <a:lnTo>
                  <a:pt x="138" y="286"/>
                </a:lnTo>
                <a:lnTo>
                  <a:pt x="138" y="286"/>
                </a:lnTo>
                <a:lnTo>
                  <a:pt x="183" y="302"/>
                </a:lnTo>
                <a:lnTo>
                  <a:pt x="220" y="312"/>
                </a:lnTo>
                <a:lnTo>
                  <a:pt x="220" y="312"/>
                </a:lnTo>
                <a:lnTo>
                  <a:pt x="234" y="314"/>
                </a:lnTo>
                <a:lnTo>
                  <a:pt x="234" y="314"/>
                </a:lnTo>
                <a:lnTo>
                  <a:pt x="253" y="312"/>
                </a:lnTo>
                <a:lnTo>
                  <a:pt x="272" y="311"/>
                </a:lnTo>
                <a:lnTo>
                  <a:pt x="272" y="311"/>
                </a:lnTo>
                <a:lnTo>
                  <a:pt x="281" y="309"/>
                </a:lnTo>
                <a:lnTo>
                  <a:pt x="288" y="305"/>
                </a:lnTo>
                <a:lnTo>
                  <a:pt x="293" y="302"/>
                </a:lnTo>
                <a:lnTo>
                  <a:pt x="297" y="297"/>
                </a:lnTo>
                <a:lnTo>
                  <a:pt x="300" y="291"/>
                </a:lnTo>
                <a:lnTo>
                  <a:pt x="302" y="286"/>
                </a:lnTo>
                <a:lnTo>
                  <a:pt x="302" y="279"/>
                </a:lnTo>
                <a:lnTo>
                  <a:pt x="298" y="272"/>
                </a:lnTo>
                <a:lnTo>
                  <a:pt x="298" y="272"/>
                </a:lnTo>
                <a:lnTo>
                  <a:pt x="307" y="272"/>
                </a:lnTo>
                <a:lnTo>
                  <a:pt x="312" y="269"/>
                </a:lnTo>
                <a:lnTo>
                  <a:pt x="319" y="265"/>
                </a:lnTo>
                <a:lnTo>
                  <a:pt x="323" y="260"/>
                </a:lnTo>
                <a:lnTo>
                  <a:pt x="325" y="255"/>
                </a:lnTo>
                <a:lnTo>
                  <a:pt x="326" y="248"/>
                </a:lnTo>
                <a:lnTo>
                  <a:pt x="323" y="241"/>
                </a:lnTo>
                <a:lnTo>
                  <a:pt x="319" y="234"/>
                </a:lnTo>
                <a:lnTo>
                  <a:pt x="319" y="234"/>
                </a:lnTo>
                <a:lnTo>
                  <a:pt x="323" y="230"/>
                </a:lnTo>
                <a:lnTo>
                  <a:pt x="328" y="227"/>
                </a:lnTo>
                <a:lnTo>
                  <a:pt x="330" y="220"/>
                </a:lnTo>
                <a:lnTo>
                  <a:pt x="332" y="215"/>
                </a:lnTo>
                <a:lnTo>
                  <a:pt x="332" y="208"/>
                </a:lnTo>
                <a:lnTo>
                  <a:pt x="332" y="202"/>
                </a:lnTo>
                <a:lnTo>
                  <a:pt x="328" y="195"/>
                </a:lnTo>
                <a:lnTo>
                  <a:pt x="323" y="192"/>
                </a:lnTo>
                <a:lnTo>
                  <a:pt x="323" y="192"/>
                </a:lnTo>
                <a:lnTo>
                  <a:pt x="328" y="187"/>
                </a:lnTo>
                <a:lnTo>
                  <a:pt x="333" y="182"/>
                </a:lnTo>
                <a:lnTo>
                  <a:pt x="335" y="176"/>
                </a:lnTo>
                <a:lnTo>
                  <a:pt x="335" y="169"/>
                </a:lnTo>
                <a:lnTo>
                  <a:pt x="333" y="164"/>
                </a:lnTo>
                <a:lnTo>
                  <a:pt x="332" y="157"/>
                </a:lnTo>
                <a:lnTo>
                  <a:pt x="323" y="148"/>
                </a:lnTo>
                <a:lnTo>
                  <a:pt x="323" y="148"/>
                </a:lnTo>
                <a:lnTo>
                  <a:pt x="319" y="145"/>
                </a:lnTo>
                <a:lnTo>
                  <a:pt x="312" y="141"/>
                </a:lnTo>
                <a:lnTo>
                  <a:pt x="300" y="138"/>
                </a:lnTo>
                <a:lnTo>
                  <a:pt x="285" y="134"/>
                </a:lnTo>
                <a:lnTo>
                  <a:pt x="267" y="134"/>
                </a:lnTo>
                <a:lnTo>
                  <a:pt x="234" y="133"/>
                </a:lnTo>
                <a:lnTo>
                  <a:pt x="218" y="131"/>
                </a:lnTo>
                <a:lnTo>
                  <a:pt x="204" y="129"/>
                </a:lnTo>
                <a:lnTo>
                  <a:pt x="204" y="129"/>
                </a:lnTo>
                <a:lnTo>
                  <a:pt x="201" y="122"/>
                </a:lnTo>
                <a:lnTo>
                  <a:pt x="199" y="115"/>
                </a:lnTo>
                <a:lnTo>
                  <a:pt x="199" y="108"/>
                </a:lnTo>
                <a:lnTo>
                  <a:pt x="199" y="99"/>
                </a:lnTo>
                <a:lnTo>
                  <a:pt x="202" y="84"/>
                </a:lnTo>
                <a:lnTo>
                  <a:pt x="208" y="66"/>
                </a:lnTo>
                <a:lnTo>
                  <a:pt x="211" y="49"/>
                </a:lnTo>
                <a:lnTo>
                  <a:pt x="213" y="33"/>
                </a:lnTo>
                <a:lnTo>
                  <a:pt x="211" y="26"/>
                </a:lnTo>
                <a:lnTo>
                  <a:pt x="209" y="17"/>
                </a:lnTo>
                <a:lnTo>
                  <a:pt x="204" y="10"/>
                </a:lnTo>
                <a:lnTo>
                  <a:pt x="199" y="5"/>
                </a:lnTo>
                <a:lnTo>
                  <a:pt x="199" y="5"/>
                </a:lnTo>
                <a:lnTo>
                  <a:pt x="194" y="0"/>
                </a:lnTo>
                <a:lnTo>
                  <a:pt x="189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12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1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8" name="그림 37" descr="23.png"/>
          <p:cNvPicPr>
            <a:picLocks noChangeAspect="1"/>
          </p:cNvPicPr>
          <p:nvPr userDrawn="1"/>
        </p:nvPicPr>
        <p:blipFill>
          <a:blip r:embed="rId3" cstate="print">
            <a:lum bright="1000"/>
          </a:blip>
          <a:srcRect b="75851"/>
          <a:stretch>
            <a:fillRect/>
          </a:stretch>
        </p:blipFill>
        <p:spPr>
          <a:xfrm>
            <a:off x="0" y="5201816"/>
            <a:ext cx="9144000" cy="165618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5000"/>
              </a:prstClr>
            </a:outerShdw>
          </a:effectLst>
        </p:spPr>
      </p:pic>
      <p:pic>
        <p:nvPicPr>
          <p:cNvPr id="37" name="그림 36" descr="25.png" hidden="1"/>
          <p:cNvPicPr>
            <a:picLocks noChangeAspect="1"/>
          </p:cNvPicPr>
          <p:nvPr userDrawn="1"/>
        </p:nvPicPr>
        <p:blipFill>
          <a:blip r:embed="rId4" cstate="print"/>
          <a:srcRect b="79924"/>
          <a:stretch>
            <a:fillRect/>
          </a:stretch>
        </p:blipFill>
        <p:spPr>
          <a:xfrm>
            <a:off x="0" y="5481228"/>
            <a:ext cx="9144000" cy="1376772"/>
          </a:xfrm>
          <a:prstGeom prst="rect">
            <a:avLst/>
          </a:prstGeom>
        </p:spPr>
      </p:pic>
      <p:pic>
        <p:nvPicPr>
          <p:cNvPr id="30" name="그림 29" descr="14.png"/>
          <p:cNvPicPr>
            <a:picLocks noChangeAspect="1"/>
          </p:cNvPicPr>
          <p:nvPr userDrawn="1"/>
        </p:nvPicPr>
        <p:blipFill>
          <a:blip r:embed="rId5" cstate="print"/>
          <a:srcRect l="555" t="42126" r="50938" b="501"/>
          <a:stretch>
            <a:fillRect/>
          </a:stretch>
        </p:blipFill>
        <p:spPr>
          <a:xfrm>
            <a:off x="287524" y="3769168"/>
            <a:ext cx="3482043" cy="30888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그림 31" descr="15-3.png"/>
          <p:cNvPicPr>
            <a:picLocks noChangeAspect="1"/>
          </p:cNvPicPr>
          <p:nvPr userDrawn="1"/>
        </p:nvPicPr>
        <p:blipFill>
          <a:blip r:embed="rId6" cstate="print"/>
          <a:srcRect l="21124" t="44750" r="50501" b="15875"/>
          <a:stretch>
            <a:fillRect/>
          </a:stretch>
        </p:blipFill>
        <p:spPr>
          <a:xfrm flipH="1">
            <a:off x="6696236" y="3465004"/>
            <a:ext cx="2447764" cy="2547497"/>
          </a:xfrm>
          <a:prstGeom prst="rect">
            <a:avLst/>
          </a:prstGeom>
        </p:spPr>
      </p:pic>
      <p:pic>
        <p:nvPicPr>
          <p:cNvPr id="33" name="그림 32" descr="5.png"/>
          <p:cNvPicPr>
            <a:picLocks noChangeAspect="1"/>
          </p:cNvPicPr>
          <p:nvPr userDrawn="1"/>
        </p:nvPicPr>
        <p:blipFill>
          <a:blip r:embed="rId7" cstate="print"/>
          <a:srcRect l="17681" t="40550" r="68112" b="44225"/>
          <a:stretch>
            <a:fillRect/>
          </a:stretch>
        </p:blipFill>
        <p:spPr>
          <a:xfrm flipH="1">
            <a:off x="7704348" y="3573016"/>
            <a:ext cx="1228150" cy="9870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그림 35" descr="15-3.png"/>
          <p:cNvPicPr>
            <a:picLocks noChangeAspect="1"/>
          </p:cNvPicPr>
          <p:nvPr userDrawn="1"/>
        </p:nvPicPr>
        <p:blipFill>
          <a:blip r:embed="rId6" cstate="print"/>
          <a:srcRect l="10684" t="46976" r="69282" b="32434"/>
          <a:stretch>
            <a:fillRect/>
          </a:stretch>
        </p:blipFill>
        <p:spPr>
          <a:xfrm flipH="1">
            <a:off x="1367644" y="1592796"/>
            <a:ext cx="1728192" cy="1332148"/>
          </a:xfrm>
          <a:prstGeom prst="rect">
            <a:avLst/>
          </a:prstGeom>
        </p:spPr>
      </p:pic>
      <p:pic>
        <p:nvPicPr>
          <p:cNvPr id="39" name="그림 38" descr="26.png"/>
          <p:cNvPicPr>
            <a:picLocks noChangeAspect="1"/>
          </p:cNvPicPr>
          <p:nvPr userDrawn="1"/>
        </p:nvPicPr>
        <p:blipFill>
          <a:blip r:embed="rId8" cstate="print"/>
          <a:srcRect l="29424" t="47150" r="28445" b="45500"/>
          <a:stretch>
            <a:fillRect/>
          </a:stretch>
        </p:blipFill>
        <p:spPr>
          <a:xfrm>
            <a:off x="3367320" y="5949280"/>
            <a:ext cx="3852428" cy="5040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그림 30" descr="12.png"/>
          <p:cNvPicPr>
            <a:picLocks noChangeAspect="1"/>
          </p:cNvPicPr>
          <p:nvPr userDrawn="1"/>
        </p:nvPicPr>
        <p:blipFill>
          <a:blip r:embed="rId9" cstate="print"/>
          <a:srcRect l="64962" t="50126" r="14563" b="26154"/>
          <a:stretch>
            <a:fillRect/>
          </a:stretch>
        </p:blipFill>
        <p:spPr>
          <a:xfrm>
            <a:off x="5923604" y="4545124"/>
            <a:ext cx="1781778" cy="15481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91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 userDrawn="1"/>
        </p:nvCxnSpPr>
        <p:spPr>
          <a:xfrm>
            <a:off x="0" y="0"/>
            <a:ext cx="0" cy="683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그림 8" descr="15-1.png"/>
          <p:cNvPicPr>
            <a:picLocks noChangeAspect="1"/>
          </p:cNvPicPr>
          <p:nvPr userDrawn="1"/>
        </p:nvPicPr>
        <p:blipFill>
          <a:blip r:embed="rId3" cstate="print"/>
          <a:srcRect t="69184" b="766"/>
          <a:stretch>
            <a:fillRect/>
          </a:stretch>
        </p:blipFill>
        <p:spPr>
          <a:xfrm>
            <a:off x="0" y="4797152"/>
            <a:ext cx="9144000" cy="2060848"/>
          </a:xfrm>
          <a:prstGeom prst="rect">
            <a:avLst/>
          </a:prstGeom>
        </p:spPr>
      </p:pic>
      <p:pic>
        <p:nvPicPr>
          <p:cNvPr id="13" name="그림 12" descr="15-3.png"/>
          <p:cNvPicPr>
            <a:picLocks noChangeAspect="1"/>
          </p:cNvPicPr>
          <p:nvPr userDrawn="1"/>
        </p:nvPicPr>
        <p:blipFill>
          <a:blip r:embed="rId4" cstate="print"/>
          <a:srcRect l="9838" t="44750" r="49086" b="15875"/>
          <a:stretch>
            <a:fillRect/>
          </a:stretch>
        </p:blipFill>
        <p:spPr>
          <a:xfrm>
            <a:off x="1115616" y="2768979"/>
            <a:ext cx="3672408" cy="2640241"/>
          </a:xfrm>
          <a:prstGeom prst="rect">
            <a:avLst/>
          </a:prstGeom>
        </p:spPr>
      </p:pic>
      <p:pic>
        <p:nvPicPr>
          <p:cNvPr id="11" name="그림 10" descr="14.png"/>
          <p:cNvPicPr>
            <a:picLocks noChangeAspect="1"/>
          </p:cNvPicPr>
          <p:nvPr userDrawn="1"/>
        </p:nvPicPr>
        <p:blipFill>
          <a:blip r:embed="rId5" cstate="print"/>
          <a:srcRect l="555" t="42126" r="50938" b="501"/>
          <a:stretch>
            <a:fillRect/>
          </a:stretch>
        </p:blipFill>
        <p:spPr>
          <a:xfrm>
            <a:off x="359532" y="3248980"/>
            <a:ext cx="4068452" cy="36090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 descr="9.png"/>
          <p:cNvPicPr>
            <a:picLocks noChangeAspect="1"/>
          </p:cNvPicPr>
          <p:nvPr userDrawn="1"/>
        </p:nvPicPr>
        <p:blipFill>
          <a:blip r:embed="rId6" cstate="print"/>
          <a:srcRect l="58662" t="58400" r="33857" b="34250"/>
          <a:stretch>
            <a:fillRect/>
          </a:stretch>
        </p:blipFill>
        <p:spPr>
          <a:xfrm>
            <a:off x="3239852" y="3465004"/>
            <a:ext cx="595278" cy="438626"/>
          </a:xfrm>
          <a:prstGeom prst="rect">
            <a:avLst/>
          </a:prstGeom>
        </p:spPr>
      </p:pic>
      <p:grpSp>
        <p:nvGrpSpPr>
          <p:cNvPr id="10" name="그룹 9"/>
          <p:cNvGrpSpPr/>
          <p:nvPr userDrawn="1"/>
        </p:nvGrpSpPr>
        <p:grpSpPr>
          <a:xfrm>
            <a:off x="3187897" y="6059712"/>
            <a:ext cx="629718" cy="282722"/>
            <a:chOff x="2159000" y="908050"/>
            <a:chExt cx="4448175" cy="1997075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2159000" y="946150"/>
              <a:ext cx="1127125" cy="1450975"/>
            </a:xfrm>
            <a:custGeom>
              <a:avLst/>
              <a:gdLst/>
              <a:ahLst/>
              <a:cxnLst>
                <a:cxn ang="0">
                  <a:pos x="396" y="240"/>
                </a:cxn>
                <a:cxn ang="0">
                  <a:pos x="308" y="270"/>
                </a:cxn>
                <a:cxn ang="0">
                  <a:pos x="234" y="330"/>
                </a:cxn>
                <a:cxn ang="0">
                  <a:pos x="0" y="0"/>
                </a:cxn>
                <a:cxn ang="0">
                  <a:pos x="212" y="794"/>
                </a:cxn>
                <a:cxn ang="0">
                  <a:pos x="256" y="844"/>
                </a:cxn>
                <a:cxn ang="0">
                  <a:pos x="336" y="894"/>
                </a:cxn>
                <a:cxn ang="0">
                  <a:pos x="428" y="914"/>
                </a:cxn>
                <a:cxn ang="0">
                  <a:pos x="486" y="906"/>
                </a:cxn>
                <a:cxn ang="0">
                  <a:pos x="562" y="872"/>
                </a:cxn>
                <a:cxn ang="0">
                  <a:pos x="628" y="814"/>
                </a:cxn>
                <a:cxn ang="0">
                  <a:pos x="676" y="736"/>
                </a:cxn>
                <a:cxn ang="0">
                  <a:pos x="706" y="644"/>
                </a:cxn>
                <a:cxn ang="0">
                  <a:pos x="710" y="576"/>
                </a:cxn>
                <a:cxn ang="0">
                  <a:pos x="698" y="474"/>
                </a:cxn>
                <a:cxn ang="0">
                  <a:pos x="662" y="386"/>
                </a:cxn>
                <a:cxn ang="0">
                  <a:pos x="608" y="314"/>
                </a:cxn>
                <a:cxn ang="0">
                  <a:pos x="538" y="264"/>
                </a:cxn>
                <a:cxn ang="0">
                  <a:pos x="456" y="238"/>
                </a:cxn>
                <a:cxn ang="0">
                  <a:pos x="362" y="706"/>
                </a:cxn>
                <a:cxn ang="0">
                  <a:pos x="336" y="704"/>
                </a:cxn>
                <a:cxn ang="0">
                  <a:pos x="300" y="690"/>
                </a:cxn>
                <a:cxn ang="0">
                  <a:pos x="270" y="668"/>
                </a:cxn>
                <a:cxn ang="0">
                  <a:pos x="246" y="638"/>
                </a:cxn>
                <a:cxn ang="0">
                  <a:pos x="234" y="602"/>
                </a:cxn>
                <a:cxn ang="0">
                  <a:pos x="230" y="576"/>
                </a:cxn>
                <a:cxn ang="0">
                  <a:pos x="236" y="536"/>
                </a:cxn>
                <a:cxn ang="0">
                  <a:pos x="254" y="502"/>
                </a:cxn>
                <a:cxn ang="0">
                  <a:pos x="278" y="474"/>
                </a:cxn>
                <a:cxn ang="0">
                  <a:pos x="310" y="454"/>
                </a:cxn>
                <a:cxn ang="0">
                  <a:pos x="348" y="444"/>
                </a:cxn>
                <a:cxn ang="0">
                  <a:pos x="376" y="444"/>
                </a:cxn>
                <a:cxn ang="0">
                  <a:pos x="414" y="454"/>
                </a:cxn>
                <a:cxn ang="0">
                  <a:pos x="446" y="474"/>
                </a:cxn>
                <a:cxn ang="0">
                  <a:pos x="472" y="502"/>
                </a:cxn>
                <a:cxn ang="0">
                  <a:pos x="488" y="536"/>
                </a:cxn>
                <a:cxn ang="0">
                  <a:pos x="494" y="576"/>
                </a:cxn>
                <a:cxn ang="0">
                  <a:pos x="492" y="602"/>
                </a:cxn>
                <a:cxn ang="0">
                  <a:pos x="478" y="638"/>
                </a:cxn>
                <a:cxn ang="0">
                  <a:pos x="456" y="668"/>
                </a:cxn>
                <a:cxn ang="0">
                  <a:pos x="424" y="690"/>
                </a:cxn>
                <a:cxn ang="0">
                  <a:pos x="388" y="704"/>
                </a:cxn>
                <a:cxn ang="0">
                  <a:pos x="362" y="706"/>
                </a:cxn>
              </a:cxnLst>
              <a:rect l="0" t="0" r="r" b="b"/>
              <a:pathLst>
                <a:path w="710" h="914">
                  <a:moveTo>
                    <a:pt x="428" y="238"/>
                  </a:moveTo>
                  <a:lnTo>
                    <a:pt x="428" y="238"/>
                  </a:lnTo>
                  <a:lnTo>
                    <a:pt x="396" y="240"/>
                  </a:lnTo>
                  <a:lnTo>
                    <a:pt x="366" y="246"/>
                  </a:lnTo>
                  <a:lnTo>
                    <a:pt x="336" y="256"/>
                  </a:lnTo>
                  <a:lnTo>
                    <a:pt x="308" y="270"/>
                  </a:lnTo>
                  <a:lnTo>
                    <a:pt x="280" y="286"/>
                  </a:lnTo>
                  <a:lnTo>
                    <a:pt x="256" y="306"/>
                  </a:lnTo>
                  <a:lnTo>
                    <a:pt x="234" y="330"/>
                  </a:lnTo>
                  <a:lnTo>
                    <a:pt x="212" y="356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904"/>
                  </a:lnTo>
                  <a:lnTo>
                    <a:pt x="212" y="904"/>
                  </a:lnTo>
                  <a:lnTo>
                    <a:pt x="212" y="794"/>
                  </a:lnTo>
                  <a:lnTo>
                    <a:pt x="212" y="794"/>
                  </a:lnTo>
                  <a:lnTo>
                    <a:pt x="234" y="820"/>
                  </a:lnTo>
                  <a:lnTo>
                    <a:pt x="256" y="844"/>
                  </a:lnTo>
                  <a:lnTo>
                    <a:pt x="280" y="864"/>
                  </a:lnTo>
                  <a:lnTo>
                    <a:pt x="308" y="880"/>
                  </a:lnTo>
                  <a:lnTo>
                    <a:pt x="336" y="894"/>
                  </a:lnTo>
                  <a:lnTo>
                    <a:pt x="366" y="904"/>
                  </a:lnTo>
                  <a:lnTo>
                    <a:pt x="396" y="910"/>
                  </a:lnTo>
                  <a:lnTo>
                    <a:pt x="428" y="914"/>
                  </a:lnTo>
                  <a:lnTo>
                    <a:pt x="428" y="914"/>
                  </a:lnTo>
                  <a:lnTo>
                    <a:pt x="456" y="912"/>
                  </a:lnTo>
                  <a:lnTo>
                    <a:pt x="486" y="906"/>
                  </a:lnTo>
                  <a:lnTo>
                    <a:pt x="512" y="898"/>
                  </a:lnTo>
                  <a:lnTo>
                    <a:pt x="538" y="886"/>
                  </a:lnTo>
                  <a:lnTo>
                    <a:pt x="562" y="872"/>
                  </a:lnTo>
                  <a:lnTo>
                    <a:pt x="586" y="856"/>
                  </a:lnTo>
                  <a:lnTo>
                    <a:pt x="608" y="836"/>
                  </a:lnTo>
                  <a:lnTo>
                    <a:pt x="628" y="814"/>
                  </a:lnTo>
                  <a:lnTo>
                    <a:pt x="646" y="790"/>
                  </a:lnTo>
                  <a:lnTo>
                    <a:pt x="662" y="764"/>
                  </a:lnTo>
                  <a:lnTo>
                    <a:pt x="676" y="736"/>
                  </a:lnTo>
                  <a:lnTo>
                    <a:pt x="688" y="706"/>
                  </a:lnTo>
                  <a:lnTo>
                    <a:pt x="698" y="676"/>
                  </a:lnTo>
                  <a:lnTo>
                    <a:pt x="706" y="644"/>
                  </a:lnTo>
                  <a:lnTo>
                    <a:pt x="710" y="610"/>
                  </a:lnTo>
                  <a:lnTo>
                    <a:pt x="710" y="576"/>
                  </a:lnTo>
                  <a:lnTo>
                    <a:pt x="710" y="576"/>
                  </a:lnTo>
                  <a:lnTo>
                    <a:pt x="710" y="540"/>
                  </a:lnTo>
                  <a:lnTo>
                    <a:pt x="706" y="506"/>
                  </a:lnTo>
                  <a:lnTo>
                    <a:pt x="698" y="474"/>
                  </a:lnTo>
                  <a:lnTo>
                    <a:pt x="688" y="444"/>
                  </a:lnTo>
                  <a:lnTo>
                    <a:pt x="676" y="414"/>
                  </a:lnTo>
                  <a:lnTo>
                    <a:pt x="662" y="386"/>
                  </a:lnTo>
                  <a:lnTo>
                    <a:pt x="646" y="360"/>
                  </a:lnTo>
                  <a:lnTo>
                    <a:pt x="628" y="336"/>
                  </a:lnTo>
                  <a:lnTo>
                    <a:pt x="608" y="314"/>
                  </a:lnTo>
                  <a:lnTo>
                    <a:pt x="586" y="294"/>
                  </a:lnTo>
                  <a:lnTo>
                    <a:pt x="562" y="278"/>
                  </a:lnTo>
                  <a:lnTo>
                    <a:pt x="538" y="264"/>
                  </a:lnTo>
                  <a:lnTo>
                    <a:pt x="512" y="252"/>
                  </a:lnTo>
                  <a:lnTo>
                    <a:pt x="486" y="244"/>
                  </a:lnTo>
                  <a:lnTo>
                    <a:pt x="456" y="238"/>
                  </a:lnTo>
                  <a:lnTo>
                    <a:pt x="428" y="238"/>
                  </a:lnTo>
                  <a:lnTo>
                    <a:pt x="428" y="238"/>
                  </a:lnTo>
                  <a:close/>
                  <a:moveTo>
                    <a:pt x="362" y="706"/>
                  </a:moveTo>
                  <a:lnTo>
                    <a:pt x="362" y="706"/>
                  </a:lnTo>
                  <a:lnTo>
                    <a:pt x="348" y="706"/>
                  </a:lnTo>
                  <a:lnTo>
                    <a:pt x="336" y="704"/>
                  </a:lnTo>
                  <a:lnTo>
                    <a:pt x="324" y="700"/>
                  </a:lnTo>
                  <a:lnTo>
                    <a:pt x="310" y="696"/>
                  </a:lnTo>
                  <a:lnTo>
                    <a:pt x="300" y="690"/>
                  </a:lnTo>
                  <a:lnTo>
                    <a:pt x="288" y="684"/>
                  </a:lnTo>
                  <a:lnTo>
                    <a:pt x="278" y="676"/>
                  </a:lnTo>
                  <a:lnTo>
                    <a:pt x="270" y="668"/>
                  </a:lnTo>
                  <a:lnTo>
                    <a:pt x="260" y="658"/>
                  </a:lnTo>
                  <a:lnTo>
                    <a:pt x="254" y="648"/>
                  </a:lnTo>
                  <a:lnTo>
                    <a:pt x="246" y="638"/>
                  </a:lnTo>
                  <a:lnTo>
                    <a:pt x="240" y="626"/>
                  </a:lnTo>
                  <a:lnTo>
                    <a:pt x="236" y="614"/>
                  </a:lnTo>
                  <a:lnTo>
                    <a:pt x="234" y="602"/>
                  </a:lnTo>
                  <a:lnTo>
                    <a:pt x="232" y="588"/>
                  </a:lnTo>
                  <a:lnTo>
                    <a:pt x="230" y="576"/>
                  </a:lnTo>
                  <a:lnTo>
                    <a:pt x="230" y="576"/>
                  </a:lnTo>
                  <a:lnTo>
                    <a:pt x="232" y="562"/>
                  </a:lnTo>
                  <a:lnTo>
                    <a:pt x="234" y="548"/>
                  </a:lnTo>
                  <a:lnTo>
                    <a:pt x="236" y="536"/>
                  </a:lnTo>
                  <a:lnTo>
                    <a:pt x="240" y="524"/>
                  </a:lnTo>
                  <a:lnTo>
                    <a:pt x="246" y="512"/>
                  </a:lnTo>
                  <a:lnTo>
                    <a:pt x="254" y="502"/>
                  </a:lnTo>
                  <a:lnTo>
                    <a:pt x="260" y="492"/>
                  </a:lnTo>
                  <a:lnTo>
                    <a:pt x="270" y="482"/>
                  </a:lnTo>
                  <a:lnTo>
                    <a:pt x="278" y="474"/>
                  </a:lnTo>
                  <a:lnTo>
                    <a:pt x="288" y="466"/>
                  </a:lnTo>
                  <a:lnTo>
                    <a:pt x="300" y="460"/>
                  </a:lnTo>
                  <a:lnTo>
                    <a:pt x="310" y="454"/>
                  </a:lnTo>
                  <a:lnTo>
                    <a:pt x="324" y="450"/>
                  </a:lnTo>
                  <a:lnTo>
                    <a:pt x="336" y="446"/>
                  </a:lnTo>
                  <a:lnTo>
                    <a:pt x="348" y="444"/>
                  </a:lnTo>
                  <a:lnTo>
                    <a:pt x="362" y="444"/>
                  </a:lnTo>
                  <a:lnTo>
                    <a:pt x="362" y="444"/>
                  </a:lnTo>
                  <a:lnTo>
                    <a:pt x="376" y="444"/>
                  </a:lnTo>
                  <a:lnTo>
                    <a:pt x="388" y="446"/>
                  </a:lnTo>
                  <a:lnTo>
                    <a:pt x="402" y="450"/>
                  </a:lnTo>
                  <a:lnTo>
                    <a:pt x="414" y="454"/>
                  </a:lnTo>
                  <a:lnTo>
                    <a:pt x="424" y="460"/>
                  </a:lnTo>
                  <a:lnTo>
                    <a:pt x="436" y="466"/>
                  </a:lnTo>
                  <a:lnTo>
                    <a:pt x="446" y="474"/>
                  </a:lnTo>
                  <a:lnTo>
                    <a:pt x="456" y="482"/>
                  </a:lnTo>
                  <a:lnTo>
                    <a:pt x="464" y="492"/>
                  </a:lnTo>
                  <a:lnTo>
                    <a:pt x="472" y="502"/>
                  </a:lnTo>
                  <a:lnTo>
                    <a:pt x="478" y="512"/>
                  </a:lnTo>
                  <a:lnTo>
                    <a:pt x="484" y="524"/>
                  </a:lnTo>
                  <a:lnTo>
                    <a:pt x="488" y="536"/>
                  </a:lnTo>
                  <a:lnTo>
                    <a:pt x="492" y="548"/>
                  </a:lnTo>
                  <a:lnTo>
                    <a:pt x="494" y="562"/>
                  </a:lnTo>
                  <a:lnTo>
                    <a:pt x="494" y="576"/>
                  </a:lnTo>
                  <a:lnTo>
                    <a:pt x="494" y="576"/>
                  </a:lnTo>
                  <a:lnTo>
                    <a:pt x="494" y="588"/>
                  </a:lnTo>
                  <a:lnTo>
                    <a:pt x="492" y="602"/>
                  </a:lnTo>
                  <a:lnTo>
                    <a:pt x="488" y="614"/>
                  </a:lnTo>
                  <a:lnTo>
                    <a:pt x="484" y="626"/>
                  </a:lnTo>
                  <a:lnTo>
                    <a:pt x="478" y="638"/>
                  </a:lnTo>
                  <a:lnTo>
                    <a:pt x="472" y="648"/>
                  </a:lnTo>
                  <a:lnTo>
                    <a:pt x="464" y="658"/>
                  </a:lnTo>
                  <a:lnTo>
                    <a:pt x="456" y="668"/>
                  </a:lnTo>
                  <a:lnTo>
                    <a:pt x="446" y="676"/>
                  </a:lnTo>
                  <a:lnTo>
                    <a:pt x="436" y="684"/>
                  </a:lnTo>
                  <a:lnTo>
                    <a:pt x="424" y="690"/>
                  </a:lnTo>
                  <a:lnTo>
                    <a:pt x="414" y="696"/>
                  </a:lnTo>
                  <a:lnTo>
                    <a:pt x="402" y="700"/>
                  </a:lnTo>
                  <a:lnTo>
                    <a:pt x="388" y="704"/>
                  </a:lnTo>
                  <a:lnTo>
                    <a:pt x="376" y="706"/>
                  </a:lnTo>
                  <a:lnTo>
                    <a:pt x="362" y="706"/>
                  </a:lnTo>
                  <a:lnTo>
                    <a:pt x="362" y="7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3397250" y="908050"/>
              <a:ext cx="485775" cy="1489075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48" y="4"/>
                </a:cxn>
                <a:cxn ang="0">
                  <a:pos x="72" y="10"/>
                </a:cxn>
                <a:cxn ang="0">
                  <a:pos x="98" y="16"/>
                </a:cxn>
                <a:cxn ang="0">
                  <a:pos x="124" y="24"/>
                </a:cxn>
                <a:cxn ang="0">
                  <a:pos x="154" y="36"/>
                </a:cxn>
                <a:cxn ang="0">
                  <a:pos x="182" y="50"/>
                </a:cxn>
                <a:cxn ang="0">
                  <a:pos x="210" y="70"/>
                </a:cxn>
                <a:cxn ang="0">
                  <a:pos x="236" y="92"/>
                </a:cxn>
                <a:cxn ang="0">
                  <a:pos x="248" y="104"/>
                </a:cxn>
                <a:cxn ang="0">
                  <a:pos x="258" y="118"/>
                </a:cxn>
                <a:cxn ang="0">
                  <a:pos x="268" y="134"/>
                </a:cxn>
                <a:cxn ang="0">
                  <a:pos x="278" y="150"/>
                </a:cxn>
                <a:cxn ang="0">
                  <a:pos x="286" y="168"/>
                </a:cxn>
                <a:cxn ang="0">
                  <a:pos x="292" y="186"/>
                </a:cxn>
                <a:cxn ang="0">
                  <a:pos x="298" y="206"/>
                </a:cxn>
                <a:cxn ang="0">
                  <a:pos x="302" y="228"/>
                </a:cxn>
                <a:cxn ang="0">
                  <a:pos x="306" y="250"/>
                </a:cxn>
                <a:cxn ang="0">
                  <a:pos x="306" y="276"/>
                </a:cxn>
                <a:cxn ang="0">
                  <a:pos x="306" y="938"/>
                </a:cxn>
                <a:cxn ang="0">
                  <a:pos x="98" y="938"/>
                </a:cxn>
                <a:cxn ang="0">
                  <a:pos x="94" y="354"/>
                </a:cxn>
                <a:cxn ang="0">
                  <a:pos x="94" y="354"/>
                </a:cxn>
                <a:cxn ang="0">
                  <a:pos x="94" y="332"/>
                </a:cxn>
                <a:cxn ang="0">
                  <a:pos x="92" y="310"/>
                </a:cxn>
                <a:cxn ang="0">
                  <a:pos x="86" y="284"/>
                </a:cxn>
                <a:cxn ang="0">
                  <a:pos x="82" y="272"/>
                </a:cxn>
                <a:cxn ang="0">
                  <a:pos x="76" y="258"/>
                </a:cxn>
                <a:cxn ang="0">
                  <a:pos x="68" y="246"/>
                </a:cxn>
                <a:cxn ang="0">
                  <a:pos x="60" y="236"/>
                </a:cxn>
                <a:cxn ang="0">
                  <a:pos x="48" y="226"/>
                </a:cxn>
                <a:cxn ang="0">
                  <a:pos x="34" y="220"/>
                </a:cxn>
                <a:cxn ang="0">
                  <a:pos x="18" y="216"/>
                </a:cxn>
                <a:cxn ang="0">
                  <a:pos x="0" y="214"/>
                </a:cxn>
                <a:cxn ang="0">
                  <a:pos x="0" y="214"/>
                </a:cxn>
              </a:cxnLst>
              <a:rect l="0" t="0" r="r" b="b"/>
              <a:pathLst>
                <a:path w="306" h="938">
                  <a:moveTo>
                    <a:pt x="0" y="21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48" y="4"/>
                  </a:lnTo>
                  <a:lnTo>
                    <a:pt x="72" y="10"/>
                  </a:lnTo>
                  <a:lnTo>
                    <a:pt x="98" y="16"/>
                  </a:lnTo>
                  <a:lnTo>
                    <a:pt x="124" y="24"/>
                  </a:lnTo>
                  <a:lnTo>
                    <a:pt x="154" y="36"/>
                  </a:lnTo>
                  <a:lnTo>
                    <a:pt x="182" y="50"/>
                  </a:lnTo>
                  <a:lnTo>
                    <a:pt x="210" y="70"/>
                  </a:lnTo>
                  <a:lnTo>
                    <a:pt x="236" y="92"/>
                  </a:lnTo>
                  <a:lnTo>
                    <a:pt x="248" y="104"/>
                  </a:lnTo>
                  <a:lnTo>
                    <a:pt x="258" y="118"/>
                  </a:lnTo>
                  <a:lnTo>
                    <a:pt x="268" y="134"/>
                  </a:lnTo>
                  <a:lnTo>
                    <a:pt x="278" y="150"/>
                  </a:lnTo>
                  <a:lnTo>
                    <a:pt x="286" y="168"/>
                  </a:lnTo>
                  <a:lnTo>
                    <a:pt x="292" y="186"/>
                  </a:lnTo>
                  <a:lnTo>
                    <a:pt x="298" y="206"/>
                  </a:lnTo>
                  <a:lnTo>
                    <a:pt x="302" y="228"/>
                  </a:lnTo>
                  <a:lnTo>
                    <a:pt x="306" y="250"/>
                  </a:lnTo>
                  <a:lnTo>
                    <a:pt x="306" y="276"/>
                  </a:lnTo>
                  <a:lnTo>
                    <a:pt x="306" y="938"/>
                  </a:lnTo>
                  <a:lnTo>
                    <a:pt x="98" y="938"/>
                  </a:lnTo>
                  <a:lnTo>
                    <a:pt x="94" y="354"/>
                  </a:lnTo>
                  <a:lnTo>
                    <a:pt x="94" y="354"/>
                  </a:lnTo>
                  <a:lnTo>
                    <a:pt x="94" y="332"/>
                  </a:lnTo>
                  <a:lnTo>
                    <a:pt x="92" y="310"/>
                  </a:lnTo>
                  <a:lnTo>
                    <a:pt x="86" y="284"/>
                  </a:lnTo>
                  <a:lnTo>
                    <a:pt x="82" y="272"/>
                  </a:lnTo>
                  <a:lnTo>
                    <a:pt x="76" y="258"/>
                  </a:lnTo>
                  <a:lnTo>
                    <a:pt x="68" y="246"/>
                  </a:lnTo>
                  <a:lnTo>
                    <a:pt x="60" y="236"/>
                  </a:lnTo>
                  <a:lnTo>
                    <a:pt x="48" y="226"/>
                  </a:lnTo>
                  <a:lnTo>
                    <a:pt x="34" y="220"/>
                  </a:lnTo>
                  <a:lnTo>
                    <a:pt x="18" y="216"/>
                  </a:lnTo>
                  <a:lnTo>
                    <a:pt x="0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4127500" y="1374775"/>
              <a:ext cx="1158875" cy="1022350"/>
            </a:xfrm>
            <a:custGeom>
              <a:avLst/>
              <a:gdLst/>
              <a:ahLst/>
              <a:cxnLst>
                <a:cxn ang="0">
                  <a:pos x="328" y="2"/>
                </a:cxn>
                <a:cxn ang="0">
                  <a:pos x="224" y="26"/>
                </a:cxn>
                <a:cxn ang="0">
                  <a:pos x="134" y="74"/>
                </a:cxn>
                <a:cxn ang="0">
                  <a:pos x="62" y="142"/>
                </a:cxn>
                <a:cxn ang="0">
                  <a:pos x="18" y="226"/>
                </a:cxn>
                <a:cxn ang="0">
                  <a:pos x="0" y="322"/>
                </a:cxn>
                <a:cxn ang="0">
                  <a:pos x="8" y="386"/>
                </a:cxn>
                <a:cxn ang="0">
                  <a:pos x="44" y="474"/>
                </a:cxn>
                <a:cxn ang="0">
                  <a:pos x="108" y="548"/>
                </a:cxn>
                <a:cxn ang="0">
                  <a:pos x="192" y="604"/>
                </a:cxn>
                <a:cxn ang="0">
                  <a:pos x="292" y="636"/>
                </a:cxn>
                <a:cxn ang="0">
                  <a:pos x="366" y="644"/>
                </a:cxn>
                <a:cxn ang="0">
                  <a:pos x="474" y="628"/>
                </a:cxn>
                <a:cxn ang="0">
                  <a:pos x="570" y="588"/>
                </a:cxn>
                <a:cxn ang="0">
                  <a:pos x="648" y="526"/>
                </a:cxn>
                <a:cxn ang="0">
                  <a:pos x="702" y="446"/>
                </a:cxn>
                <a:cxn ang="0">
                  <a:pos x="728" y="354"/>
                </a:cxn>
                <a:cxn ang="0">
                  <a:pos x="728" y="288"/>
                </a:cxn>
                <a:cxn ang="0">
                  <a:pos x="702" y="196"/>
                </a:cxn>
                <a:cxn ang="0">
                  <a:pos x="648" y="118"/>
                </a:cxn>
                <a:cxn ang="0">
                  <a:pos x="570" y="54"/>
                </a:cxn>
                <a:cxn ang="0">
                  <a:pos x="474" y="14"/>
                </a:cxn>
                <a:cxn ang="0">
                  <a:pos x="366" y="0"/>
                </a:cxn>
                <a:cxn ang="0">
                  <a:pos x="366" y="466"/>
                </a:cxn>
                <a:cxn ang="0">
                  <a:pos x="316" y="460"/>
                </a:cxn>
                <a:cxn ang="0">
                  <a:pos x="274" y="442"/>
                </a:cxn>
                <a:cxn ang="0">
                  <a:pos x="238" y="414"/>
                </a:cxn>
                <a:cxn ang="0">
                  <a:pos x="214" y="378"/>
                </a:cxn>
                <a:cxn ang="0">
                  <a:pos x="202" y="336"/>
                </a:cxn>
                <a:cxn ang="0">
                  <a:pos x="202" y="306"/>
                </a:cxn>
                <a:cxn ang="0">
                  <a:pos x="214" y="264"/>
                </a:cxn>
                <a:cxn ang="0">
                  <a:pos x="238" y="230"/>
                </a:cxn>
                <a:cxn ang="0">
                  <a:pos x="274" y="202"/>
                </a:cxn>
                <a:cxn ang="0">
                  <a:pos x="316" y="182"/>
                </a:cxn>
                <a:cxn ang="0">
                  <a:pos x="366" y="176"/>
                </a:cxn>
                <a:cxn ang="0">
                  <a:pos x="398" y="180"/>
                </a:cxn>
                <a:cxn ang="0">
                  <a:pos x="444" y="194"/>
                </a:cxn>
                <a:cxn ang="0">
                  <a:pos x="482" y="218"/>
                </a:cxn>
                <a:cxn ang="0">
                  <a:pos x="510" y="252"/>
                </a:cxn>
                <a:cxn ang="0">
                  <a:pos x="528" y="292"/>
                </a:cxn>
                <a:cxn ang="0">
                  <a:pos x="530" y="322"/>
                </a:cxn>
                <a:cxn ang="0">
                  <a:pos x="524" y="364"/>
                </a:cxn>
                <a:cxn ang="0">
                  <a:pos x="502" y="402"/>
                </a:cxn>
                <a:cxn ang="0">
                  <a:pos x="470" y="434"/>
                </a:cxn>
                <a:cxn ang="0">
                  <a:pos x="430" y="456"/>
                </a:cxn>
                <a:cxn ang="0">
                  <a:pos x="382" y="466"/>
                </a:cxn>
              </a:cxnLst>
              <a:rect l="0" t="0" r="r" b="b"/>
              <a:pathLst>
                <a:path w="730" h="644">
                  <a:moveTo>
                    <a:pt x="366" y="0"/>
                  </a:moveTo>
                  <a:lnTo>
                    <a:pt x="366" y="0"/>
                  </a:lnTo>
                  <a:lnTo>
                    <a:pt x="328" y="2"/>
                  </a:lnTo>
                  <a:lnTo>
                    <a:pt x="292" y="6"/>
                  </a:lnTo>
                  <a:lnTo>
                    <a:pt x="258" y="14"/>
                  </a:lnTo>
                  <a:lnTo>
                    <a:pt x="224" y="26"/>
                  </a:lnTo>
                  <a:lnTo>
                    <a:pt x="192" y="38"/>
                  </a:lnTo>
                  <a:lnTo>
                    <a:pt x="162" y="54"/>
                  </a:lnTo>
                  <a:lnTo>
                    <a:pt x="134" y="74"/>
                  </a:lnTo>
                  <a:lnTo>
                    <a:pt x="108" y="94"/>
                  </a:lnTo>
                  <a:lnTo>
                    <a:pt x="84" y="118"/>
                  </a:lnTo>
                  <a:lnTo>
                    <a:pt x="62" y="142"/>
                  </a:lnTo>
                  <a:lnTo>
                    <a:pt x="44" y="168"/>
                  </a:lnTo>
                  <a:lnTo>
                    <a:pt x="30" y="196"/>
                  </a:lnTo>
                  <a:lnTo>
                    <a:pt x="18" y="226"/>
                  </a:lnTo>
                  <a:lnTo>
                    <a:pt x="8" y="256"/>
                  </a:lnTo>
                  <a:lnTo>
                    <a:pt x="2" y="28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4"/>
                  </a:lnTo>
                  <a:lnTo>
                    <a:pt x="8" y="386"/>
                  </a:lnTo>
                  <a:lnTo>
                    <a:pt x="18" y="418"/>
                  </a:lnTo>
                  <a:lnTo>
                    <a:pt x="30" y="446"/>
                  </a:lnTo>
                  <a:lnTo>
                    <a:pt x="44" y="474"/>
                  </a:lnTo>
                  <a:lnTo>
                    <a:pt x="62" y="502"/>
                  </a:lnTo>
                  <a:lnTo>
                    <a:pt x="84" y="526"/>
                  </a:lnTo>
                  <a:lnTo>
                    <a:pt x="108" y="548"/>
                  </a:lnTo>
                  <a:lnTo>
                    <a:pt x="134" y="570"/>
                  </a:lnTo>
                  <a:lnTo>
                    <a:pt x="162" y="588"/>
                  </a:lnTo>
                  <a:lnTo>
                    <a:pt x="192" y="604"/>
                  </a:lnTo>
                  <a:lnTo>
                    <a:pt x="224" y="618"/>
                  </a:lnTo>
                  <a:lnTo>
                    <a:pt x="258" y="628"/>
                  </a:lnTo>
                  <a:lnTo>
                    <a:pt x="292" y="636"/>
                  </a:lnTo>
                  <a:lnTo>
                    <a:pt x="328" y="642"/>
                  </a:lnTo>
                  <a:lnTo>
                    <a:pt x="366" y="644"/>
                  </a:lnTo>
                  <a:lnTo>
                    <a:pt x="366" y="644"/>
                  </a:lnTo>
                  <a:lnTo>
                    <a:pt x="404" y="642"/>
                  </a:lnTo>
                  <a:lnTo>
                    <a:pt x="440" y="636"/>
                  </a:lnTo>
                  <a:lnTo>
                    <a:pt x="474" y="628"/>
                  </a:lnTo>
                  <a:lnTo>
                    <a:pt x="508" y="618"/>
                  </a:lnTo>
                  <a:lnTo>
                    <a:pt x="540" y="604"/>
                  </a:lnTo>
                  <a:lnTo>
                    <a:pt x="570" y="588"/>
                  </a:lnTo>
                  <a:lnTo>
                    <a:pt x="598" y="570"/>
                  </a:lnTo>
                  <a:lnTo>
                    <a:pt x="624" y="548"/>
                  </a:lnTo>
                  <a:lnTo>
                    <a:pt x="648" y="526"/>
                  </a:lnTo>
                  <a:lnTo>
                    <a:pt x="668" y="502"/>
                  </a:lnTo>
                  <a:lnTo>
                    <a:pt x="686" y="474"/>
                  </a:lnTo>
                  <a:lnTo>
                    <a:pt x="702" y="446"/>
                  </a:lnTo>
                  <a:lnTo>
                    <a:pt x="714" y="418"/>
                  </a:lnTo>
                  <a:lnTo>
                    <a:pt x="724" y="386"/>
                  </a:lnTo>
                  <a:lnTo>
                    <a:pt x="728" y="354"/>
                  </a:lnTo>
                  <a:lnTo>
                    <a:pt x="730" y="322"/>
                  </a:lnTo>
                  <a:lnTo>
                    <a:pt x="730" y="322"/>
                  </a:lnTo>
                  <a:lnTo>
                    <a:pt x="728" y="288"/>
                  </a:lnTo>
                  <a:lnTo>
                    <a:pt x="724" y="256"/>
                  </a:lnTo>
                  <a:lnTo>
                    <a:pt x="714" y="226"/>
                  </a:lnTo>
                  <a:lnTo>
                    <a:pt x="702" y="196"/>
                  </a:lnTo>
                  <a:lnTo>
                    <a:pt x="686" y="168"/>
                  </a:lnTo>
                  <a:lnTo>
                    <a:pt x="668" y="142"/>
                  </a:lnTo>
                  <a:lnTo>
                    <a:pt x="648" y="118"/>
                  </a:lnTo>
                  <a:lnTo>
                    <a:pt x="624" y="94"/>
                  </a:lnTo>
                  <a:lnTo>
                    <a:pt x="598" y="74"/>
                  </a:lnTo>
                  <a:lnTo>
                    <a:pt x="570" y="54"/>
                  </a:lnTo>
                  <a:lnTo>
                    <a:pt x="540" y="38"/>
                  </a:lnTo>
                  <a:lnTo>
                    <a:pt x="508" y="26"/>
                  </a:lnTo>
                  <a:lnTo>
                    <a:pt x="474" y="14"/>
                  </a:lnTo>
                  <a:lnTo>
                    <a:pt x="440" y="6"/>
                  </a:lnTo>
                  <a:lnTo>
                    <a:pt x="404" y="2"/>
                  </a:lnTo>
                  <a:lnTo>
                    <a:pt x="366" y="0"/>
                  </a:lnTo>
                  <a:lnTo>
                    <a:pt x="366" y="0"/>
                  </a:lnTo>
                  <a:close/>
                  <a:moveTo>
                    <a:pt x="366" y="466"/>
                  </a:moveTo>
                  <a:lnTo>
                    <a:pt x="366" y="466"/>
                  </a:lnTo>
                  <a:lnTo>
                    <a:pt x="348" y="466"/>
                  </a:lnTo>
                  <a:lnTo>
                    <a:pt x="332" y="464"/>
                  </a:lnTo>
                  <a:lnTo>
                    <a:pt x="316" y="460"/>
                  </a:lnTo>
                  <a:lnTo>
                    <a:pt x="302" y="456"/>
                  </a:lnTo>
                  <a:lnTo>
                    <a:pt x="288" y="450"/>
                  </a:lnTo>
                  <a:lnTo>
                    <a:pt x="274" y="442"/>
                  </a:lnTo>
                  <a:lnTo>
                    <a:pt x="260" y="434"/>
                  </a:lnTo>
                  <a:lnTo>
                    <a:pt x="250" y="424"/>
                  </a:lnTo>
                  <a:lnTo>
                    <a:pt x="238" y="414"/>
                  </a:lnTo>
                  <a:lnTo>
                    <a:pt x="228" y="402"/>
                  </a:lnTo>
                  <a:lnTo>
                    <a:pt x="220" y="390"/>
                  </a:lnTo>
                  <a:lnTo>
                    <a:pt x="214" y="378"/>
                  </a:lnTo>
                  <a:lnTo>
                    <a:pt x="208" y="364"/>
                  </a:lnTo>
                  <a:lnTo>
                    <a:pt x="204" y="350"/>
                  </a:lnTo>
                  <a:lnTo>
                    <a:pt x="202" y="336"/>
                  </a:lnTo>
                  <a:lnTo>
                    <a:pt x="200" y="322"/>
                  </a:lnTo>
                  <a:lnTo>
                    <a:pt x="200" y="322"/>
                  </a:lnTo>
                  <a:lnTo>
                    <a:pt x="202" y="306"/>
                  </a:lnTo>
                  <a:lnTo>
                    <a:pt x="204" y="292"/>
                  </a:lnTo>
                  <a:lnTo>
                    <a:pt x="208" y="278"/>
                  </a:lnTo>
                  <a:lnTo>
                    <a:pt x="214" y="264"/>
                  </a:lnTo>
                  <a:lnTo>
                    <a:pt x="220" y="252"/>
                  </a:lnTo>
                  <a:lnTo>
                    <a:pt x="228" y="240"/>
                  </a:lnTo>
                  <a:lnTo>
                    <a:pt x="238" y="230"/>
                  </a:lnTo>
                  <a:lnTo>
                    <a:pt x="250" y="218"/>
                  </a:lnTo>
                  <a:lnTo>
                    <a:pt x="260" y="210"/>
                  </a:lnTo>
                  <a:lnTo>
                    <a:pt x="274" y="202"/>
                  </a:lnTo>
                  <a:lnTo>
                    <a:pt x="288" y="194"/>
                  </a:lnTo>
                  <a:lnTo>
                    <a:pt x="302" y="188"/>
                  </a:lnTo>
                  <a:lnTo>
                    <a:pt x="316" y="182"/>
                  </a:lnTo>
                  <a:lnTo>
                    <a:pt x="332" y="180"/>
                  </a:lnTo>
                  <a:lnTo>
                    <a:pt x="348" y="178"/>
                  </a:lnTo>
                  <a:lnTo>
                    <a:pt x="366" y="176"/>
                  </a:lnTo>
                  <a:lnTo>
                    <a:pt x="366" y="176"/>
                  </a:lnTo>
                  <a:lnTo>
                    <a:pt x="382" y="178"/>
                  </a:lnTo>
                  <a:lnTo>
                    <a:pt x="398" y="180"/>
                  </a:lnTo>
                  <a:lnTo>
                    <a:pt x="414" y="182"/>
                  </a:lnTo>
                  <a:lnTo>
                    <a:pt x="430" y="188"/>
                  </a:lnTo>
                  <a:lnTo>
                    <a:pt x="444" y="194"/>
                  </a:lnTo>
                  <a:lnTo>
                    <a:pt x="458" y="202"/>
                  </a:lnTo>
                  <a:lnTo>
                    <a:pt x="470" y="210"/>
                  </a:lnTo>
                  <a:lnTo>
                    <a:pt x="482" y="218"/>
                  </a:lnTo>
                  <a:lnTo>
                    <a:pt x="494" y="230"/>
                  </a:lnTo>
                  <a:lnTo>
                    <a:pt x="502" y="240"/>
                  </a:lnTo>
                  <a:lnTo>
                    <a:pt x="510" y="252"/>
                  </a:lnTo>
                  <a:lnTo>
                    <a:pt x="518" y="264"/>
                  </a:lnTo>
                  <a:lnTo>
                    <a:pt x="524" y="278"/>
                  </a:lnTo>
                  <a:lnTo>
                    <a:pt x="528" y="292"/>
                  </a:lnTo>
                  <a:lnTo>
                    <a:pt x="530" y="306"/>
                  </a:lnTo>
                  <a:lnTo>
                    <a:pt x="530" y="322"/>
                  </a:lnTo>
                  <a:lnTo>
                    <a:pt x="530" y="322"/>
                  </a:lnTo>
                  <a:lnTo>
                    <a:pt x="530" y="336"/>
                  </a:lnTo>
                  <a:lnTo>
                    <a:pt x="528" y="350"/>
                  </a:lnTo>
                  <a:lnTo>
                    <a:pt x="524" y="364"/>
                  </a:lnTo>
                  <a:lnTo>
                    <a:pt x="518" y="378"/>
                  </a:lnTo>
                  <a:lnTo>
                    <a:pt x="510" y="390"/>
                  </a:lnTo>
                  <a:lnTo>
                    <a:pt x="502" y="402"/>
                  </a:lnTo>
                  <a:lnTo>
                    <a:pt x="494" y="414"/>
                  </a:lnTo>
                  <a:lnTo>
                    <a:pt x="482" y="424"/>
                  </a:lnTo>
                  <a:lnTo>
                    <a:pt x="470" y="434"/>
                  </a:lnTo>
                  <a:lnTo>
                    <a:pt x="458" y="442"/>
                  </a:lnTo>
                  <a:lnTo>
                    <a:pt x="444" y="450"/>
                  </a:lnTo>
                  <a:lnTo>
                    <a:pt x="430" y="456"/>
                  </a:lnTo>
                  <a:lnTo>
                    <a:pt x="414" y="460"/>
                  </a:lnTo>
                  <a:lnTo>
                    <a:pt x="398" y="464"/>
                  </a:lnTo>
                  <a:lnTo>
                    <a:pt x="382" y="466"/>
                  </a:lnTo>
                  <a:lnTo>
                    <a:pt x="366" y="466"/>
                  </a:lnTo>
                  <a:lnTo>
                    <a:pt x="366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auto">
            <a:xfrm>
              <a:off x="5476875" y="1358900"/>
              <a:ext cx="1130300" cy="1546225"/>
            </a:xfrm>
            <a:custGeom>
              <a:avLst/>
              <a:gdLst/>
              <a:ahLst/>
              <a:cxnLst>
                <a:cxn ang="0">
                  <a:pos x="502" y="116"/>
                </a:cxn>
                <a:cxn ang="0">
                  <a:pos x="434" y="48"/>
                </a:cxn>
                <a:cxn ang="0">
                  <a:pos x="348" y="8"/>
                </a:cxn>
                <a:cxn ang="0">
                  <a:pos x="284" y="0"/>
                </a:cxn>
                <a:cxn ang="0">
                  <a:pos x="200" y="14"/>
                </a:cxn>
                <a:cxn ang="0">
                  <a:pos x="126" y="54"/>
                </a:cxn>
                <a:cxn ang="0">
                  <a:pos x="66" y="116"/>
                </a:cxn>
                <a:cxn ang="0">
                  <a:pos x="22" y="196"/>
                </a:cxn>
                <a:cxn ang="0">
                  <a:pos x="2" y="288"/>
                </a:cxn>
                <a:cxn ang="0">
                  <a:pos x="2" y="354"/>
                </a:cxn>
                <a:cxn ang="0">
                  <a:pos x="22" y="446"/>
                </a:cxn>
                <a:cxn ang="0">
                  <a:pos x="66" y="524"/>
                </a:cxn>
                <a:cxn ang="0">
                  <a:pos x="126" y="586"/>
                </a:cxn>
                <a:cxn ang="0">
                  <a:pos x="200" y="626"/>
                </a:cxn>
                <a:cxn ang="0">
                  <a:pos x="284" y="640"/>
                </a:cxn>
                <a:cxn ang="0">
                  <a:pos x="348" y="632"/>
                </a:cxn>
                <a:cxn ang="0">
                  <a:pos x="432" y="594"/>
                </a:cxn>
                <a:cxn ang="0">
                  <a:pos x="500" y="528"/>
                </a:cxn>
                <a:cxn ang="0">
                  <a:pos x="500" y="606"/>
                </a:cxn>
                <a:cxn ang="0">
                  <a:pos x="492" y="656"/>
                </a:cxn>
                <a:cxn ang="0">
                  <a:pos x="468" y="704"/>
                </a:cxn>
                <a:cxn ang="0">
                  <a:pos x="416" y="746"/>
                </a:cxn>
                <a:cxn ang="0">
                  <a:pos x="328" y="766"/>
                </a:cxn>
                <a:cxn ang="0">
                  <a:pos x="288" y="972"/>
                </a:cxn>
                <a:cxn ang="0">
                  <a:pos x="376" y="970"/>
                </a:cxn>
                <a:cxn ang="0">
                  <a:pos x="482" y="948"/>
                </a:cxn>
                <a:cxn ang="0">
                  <a:pos x="556" y="914"/>
                </a:cxn>
                <a:cxn ang="0">
                  <a:pos x="610" y="878"/>
                </a:cxn>
                <a:cxn ang="0">
                  <a:pos x="656" y="826"/>
                </a:cxn>
                <a:cxn ang="0">
                  <a:pos x="690" y="760"/>
                </a:cxn>
                <a:cxn ang="0">
                  <a:pos x="712" y="676"/>
                </a:cxn>
                <a:cxn ang="0">
                  <a:pos x="358" y="460"/>
                </a:cxn>
                <a:cxn ang="0">
                  <a:pos x="332" y="458"/>
                </a:cxn>
                <a:cxn ang="0">
                  <a:pos x="298" y="444"/>
                </a:cxn>
                <a:cxn ang="0">
                  <a:pos x="270" y="420"/>
                </a:cxn>
                <a:cxn ang="0">
                  <a:pos x="242" y="374"/>
                </a:cxn>
                <a:cxn ang="0">
                  <a:pos x="234" y="334"/>
                </a:cxn>
                <a:cxn ang="0">
                  <a:pos x="234" y="306"/>
                </a:cxn>
                <a:cxn ang="0">
                  <a:pos x="242" y="266"/>
                </a:cxn>
                <a:cxn ang="0">
                  <a:pos x="270" y="222"/>
                </a:cxn>
                <a:cxn ang="0">
                  <a:pos x="298" y="198"/>
                </a:cxn>
                <a:cxn ang="0">
                  <a:pos x="332" y="184"/>
                </a:cxn>
                <a:cxn ang="0">
                  <a:pos x="358" y="180"/>
                </a:cxn>
                <a:cxn ang="0">
                  <a:pos x="394" y="186"/>
                </a:cxn>
                <a:cxn ang="0">
                  <a:pos x="426" y="204"/>
                </a:cxn>
                <a:cxn ang="0">
                  <a:pos x="460" y="242"/>
                </a:cxn>
                <a:cxn ang="0">
                  <a:pos x="476" y="278"/>
                </a:cxn>
                <a:cxn ang="0">
                  <a:pos x="482" y="320"/>
                </a:cxn>
                <a:cxn ang="0">
                  <a:pos x="478" y="348"/>
                </a:cxn>
                <a:cxn ang="0">
                  <a:pos x="466" y="388"/>
                </a:cxn>
                <a:cxn ang="0">
                  <a:pos x="436" y="428"/>
                </a:cxn>
                <a:cxn ang="0">
                  <a:pos x="406" y="450"/>
                </a:cxn>
                <a:cxn ang="0">
                  <a:pos x="370" y="460"/>
                </a:cxn>
              </a:cxnLst>
              <a:rect l="0" t="0" r="r" b="b"/>
              <a:pathLst>
                <a:path w="712" h="974">
                  <a:moveTo>
                    <a:pt x="504" y="14"/>
                  </a:moveTo>
                  <a:lnTo>
                    <a:pt x="502" y="116"/>
                  </a:lnTo>
                  <a:lnTo>
                    <a:pt x="502" y="116"/>
                  </a:lnTo>
                  <a:lnTo>
                    <a:pt x="482" y="90"/>
                  </a:lnTo>
                  <a:lnTo>
                    <a:pt x="460" y="68"/>
                  </a:lnTo>
                  <a:lnTo>
                    <a:pt x="434" y="48"/>
                  </a:lnTo>
                  <a:lnTo>
                    <a:pt x="408" y="32"/>
                  </a:lnTo>
                  <a:lnTo>
                    <a:pt x="378" y="18"/>
                  </a:lnTo>
                  <a:lnTo>
                    <a:pt x="348" y="8"/>
                  </a:lnTo>
                  <a:lnTo>
                    <a:pt x="316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56" y="2"/>
                  </a:lnTo>
                  <a:lnTo>
                    <a:pt x="228" y="6"/>
                  </a:lnTo>
                  <a:lnTo>
                    <a:pt x="200" y="14"/>
                  </a:lnTo>
                  <a:lnTo>
                    <a:pt x="174" y="26"/>
                  </a:lnTo>
                  <a:lnTo>
                    <a:pt x="148" y="38"/>
                  </a:lnTo>
                  <a:lnTo>
                    <a:pt x="126" y="54"/>
                  </a:lnTo>
                  <a:lnTo>
                    <a:pt x="104" y="74"/>
                  </a:lnTo>
                  <a:lnTo>
                    <a:pt x="84" y="94"/>
                  </a:lnTo>
                  <a:lnTo>
                    <a:pt x="66" y="116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6" y="256"/>
                  </a:lnTo>
                  <a:lnTo>
                    <a:pt x="2" y="28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2" y="354"/>
                  </a:lnTo>
                  <a:lnTo>
                    <a:pt x="6" y="384"/>
                  </a:lnTo>
                  <a:lnTo>
                    <a:pt x="12" y="416"/>
                  </a:lnTo>
                  <a:lnTo>
                    <a:pt x="22" y="446"/>
                  </a:lnTo>
                  <a:lnTo>
                    <a:pt x="34" y="474"/>
                  </a:lnTo>
                  <a:lnTo>
                    <a:pt x="48" y="500"/>
                  </a:lnTo>
                  <a:lnTo>
                    <a:pt x="66" y="524"/>
                  </a:lnTo>
                  <a:lnTo>
                    <a:pt x="84" y="546"/>
                  </a:lnTo>
                  <a:lnTo>
                    <a:pt x="104" y="568"/>
                  </a:lnTo>
                  <a:lnTo>
                    <a:pt x="126" y="586"/>
                  </a:lnTo>
                  <a:lnTo>
                    <a:pt x="148" y="602"/>
                  </a:lnTo>
                  <a:lnTo>
                    <a:pt x="174" y="616"/>
                  </a:lnTo>
                  <a:lnTo>
                    <a:pt x="200" y="626"/>
                  </a:lnTo>
                  <a:lnTo>
                    <a:pt x="228" y="634"/>
                  </a:lnTo>
                  <a:lnTo>
                    <a:pt x="256" y="638"/>
                  </a:lnTo>
                  <a:lnTo>
                    <a:pt x="284" y="640"/>
                  </a:lnTo>
                  <a:lnTo>
                    <a:pt x="284" y="640"/>
                  </a:lnTo>
                  <a:lnTo>
                    <a:pt x="316" y="638"/>
                  </a:lnTo>
                  <a:lnTo>
                    <a:pt x="348" y="632"/>
                  </a:lnTo>
                  <a:lnTo>
                    <a:pt x="376" y="624"/>
                  </a:lnTo>
                  <a:lnTo>
                    <a:pt x="406" y="610"/>
                  </a:lnTo>
                  <a:lnTo>
                    <a:pt x="432" y="594"/>
                  </a:lnTo>
                  <a:lnTo>
                    <a:pt x="456" y="574"/>
                  </a:lnTo>
                  <a:lnTo>
                    <a:pt x="480" y="552"/>
                  </a:lnTo>
                  <a:lnTo>
                    <a:pt x="500" y="528"/>
                  </a:lnTo>
                  <a:lnTo>
                    <a:pt x="500" y="598"/>
                  </a:lnTo>
                  <a:lnTo>
                    <a:pt x="500" y="598"/>
                  </a:lnTo>
                  <a:lnTo>
                    <a:pt x="500" y="606"/>
                  </a:lnTo>
                  <a:lnTo>
                    <a:pt x="498" y="626"/>
                  </a:lnTo>
                  <a:lnTo>
                    <a:pt x="496" y="640"/>
                  </a:lnTo>
                  <a:lnTo>
                    <a:pt x="492" y="656"/>
                  </a:lnTo>
                  <a:lnTo>
                    <a:pt x="486" y="672"/>
                  </a:lnTo>
                  <a:lnTo>
                    <a:pt x="478" y="688"/>
                  </a:lnTo>
                  <a:lnTo>
                    <a:pt x="468" y="704"/>
                  </a:lnTo>
                  <a:lnTo>
                    <a:pt x="454" y="720"/>
                  </a:lnTo>
                  <a:lnTo>
                    <a:pt x="436" y="734"/>
                  </a:lnTo>
                  <a:lnTo>
                    <a:pt x="416" y="746"/>
                  </a:lnTo>
                  <a:lnTo>
                    <a:pt x="390" y="756"/>
                  </a:lnTo>
                  <a:lnTo>
                    <a:pt x="362" y="762"/>
                  </a:lnTo>
                  <a:lnTo>
                    <a:pt x="328" y="766"/>
                  </a:lnTo>
                  <a:lnTo>
                    <a:pt x="288" y="764"/>
                  </a:lnTo>
                  <a:lnTo>
                    <a:pt x="288" y="972"/>
                  </a:lnTo>
                  <a:lnTo>
                    <a:pt x="288" y="972"/>
                  </a:lnTo>
                  <a:lnTo>
                    <a:pt x="304" y="974"/>
                  </a:lnTo>
                  <a:lnTo>
                    <a:pt x="348" y="972"/>
                  </a:lnTo>
                  <a:lnTo>
                    <a:pt x="376" y="970"/>
                  </a:lnTo>
                  <a:lnTo>
                    <a:pt x="410" y="966"/>
                  </a:lnTo>
                  <a:lnTo>
                    <a:pt x="446" y="958"/>
                  </a:lnTo>
                  <a:lnTo>
                    <a:pt x="482" y="948"/>
                  </a:lnTo>
                  <a:lnTo>
                    <a:pt x="520" y="934"/>
                  </a:lnTo>
                  <a:lnTo>
                    <a:pt x="538" y="924"/>
                  </a:lnTo>
                  <a:lnTo>
                    <a:pt x="556" y="914"/>
                  </a:lnTo>
                  <a:lnTo>
                    <a:pt x="576" y="904"/>
                  </a:lnTo>
                  <a:lnTo>
                    <a:pt x="592" y="892"/>
                  </a:lnTo>
                  <a:lnTo>
                    <a:pt x="610" y="878"/>
                  </a:lnTo>
                  <a:lnTo>
                    <a:pt x="626" y="862"/>
                  </a:lnTo>
                  <a:lnTo>
                    <a:pt x="640" y="844"/>
                  </a:lnTo>
                  <a:lnTo>
                    <a:pt x="656" y="826"/>
                  </a:lnTo>
                  <a:lnTo>
                    <a:pt x="668" y="806"/>
                  </a:lnTo>
                  <a:lnTo>
                    <a:pt x="680" y="784"/>
                  </a:lnTo>
                  <a:lnTo>
                    <a:pt x="690" y="760"/>
                  </a:lnTo>
                  <a:lnTo>
                    <a:pt x="700" y="734"/>
                  </a:lnTo>
                  <a:lnTo>
                    <a:pt x="706" y="706"/>
                  </a:lnTo>
                  <a:lnTo>
                    <a:pt x="712" y="676"/>
                  </a:lnTo>
                  <a:lnTo>
                    <a:pt x="712" y="14"/>
                  </a:lnTo>
                  <a:lnTo>
                    <a:pt x="504" y="14"/>
                  </a:lnTo>
                  <a:close/>
                  <a:moveTo>
                    <a:pt x="358" y="460"/>
                  </a:moveTo>
                  <a:lnTo>
                    <a:pt x="358" y="460"/>
                  </a:lnTo>
                  <a:lnTo>
                    <a:pt x="344" y="460"/>
                  </a:lnTo>
                  <a:lnTo>
                    <a:pt x="332" y="458"/>
                  </a:lnTo>
                  <a:lnTo>
                    <a:pt x="320" y="454"/>
                  </a:lnTo>
                  <a:lnTo>
                    <a:pt x="308" y="450"/>
                  </a:lnTo>
                  <a:lnTo>
                    <a:pt x="298" y="444"/>
                  </a:lnTo>
                  <a:lnTo>
                    <a:pt x="288" y="436"/>
                  </a:lnTo>
                  <a:lnTo>
                    <a:pt x="278" y="428"/>
                  </a:lnTo>
                  <a:lnTo>
                    <a:pt x="270" y="420"/>
                  </a:lnTo>
                  <a:lnTo>
                    <a:pt x="254" y="398"/>
                  </a:lnTo>
                  <a:lnTo>
                    <a:pt x="248" y="388"/>
                  </a:lnTo>
                  <a:lnTo>
                    <a:pt x="242" y="374"/>
                  </a:lnTo>
                  <a:lnTo>
                    <a:pt x="238" y="362"/>
                  </a:lnTo>
                  <a:lnTo>
                    <a:pt x="236" y="348"/>
                  </a:lnTo>
                  <a:lnTo>
                    <a:pt x="234" y="334"/>
                  </a:lnTo>
                  <a:lnTo>
                    <a:pt x="234" y="320"/>
                  </a:lnTo>
                  <a:lnTo>
                    <a:pt x="234" y="320"/>
                  </a:lnTo>
                  <a:lnTo>
                    <a:pt x="234" y="306"/>
                  </a:lnTo>
                  <a:lnTo>
                    <a:pt x="236" y="292"/>
                  </a:lnTo>
                  <a:lnTo>
                    <a:pt x="238" y="278"/>
                  </a:lnTo>
                  <a:lnTo>
                    <a:pt x="242" y="266"/>
                  </a:lnTo>
                  <a:lnTo>
                    <a:pt x="248" y="254"/>
                  </a:lnTo>
                  <a:lnTo>
                    <a:pt x="254" y="242"/>
                  </a:lnTo>
                  <a:lnTo>
                    <a:pt x="270" y="222"/>
                  </a:lnTo>
                  <a:lnTo>
                    <a:pt x="278" y="212"/>
                  </a:lnTo>
                  <a:lnTo>
                    <a:pt x="288" y="204"/>
                  </a:lnTo>
                  <a:lnTo>
                    <a:pt x="298" y="198"/>
                  </a:lnTo>
                  <a:lnTo>
                    <a:pt x="308" y="192"/>
                  </a:lnTo>
                  <a:lnTo>
                    <a:pt x="320" y="186"/>
                  </a:lnTo>
                  <a:lnTo>
                    <a:pt x="332" y="184"/>
                  </a:lnTo>
                  <a:lnTo>
                    <a:pt x="344" y="182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70" y="182"/>
                  </a:lnTo>
                  <a:lnTo>
                    <a:pt x="382" y="184"/>
                  </a:lnTo>
                  <a:lnTo>
                    <a:pt x="394" y="186"/>
                  </a:lnTo>
                  <a:lnTo>
                    <a:pt x="406" y="192"/>
                  </a:lnTo>
                  <a:lnTo>
                    <a:pt x="416" y="198"/>
                  </a:lnTo>
                  <a:lnTo>
                    <a:pt x="426" y="204"/>
                  </a:lnTo>
                  <a:lnTo>
                    <a:pt x="436" y="212"/>
                  </a:lnTo>
                  <a:lnTo>
                    <a:pt x="444" y="222"/>
                  </a:lnTo>
                  <a:lnTo>
                    <a:pt x="460" y="242"/>
                  </a:lnTo>
                  <a:lnTo>
                    <a:pt x="466" y="254"/>
                  </a:lnTo>
                  <a:lnTo>
                    <a:pt x="472" y="266"/>
                  </a:lnTo>
                  <a:lnTo>
                    <a:pt x="476" y="278"/>
                  </a:lnTo>
                  <a:lnTo>
                    <a:pt x="478" y="292"/>
                  </a:lnTo>
                  <a:lnTo>
                    <a:pt x="480" y="306"/>
                  </a:lnTo>
                  <a:lnTo>
                    <a:pt x="482" y="320"/>
                  </a:lnTo>
                  <a:lnTo>
                    <a:pt x="482" y="320"/>
                  </a:lnTo>
                  <a:lnTo>
                    <a:pt x="480" y="334"/>
                  </a:lnTo>
                  <a:lnTo>
                    <a:pt x="478" y="348"/>
                  </a:lnTo>
                  <a:lnTo>
                    <a:pt x="476" y="362"/>
                  </a:lnTo>
                  <a:lnTo>
                    <a:pt x="472" y="374"/>
                  </a:lnTo>
                  <a:lnTo>
                    <a:pt x="466" y="388"/>
                  </a:lnTo>
                  <a:lnTo>
                    <a:pt x="460" y="398"/>
                  </a:lnTo>
                  <a:lnTo>
                    <a:pt x="444" y="420"/>
                  </a:lnTo>
                  <a:lnTo>
                    <a:pt x="436" y="428"/>
                  </a:lnTo>
                  <a:lnTo>
                    <a:pt x="426" y="436"/>
                  </a:lnTo>
                  <a:lnTo>
                    <a:pt x="416" y="444"/>
                  </a:lnTo>
                  <a:lnTo>
                    <a:pt x="406" y="450"/>
                  </a:lnTo>
                  <a:lnTo>
                    <a:pt x="394" y="454"/>
                  </a:lnTo>
                  <a:lnTo>
                    <a:pt x="382" y="458"/>
                  </a:lnTo>
                  <a:lnTo>
                    <a:pt x="370" y="460"/>
                  </a:lnTo>
                  <a:lnTo>
                    <a:pt x="358" y="460"/>
                  </a:lnTo>
                  <a:lnTo>
                    <a:pt x="358" y="4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699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0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04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4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29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39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13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79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367073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reeform 16"/>
          <p:cNvSpPr/>
          <p:nvPr/>
        </p:nvSpPr>
        <p:spPr bwMode="gray">
          <a:xfrm>
            <a:off x="562" y="6469525"/>
            <a:ext cx="1088979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 17"/>
          <p:cNvSpPr/>
          <p:nvPr/>
        </p:nvSpPr>
        <p:spPr bwMode="gray">
          <a:xfrm>
            <a:off x="501660" y="6389202"/>
            <a:ext cx="4536352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Freeform 18"/>
          <p:cNvSpPr/>
          <p:nvPr/>
        </p:nvSpPr>
        <p:spPr bwMode="gray">
          <a:xfrm>
            <a:off x="1058521" y="6550388"/>
            <a:ext cx="7139514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reeform 19"/>
          <p:cNvSpPr/>
          <p:nvPr/>
        </p:nvSpPr>
        <p:spPr bwMode="gray">
          <a:xfrm>
            <a:off x="5005389" y="6324681"/>
            <a:ext cx="1176821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20"/>
          <p:cNvSpPr/>
          <p:nvPr/>
        </p:nvSpPr>
        <p:spPr bwMode="gray">
          <a:xfrm>
            <a:off x="6168129" y="6353257"/>
            <a:ext cx="2467606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 21"/>
          <p:cNvSpPr/>
          <p:nvPr/>
        </p:nvSpPr>
        <p:spPr bwMode="gray">
          <a:xfrm>
            <a:off x="8417311" y="6360401"/>
            <a:ext cx="59334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Freeform 22"/>
          <p:cNvSpPr/>
          <p:nvPr/>
        </p:nvSpPr>
        <p:spPr bwMode="gray">
          <a:xfrm>
            <a:off x="8162519" y="6362782"/>
            <a:ext cx="980697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" y="658368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2016-05-17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670048" y="6583680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Topical Influence Modeling via Topic-Level Interests on Social Curation Service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302752" y="6583680"/>
            <a:ext cx="457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23FB102-0D7D-40BE-89FD-9D33210B7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57175" indent="-257175" algn="l" defTabSz="6858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em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tiff"/><Relationship Id="rId5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8.tiff"/><Relationship Id="rId7" Type="http://schemas.openxmlformats.org/officeDocument/2006/relationships/image" Target="../media/image24.png"/><Relationship Id="rId12" Type="http://schemas.openxmlformats.org/officeDocument/2006/relationships/image" Target="../media/image5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openxmlformats.org/officeDocument/2006/relationships/image" Target="../media/image531.png"/><Relationship Id="rId5" Type="http://schemas.openxmlformats.org/officeDocument/2006/relationships/image" Target="../media/image21.png"/><Relationship Id="rId10" Type="http://schemas.openxmlformats.org/officeDocument/2006/relationships/image" Target="../media/image520.png"/><Relationship Id="rId4" Type="http://schemas.openxmlformats.org/officeDocument/2006/relationships/image" Target="../media/image20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png"/><Relationship Id="rId3" Type="http://schemas.openxmlformats.org/officeDocument/2006/relationships/image" Target="../media/image2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tiff"/><Relationship Id="rId5" Type="http://schemas.openxmlformats.org/officeDocument/2006/relationships/image" Target="../media/image5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41.png"/><Relationship Id="rId4" Type="http://schemas.openxmlformats.org/officeDocument/2006/relationships/image" Target="../media/image21.png"/><Relationship Id="rId9" Type="http://schemas.openxmlformats.org/officeDocument/2006/relationships/image" Target="../media/image53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0.png"/><Relationship Id="rId18" Type="http://schemas.openxmlformats.org/officeDocument/2006/relationships/image" Target="../media/image65.png"/><Relationship Id="rId3" Type="http://schemas.openxmlformats.org/officeDocument/2006/relationships/image" Target="../media/image20.png"/><Relationship Id="rId7" Type="http://schemas.openxmlformats.org/officeDocument/2006/relationships/image" Target="../media/image540.png"/><Relationship Id="rId12" Type="http://schemas.openxmlformats.org/officeDocument/2006/relationships/image" Target="../media/image550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1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66.png"/><Relationship Id="rId5" Type="http://schemas.openxmlformats.org/officeDocument/2006/relationships/image" Target="../media/image24.png"/><Relationship Id="rId15" Type="http://schemas.openxmlformats.org/officeDocument/2006/relationships/image" Target="../media/image60.png"/><Relationship Id="rId19" Type="http://schemas.openxmlformats.org/officeDocument/2006/relationships/image" Target="../media/image67.png"/><Relationship Id="rId4" Type="http://schemas.openxmlformats.org/officeDocument/2006/relationships/image" Target="../media/image23.png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2.pn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0.png"/><Relationship Id="rId11" Type="http://schemas.openxmlformats.org/officeDocument/2006/relationships/image" Target="../media/image72.png"/><Relationship Id="rId5" Type="http://schemas.openxmlformats.org/officeDocument/2006/relationships/image" Target="../media/image680.png"/><Relationship Id="rId15" Type="http://schemas.openxmlformats.org/officeDocument/2006/relationships/image" Target="../media/image76.png"/><Relationship Id="rId4" Type="http://schemas.openxmlformats.org/officeDocument/2006/relationships/image" Target="../media/image63.png"/><Relationship Id="rId1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23.pn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8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40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7"/>
          <p:cNvSpPr txBox="1">
            <a:spLocks/>
          </p:cNvSpPr>
          <p:nvPr/>
        </p:nvSpPr>
        <p:spPr>
          <a:xfrm>
            <a:off x="840828" y="970869"/>
            <a:ext cx="7441324" cy="129266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r>
              <a:rPr lang="en-US" altLang="ko-KR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산돌고딕B" pitchFamily="18" charset="-127"/>
                <a:cs typeface="Arial" pitchFamily="34" charset="0"/>
              </a:rPr>
              <a:t>Topical </a:t>
            </a:r>
            <a:r>
              <a:rPr lang="en-US" altLang="ko-KR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산돌고딕B" pitchFamily="18" charset="-127"/>
                <a:cs typeface="Arial" pitchFamily="34" charset="0"/>
              </a:rPr>
              <a:t>Influence Modeling via</a:t>
            </a:r>
            <a:br>
              <a:rPr lang="en-US" altLang="ko-KR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산돌고딕B" pitchFamily="18" charset="-127"/>
                <a:cs typeface="Arial" pitchFamily="34" charset="0"/>
              </a:rPr>
            </a:br>
            <a:r>
              <a:rPr lang="en-US" altLang="ko-KR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산돌고딕B" pitchFamily="18" charset="-127"/>
                <a:cs typeface="Arial" pitchFamily="34" charset="0"/>
              </a:rPr>
              <a:t>Topic-Level Interests and </a:t>
            </a:r>
            <a:r>
              <a:rPr lang="en-US" altLang="ko-KR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산돌고딕B" pitchFamily="18" charset="-127"/>
                <a:cs typeface="Arial" pitchFamily="34" charset="0"/>
              </a:rPr>
              <a:t>Interactions on</a:t>
            </a:r>
          </a:p>
          <a:p>
            <a:pPr algn="ctr"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r>
              <a:rPr lang="en-US" altLang="ko-KR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산돌고딕B" pitchFamily="18" charset="-127"/>
                <a:cs typeface="Arial" pitchFamily="34" charset="0"/>
              </a:rPr>
              <a:t>Social </a:t>
            </a:r>
            <a:r>
              <a:rPr lang="en-US" altLang="ko-KR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산돌고딕B" pitchFamily="18" charset="-127"/>
                <a:cs typeface="Arial" pitchFamily="34" charset="0"/>
              </a:rPr>
              <a:t>Curation Services</a:t>
            </a:r>
            <a:endParaRPr lang="en-US" altLang="ko-KR" sz="28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산돌고딕B" pitchFamily="18" charset="-127"/>
              <a:cs typeface="Arial" pitchFamily="34" charset="0"/>
            </a:endParaRPr>
          </a:p>
        </p:txBody>
      </p:sp>
      <p:sp>
        <p:nvSpPr>
          <p:cNvPr id="8" name="제목 6"/>
          <p:cNvSpPr txBox="1">
            <a:spLocks/>
          </p:cNvSpPr>
          <p:nvPr/>
        </p:nvSpPr>
        <p:spPr>
          <a:xfrm>
            <a:off x="890603" y="2442113"/>
            <a:ext cx="7349508" cy="444292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1270" h="1270"/>
              <a:bevelB w="0" h="0"/>
              <a:contourClr>
                <a:srgbClr val="DDDDDD"/>
              </a:contourClr>
            </a:sp3d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77800" algn="l"/>
                <a:tab pos="803275" algn="l"/>
              </a:tabLst>
              <a:defRPr/>
            </a:pPr>
            <a:r>
              <a:rPr kumimoji="1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Daehoon Kim</a:t>
            </a:r>
            <a:r>
              <a:rPr kumimoji="1" lang="en-US" altLang="ko-KR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Jae-Gil Lee</a:t>
            </a:r>
            <a:r>
              <a:rPr kumimoji="1" lang="en-US" altLang="ko-KR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1"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Byung</a:t>
            </a:r>
            <a:r>
              <a:rPr kumimoji="1"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Suk Lee</a:t>
            </a:r>
            <a:r>
              <a:rPr kumimoji="1" lang="en-US" altLang="ko-KR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77800" algn="l"/>
                <a:tab pos="803275" algn="l"/>
              </a:tabLst>
              <a:defRPr/>
            </a:pPr>
            <a:endParaRPr kumimoji="1" lang="en-US" altLang="ko-KR" sz="140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77800" algn="l"/>
                <a:tab pos="803275" algn="l"/>
              </a:tabLst>
              <a:defRPr/>
            </a:pPr>
            <a:r>
              <a:rPr kumimoji="1" lang="en-US" altLang="ko-KR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1"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Department of Knowledge Service Engineering, KAIST</a:t>
            </a: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77800" algn="l"/>
                <a:tab pos="803275" algn="l"/>
              </a:tabLst>
              <a:defRPr/>
            </a:pPr>
            <a:r>
              <a:rPr kumimoji="1" lang="en-US" altLang="ko-KR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1"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Department of Computer Science, University of Vermont</a:t>
            </a:r>
          </a:p>
        </p:txBody>
      </p:sp>
    </p:spTree>
    <p:extLst>
      <p:ext uri="{BB962C8B-B14F-4D97-AF65-F5344CB8AC3E}">
        <p14:creationId xmlns:p14="http://schemas.microsoft.com/office/powerpoint/2010/main" val="138734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71"/>
    </mc:Choice>
    <mc:Fallback xmlns="">
      <p:transition spd="slow" advTm="149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Topic fraction</a:t>
            </a:r>
          </a:p>
          <a:p>
            <a:pPr lvl="1"/>
            <a:r>
              <a:rPr lang="en-US" altLang="ko-KR" dirty="0"/>
              <a:t>In </a:t>
            </a:r>
            <a:r>
              <a:rPr lang="en-US" altLang="ko-KR" dirty="0" smtClean="0"/>
              <a:t>contents:  </a:t>
            </a:r>
            <a:br>
              <a:rPr lang="en-US" altLang="ko-KR" dirty="0" smtClean="0"/>
            </a:br>
            <a:endParaRPr lang="en-US" altLang="ko-KR" dirty="0"/>
          </a:p>
          <a:p>
            <a:pPr lvl="1"/>
            <a:r>
              <a:rPr lang="en-US" altLang="ko-KR" dirty="0"/>
              <a:t>In </a:t>
            </a:r>
            <a:r>
              <a:rPr lang="en-US" altLang="ko-KR" dirty="0" smtClean="0"/>
              <a:t>interactions: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Refutation of the CI Assumption (1/2)</a:t>
            </a:r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65508"/>
              </p:ext>
            </p:extLst>
          </p:nvPr>
        </p:nvGraphicFramePr>
        <p:xfrm>
          <a:off x="612000" y="3582893"/>
          <a:ext cx="39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0155" y="3729931"/>
            <a:ext cx="84350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0.26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062235"/>
              </p:ext>
            </p:extLst>
          </p:nvPr>
        </p:nvGraphicFramePr>
        <p:xfrm>
          <a:off x="4572000" y="3579866"/>
          <a:ext cx="39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90155" y="3729931"/>
            <a:ext cx="84350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0.27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8124" y="5882077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smtClean="0"/>
              <a:t>“Design” on Pinterest</a:t>
            </a:r>
            <a:endParaRPr kumimoji="1"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2823" y="5882077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smtClean="0"/>
              <a:t>“Education” on Scoop.it</a:t>
            </a:r>
            <a:endParaRPr kumimoji="1"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70344" y="3360599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smtClean="0">
                <a:solidFill>
                  <a:srgbClr val="FF0000"/>
                </a:solidFill>
              </a:rPr>
              <a:t>Weak</a:t>
            </a:r>
            <a:r>
              <a:rPr kumimoji="1" lang="en-US" altLang="ko-KR" dirty="0" smtClean="0">
                <a:solidFill>
                  <a:srgbClr val="FF0000"/>
                </a:solidFill>
              </a:rPr>
              <a:t> correlation!</a:t>
            </a:r>
            <a:endParaRPr kumimoji="1"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1" name="직선 화살표 연결선 10"/>
          <p:cNvCxnSpPr>
            <a:stCxn id="10" idx="1"/>
            <a:endCxn id="5" idx="0"/>
          </p:cNvCxnSpPr>
          <p:nvPr/>
        </p:nvCxnSpPr>
        <p:spPr>
          <a:xfrm flipH="1">
            <a:off x="3951906" y="3545265"/>
            <a:ext cx="81843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0" idx="3"/>
            <a:endCxn id="7" idx="0"/>
          </p:cNvCxnSpPr>
          <p:nvPr/>
        </p:nvCxnSpPr>
        <p:spPr>
          <a:xfrm>
            <a:off x="6797502" y="3545265"/>
            <a:ext cx="111440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00703" y="1869705"/>
            <a:ext cx="420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# items of a user </a:t>
            </a:r>
            <a:r>
              <a:rPr lang="en-US" altLang="ko-KR" b="1" dirty="0" smtClean="0"/>
              <a:t>on a given topic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# </a:t>
            </a:r>
            <a:r>
              <a:rPr lang="en-US" altLang="ko-KR" b="1" dirty="0" smtClean="0"/>
              <a:t>all</a:t>
            </a:r>
            <a:r>
              <a:rPr lang="en-US" altLang="ko-KR" dirty="0" smtClean="0"/>
              <a:t> items of a user</a:t>
            </a:r>
            <a:endParaRPr lang="ko-KR" altLang="en-US" dirty="0"/>
          </a:p>
        </p:txBody>
      </p:sp>
      <p:cxnSp>
        <p:nvCxnSpPr>
          <p:cNvPr id="20" name="직선 연결선 19"/>
          <p:cNvCxnSpPr>
            <a:stCxn id="16" idx="1"/>
            <a:endCxn id="16" idx="3"/>
          </p:cNvCxnSpPr>
          <p:nvPr/>
        </p:nvCxnSpPr>
        <p:spPr>
          <a:xfrm>
            <a:off x="3100703" y="2192871"/>
            <a:ext cx="42049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00703" y="2577276"/>
            <a:ext cx="420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# followings of a user </a:t>
            </a:r>
            <a:r>
              <a:rPr lang="en-US" altLang="ko-KR" b="1" dirty="0" smtClean="0"/>
              <a:t>on a given topic</a:t>
            </a:r>
            <a:br>
              <a:rPr lang="en-US" altLang="ko-KR" b="1" dirty="0" smtClean="0"/>
            </a:br>
            <a:r>
              <a:rPr lang="en-US" altLang="ko-KR" dirty="0" smtClean="0"/>
              <a:t># </a:t>
            </a:r>
            <a:r>
              <a:rPr lang="en-US" altLang="ko-KR" b="1" dirty="0" smtClean="0"/>
              <a:t>all</a:t>
            </a:r>
            <a:r>
              <a:rPr lang="en-US" altLang="ko-KR" dirty="0" smtClean="0"/>
              <a:t> followings of a user</a:t>
            </a:r>
            <a:endParaRPr lang="ko-KR" altLang="en-US" dirty="0"/>
          </a:p>
        </p:txBody>
      </p:sp>
      <p:cxnSp>
        <p:nvCxnSpPr>
          <p:cNvPr id="22" name="직선 연결선 21"/>
          <p:cNvCxnSpPr>
            <a:stCxn id="21" idx="1"/>
            <a:endCxn id="21" idx="3"/>
          </p:cNvCxnSpPr>
          <p:nvPr/>
        </p:nvCxnSpPr>
        <p:spPr>
          <a:xfrm>
            <a:off x="3100703" y="2900442"/>
            <a:ext cx="42049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41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52"/>
    </mc:Choice>
    <mc:Fallback xmlns="">
      <p:transition spd="slow" advTm="4445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 smtClean="0">
                    <a:solidFill>
                      <a:srgbClr val="FF0000"/>
                    </a:solidFill>
                  </a:rPr>
                  <a:t>Topic difference </a:t>
                </a:r>
                <a:r>
                  <a:rPr lang="en-US" altLang="ko-KR" dirty="0" smtClean="0"/>
                  <a:t>between contents and interactions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charset="0"/>
                      </a:rPr>
                      <m:t>𝑡𝑜𝑝𝑖𝑐</m:t>
                    </m:r>
                    <m:r>
                      <m:rPr>
                        <m:lit/>
                      </m:rPr>
                      <a:rPr lang="en-US" altLang="ko-KR" b="0" i="1" smtClean="0">
                        <a:latin typeface="Cambria Math" charset="0"/>
                      </a:rPr>
                      <m:t>_</m:t>
                    </m:r>
                    <m:r>
                      <a:rPr lang="en-US" altLang="ko-KR" b="0" i="1" smtClean="0">
                        <a:latin typeface="Cambria Math" charset="0"/>
                      </a:rPr>
                      <m:t>𝑑𝑖𝑓𝑓</m:t>
                    </m:r>
                    <m:r>
                      <a:rPr lang="en-US" altLang="ko-KR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charset="0"/>
                              </a:rPr>
                              <m:t>𝑓𝑟𝑎𝑐</m:t>
                            </m:r>
                            <m:r>
                              <m:rPr>
                                <m:lit/>
                              </m:rPr>
                              <a:rPr lang="en-US" altLang="ko-KR" b="0" i="1" smtClean="0">
                                <a:latin typeface="Cambria Math" charset="0"/>
                              </a:rPr>
                              <m:t>_</m:t>
                            </m:r>
                            <m:r>
                              <a:rPr lang="en-US" altLang="ko-KR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 charset="0"/>
                              </a:rPr>
                              <m:t> −</m:t>
                            </m:r>
                            <m:r>
                              <a:rPr lang="en-US" altLang="ko-KR" b="0" i="1" smtClean="0">
                                <a:latin typeface="Cambria Math" charset="0"/>
                              </a:rPr>
                              <m:t>𝑓𝑟𝑎𝑐</m:t>
                            </m:r>
                            <m:r>
                              <m:rPr>
                                <m:lit/>
                              </m:rPr>
                              <a:rPr lang="en-US" altLang="ko-KR" b="0" i="1" smtClean="0">
                                <a:latin typeface="Cambria Math" charset="0"/>
                              </a:rPr>
                              <m:t>_</m:t>
                            </m:r>
                            <m:r>
                              <a:rPr lang="en-US" altLang="ko-KR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charset="0"/>
                          </a:rPr>
                          <m:t>max</m:t>
                        </m:r>
                        <m:r>
                          <a:rPr lang="en-US" altLang="ko-KR" b="0" i="1" smtClean="0">
                            <a:latin typeface="Cambria Math" charset="0"/>
                          </a:rPr>
                          <m:t>⁡(</m:t>
                        </m:r>
                        <m:r>
                          <a:rPr lang="en-US" altLang="ko-KR" b="0" i="1" smtClean="0">
                            <a:latin typeface="Cambria Math" charset="0"/>
                          </a:rPr>
                          <m:t>𝑓𝑟𝑎𝑐</m:t>
                        </m:r>
                        <m:r>
                          <m:rPr>
                            <m:lit/>
                          </m:rPr>
                          <a:rPr lang="en-US" altLang="ko-KR" b="0" i="1" smtClean="0">
                            <a:latin typeface="Cambria Math" charset="0"/>
                          </a:rPr>
                          <m:t>_</m:t>
                        </m:r>
                        <m:r>
                          <a:rPr lang="en-US" altLang="ko-KR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charset="0"/>
                          </a:rPr>
                          <m:t>𝑓𝑟𝑎𝑐</m:t>
                        </m:r>
                        <m:r>
                          <m:rPr>
                            <m:lit/>
                          </m:rPr>
                          <a:rPr lang="en-US" altLang="ko-KR" b="0" i="1" smtClean="0">
                            <a:latin typeface="Cambria Math" charset="0"/>
                          </a:rPr>
                          <m:t>_</m:t>
                        </m:r>
                        <m:r>
                          <a:rPr lang="en-US" altLang="ko-KR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altLang="ko-KR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5" t="-9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Refutation of the CI Assumption (2/2)</a:t>
            </a:r>
            <a:endParaRPr lang="ko-KR" altLang="en-US" dirty="0"/>
          </a:p>
        </p:txBody>
      </p:sp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499271"/>
              </p:ext>
            </p:extLst>
          </p:nvPr>
        </p:nvGraphicFramePr>
        <p:xfrm>
          <a:off x="534600" y="3427463"/>
          <a:ext cx="39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차트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247328"/>
              </p:ext>
            </p:extLst>
          </p:nvPr>
        </p:nvGraphicFramePr>
        <p:xfrm>
          <a:off x="4572000" y="3427463"/>
          <a:ext cx="39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직사각형 1"/>
          <p:cNvSpPr/>
          <p:nvPr/>
        </p:nvSpPr>
        <p:spPr>
          <a:xfrm>
            <a:off x="3126530" y="3579792"/>
            <a:ext cx="1221733" cy="173152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69993" y="3584416"/>
            <a:ext cx="1221733" cy="173152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181066" y="278113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Distinct behavior between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creating and following boards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6" name="직선 화살표 연결선 5"/>
          <p:cNvCxnSpPr>
            <a:stCxn id="4" idx="1"/>
            <a:endCxn id="2" idx="0"/>
          </p:cNvCxnSpPr>
          <p:nvPr/>
        </p:nvCxnSpPr>
        <p:spPr>
          <a:xfrm flipH="1">
            <a:off x="3737397" y="3104298"/>
            <a:ext cx="443669" cy="475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4" idx="3"/>
            <a:endCxn id="10" idx="0"/>
          </p:cNvCxnSpPr>
          <p:nvPr/>
        </p:nvCxnSpPr>
        <p:spPr>
          <a:xfrm>
            <a:off x="7366553" y="3104298"/>
            <a:ext cx="414307" cy="48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22823" y="575018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smtClean="0"/>
              <a:t>“Education” on Scoop.it</a:t>
            </a:r>
            <a:endParaRPr kumimoji="1"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68124" y="575018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smtClean="0"/>
              <a:t>“Design” on Pinterest</a:t>
            </a:r>
            <a:endParaRPr kumimoji="1" lang="ko-KR" altLang="en-US" b="1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1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14"/>
    </mc:Choice>
    <mc:Fallback xmlns="">
      <p:transition spd="slow" advTm="4081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7"/>
          <p:cNvSpPr txBox="1">
            <a:spLocks/>
          </p:cNvSpPr>
          <p:nvPr/>
        </p:nvSpPr>
        <p:spPr>
          <a:xfrm>
            <a:off x="5013038" y="2239165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01. Motivation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34" name="제목 7"/>
          <p:cNvSpPr txBox="1">
            <a:spLocks/>
          </p:cNvSpPr>
          <p:nvPr/>
        </p:nvSpPr>
        <p:spPr>
          <a:xfrm>
            <a:off x="4844780" y="1558357"/>
            <a:ext cx="3098227" cy="29433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HY그래픽M" pitchFamily="18" charset="-127"/>
                <a:cs typeface="Tahoma" pitchFamily="34" charset="0"/>
              </a:rPr>
              <a:t>Contents</a:t>
            </a:r>
          </a:p>
        </p:txBody>
      </p:sp>
      <p:sp>
        <p:nvSpPr>
          <p:cNvPr id="20" name="제목 7"/>
          <p:cNvSpPr txBox="1">
            <a:spLocks/>
          </p:cNvSpPr>
          <p:nvPr/>
        </p:nvSpPr>
        <p:spPr>
          <a:xfrm>
            <a:off x="5013038" y="2896592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02. Empirical Study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3" name="제목 7"/>
          <p:cNvSpPr txBox="1">
            <a:spLocks/>
          </p:cNvSpPr>
          <p:nvPr/>
        </p:nvSpPr>
        <p:spPr>
          <a:xfrm>
            <a:off x="5013038" y="3554019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2000" b="1" dirty="0" smtClean="0">
                <a:ln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03. TISC Model</a:t>
            </a:r>
            <a:endParaRPr lang="ko-KR" altLang="en-US" sz="2000" b="1" dirty="0">
              <a:ln>
                <a:prstDash val="solid"/>
              </a:ln>
              <a:solidFill>
                <a:schemeClr val="bg1"/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6" name="제목 7"/>
          <p:cNvSpPr txBox="1">
            <a:spLocks/>
          </p:cNvSpPr>
          <p:nvPr/>
        </p:nvSpPr>
        <p:spPr>
          <a:xfrm>
            <a:off x="5013038" y="4211446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04. Evaluation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9" name="제목 7"/>
          <p:cNvSpPr txBox="1">
            <a:spLocks/>
          </p:cNvSpPr>
          <p:nvPr/>
        </p:nvSpPr>
        <p:spPr>
          <a:xfrm>
            <a:off x="5013038" y="4868872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05. Conclusion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pic>
        <p:nvPicPr>
          <p:cNvPr id="33" name="그림 32" descr="5.png"/>
          <p:cNvPicPr>
            <a:picLocks noChangeAspect="1"/>
          </p:cNvPicPr>
          <p:nvPr/>
        </p:nvPicPr>
        <p:blipFill>
          <a:blip r:embed="rId2" cstate="print"/>
          <a:srcRect l="17713" t="40550" r="68112" b="44225"/>
          <a:stretch>
            <a:fillRect/>
          </a:stretch>
        </p:blipFill>
        <p:spPr>
          <a:xfrm flipH="1">
            <a:off x="7678477" y="3395149"/>
            <a:ext cx="676643" cy="5450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1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"/>
    </mc:Choice>
    <mc:Fallback xmlns="">
      <p:transition spd="slow" advTm="82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7451" y="4033032"/>
            <a:ext cx="8229600" cy="2544336"/>
          </a:xfrm>
        </p:spPr>
        <p:txBody>
          <a:bodyPr>
            <a:normAutofit/>
          </a:bodyPr>
          <a:lstStyle/>
          <a:p>
            <a:r>
              <a:rPr kumimoji="1" lang="en-US" altLang="ko-KR" dirty="0" smtClean="0"/>
              <a:t>TISC model formulates the problem of finding influential users as a </a:t>
            </a:r>
            <a:r>
              <a:rPr kumimoji="1" lang="en-US" altLang="ko-KR" b="1" dirty="0" smtClean="0"/>
              <a:t>global ranking problem</a:t>
            </a:r>
            <a:endParaRPr kumimoji="1" lang="en-US" altLang="ko-KR" dirty="0" smtClean="0"/>
          </a:p>
          <a:p>
            <a:pPr lvl="1"/>
            <a:r>
              <a:rPr kumimoji="1" lang="en-US" altLang="ko-KR" dirty="0"/>
              <a:t>Influence </a:t>
            </a:r>
            <a:r>
              <a:rPr kumimoji="1" lang="en-US" altLang="ko-KR" dirty="0" smtClean="0"/>
              <a:t>is </a:t>
            </a:r>
            <a:r>
              <a:rPr kumimoji="1" lang="en-US" altLang="ko-KR" dirty="0"/>
              <a:t>determined </a:t>
            </a:r>
            <a:r>
              <a:rPr kumimoji="1" lang="en-US" altLang="ko-KR" dirty="0" smtClean="0"/>
              <a:t>by considering both the </a:t>
            </a:r>
            <a:r>
              <a:rPr kumimoji="1" lang="en-US" altLang="ko-KR" b="1" dirty="0"/>
              <a:t>contents</a:t>
            </a:r>
            <a:r>
              <a:rPr kumimoji="1" lang="en-US" altLang="ko-KR" dirty="0"/>
              <a:t> of users </a:t>
            </a:r>
            <a:r>
              <a:rPr kumimoji="1" lang="en-US" altLang="ko-KR" dirty="0" smtClean="0"/>
              <a:t>and </a:t>
            </a:r>
            <a:r>
              <a:rPr kumimoji="1" lang="en-US" altLang="ko-KR" dirty="0"/>
              <a:t>the </a:t>
            </a:r>
            <a:r>
              <a:rPr kumimoji="1" lang="en-US" altLang="ko-KR" b="1" dirty="0"/>
              <a:t>interactions</a:t>
            </a:r>
            <a:r>
              <a:rPr kumimoji="1" lang="en-US" altLang="ko-KR" dirty="0"/>
              <a:t> between </a:t>
            </a:r>
            <a:r>
              <a:rPr kumimoji="1" lang="en-US" altLang="ko-KR" dirty="0" smtClean="0"/>
              <a:t>users</a:t>
            </a:r>
          </a:p>
          <a:p>
            <a:r>
              <a:rPr kumimoji="1" lang="en-US" altLang="ko-KR" dirty="0" smtClean="0"/>
              <a:t>The</a:t>
            </a:r>
            <a:r>
              <a:rPr kumimoji="1" lang="en-US" altLang="ko-KR" b="1" dirty="0" smtClean="0"/>
              <a:t> continuous conditional random field (CCRF) </a:t>
            </a:r>
            <a:r>
              <a:rPr kumimoji="1" lang="en-US" altLang="ko-KR" dirty="0" smtClean="0"/>
              <a:t>is employed to conduct the learning task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/>
              <a:t>TISC Model</a:t>
            </a:r>
            <a:endParaRPr kumimoji="1"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1003119" y="1639130"/>
            <a:ext cx="288186" cy="2881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/>
          </a:p>
        </p:txBody>
      </p:sp>
      <p:sp>
        <p:nvSpPr>
          <p:cNvPr id="14" name="타원 13"/>
          <p:cNvSpPr/>
          <p:nvPr/>
        </p:nvSpPr>
        <p:spPr>
          <a:xfrm>
            <a:off x="874875" y="2026702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259274" y="2024091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800164" y="23040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989288" y="23040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1183281" y="23040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1377274" y="23040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>
            <a:stCxn id="13" idx="4"/>
            <a:endCxn id="14" idx="7"/>
          </p:cNvCxnSpPr>
          <p:nvPr/>
        </p:nvCxnSpPr>
        <p:spPr>
          <a:xfrm flipH="1">
            <a:off x="1019948" y="1927316"/>
            <a:ext cx="127264" cy="1242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>
            <a:stCxn id="13" idx="4"/>
            <a:endCxn id="15" idx="1"/>
          </p:cNvCxnSpPr>
          <p:nvPr/>
        </p:nvCxnSpPr>
        <p:spPr>
          <a:xfrm>
            <a:off x="1147212" y="1927316"/>
            <a:ext cx="136953" cy="1216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>
            <a:stCxn id="14" idx="4"/>
            <a:endCxn id="21" idx="0"/>
          </p:cNvCxnSpPr>
          <p:nvPr/>
        </p:nvCxnSpPr>
        <p:spPr>
          <a:xfrm flipH="1">
            <a:off x="854846" y="2196666"/>
            <a:ext cx="105011" cy="10798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>
            <a:stCxn id="14" idx="4"/>
            <a:endCxn id="22" idx="0"/>
          </p:cNvCxnSpPr>
          <p:nvPr/>
        </p:nvCxnSpPr>
        <p:spPr>
          <a:xfrm>
            <a:off x="959857" y="2196666"/>
            <a:ext cx="84113" cy="1124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>
            <a:stCxn id="15" idx="4"/>
            <a:endCxn id="23" idx="0"/>
          </p:cNvCxnSpPr>
          <p:nvPr/>
        </p:nvCxnSpPr>
        <p:spPr>
          <a:xfrm flipH="1">
            <a:off x="1237963" y="2194055"/>
            <a:ext cx="106293" cy="12024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15" idx="4"/>
            <a:endCxn id="24" idx="0"/>
          </p:cNvCxnSpPr>
          <p:nvPr/>
        </p:nvCxnSpPr>
        <p:spPr>
          <a:xfrm>
            <a:off x="1344256" y="2194055"/>
            <a:ext cx="87700" cy="1246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/>
          <p:cNvSpPr/>
          <p:nvPr/>
        </p:nvSpPr>
        <p:spPr>
          <a:xfrm>
            <a:off x="601119" y="2508268"/>
            <a:ext cx="288186" cy="2881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458117" y="2905675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856405" y="2908705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408212" y="31752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547096" y="31752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884842" y="31752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9" name="직선 연결선 68"/>
          <p:cNvCxnSpPr>
            <a:stCxn id="62" idx="4"/>
            <a:endCxn id="63" idx="7"/>
          </p:cNvCxnSpPr>
          <p:nvPr/>
        </p:nvCxnSpPr>
        <p:spPr>
          <a:xfrm flipH="1">
            <a:off x="603190" y="2796454"/>
            <a:ext cx="142022" cy="1341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>
            <a:stCxn id="62" idx="4"/>
            <a:endCxn id="64" idx="1"/>
          </p:cNvCxnSpPr>
          <p:nvPr/>
        </p:nvCxnSpPr>
        <p:spPr>
          <a:xfrm>
            <a:off x="745212" y="2796454"/>
            <a:ext cx="136084" cy="13714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63" idx="4"/>
            <a:endCxn id="65" idx="0"/>
          </p:cNvCxnSpPr>
          <p:nvPr/>
        </p:nvCxnSpPr>
        <p:spPr>
          <a:xfrm flipH="1">
            <a:off x="462894" y="3075639"/>
            <a:ext cx="80205" cy="9815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stCxn id="63" idx="4"/>
            <a:endCxn id="66" idx="0"/>
          </p:cNvCxnSpPr>
          <p:nvPr/>
        </p:nvCxnSpPr>
        <p:spPr>
          <a:xfrm>
            <a:off x="543099" y="3075639"/>
            <a:ext cx="58679" cy="1025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>
            <a:stCxn id="64" idx="4"/>
            <a:endCxn id="68" idx="0"/>
          </p:cNvCxnSpPr>
          <p:nvPr/>
        </p:nvCxnSpPr>
        <p:spPr>
          <a:xfrm flipH="1">
            <a:off x="939524" y="3078669"/>
            <a:ext cx="1863" cy="10918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타원 74"/>
          <p:cNvSpPr/>
          <p:nvPr/>
        </p:nvSpPr>
        <p:spPr>
          <a:xfrm>
            <a:off x="1416941" y="2502135"/>
            <a:ext cx="288186" cy="2881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75"/>
          <p:cNvSpPr/>
          <p:nvPr/>
        </p:nvSpPr>
        <p:spPr>
          <a:xfrm>
            <a:off x="1288697" y="2889707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/>
          <p:cNvSpPr/>
          <p:nvPr/>
        </p:nvSpPr>
        <p:spPr>
          <a:xfrm>
            <a:off x="1673096" y="2887096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1213986" y="31752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1403110" y="31752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1705688" y="31752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2" name="직선 연결선 81"/>
          <p:cNvCxnSpPr>
            <a:stCxn id="75" idx="4"/>
            <a:endCxn id="76" idx="7"/>
          </p:cNvCxnSpPr>
          <p:nvPr/>
        </p:nvCxnSpPr>
        <p:spPr>
          <a:xfrm flipH="1">
            <a:off x="1433770" y="2790321"/>
            <a:ext cx="127264" cy="1242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stCxn id="75" idx="4"/>
            <a:endCxn id="77" idx="1"/>
          </p:cNvCxnSpPr>
          <p:nvPr/>
        </p:nvCxnSpPr>
        <p:spPr>
          <a:xfrm>
            <a:off x="1561034" y="2790321"/>
            <a:ext cx="136953" cy="1216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stCxn id="76" idx="4"/>
            <a:endCxn id="78" idx="0"/>
          </p:cNvCxnSpPr>
          <p:nvPr/>
        </p:nvCxnSpPr>
        <p:spPr>
          <a:xfrm flipH="1">
            <a:off x="1268668" y="3059671"/>
            <a:ext cx="105011" cy="10798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>
            <a:stCxn id="76" idx="4"/>
            <a:endCxn id="79" idx="0"/>
          </p:cNvCxnSpPr>
          <p:nvPr/>
        </p:nvCxnSpPr>
        <p:spPr>
          <a:xfrm>
            <a:off x="1373679" y="3059671"/>
            <a:ext cx="84113" cy="1124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>
            <a:stCxn id="77" idx="4"/>
            <a:endCxn id="81" idx="0"/>
          </p:cNvCxnSpPr>
          <p:nvPr/>
        </p:nvCxnSpPr>
        <p:spPr>
          <a:xfrm>
            <a:off x="1758078" y="3057060"/>
            <a:ext cx="2292" cy="1246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타원 90"/>
          <p:cNvSpPr/>
          <p:nvPr/>
        </p:nvSpPr>
        <p:spPr>
          <a:xfrm>
            <a:off x="657512" y="2905675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2" name="직선 연결선 91"/>
          <p:cNvCxnSpPr>
            <a:stCxn id="62" idx="4"/>
            <a:endCxn id="91" idx="0"/>
          </p:cNvCxnSpPr>
          <p:nvPr/>
        </p:nvCxnSpPr>
        <p:spPr>
          <a:xfrm flipH="1">
            <a:off x="742494" y="2796454"/>
            <a:ext cx="2718" cy="10922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타원 101"/>
          <p:cNvSpPr/>
          <p:nvPr/>
        </p:nvSpPr>
        <p:spPr>
          <a:xfrm>
            <a:off x="686884" y="31752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3" name="직선 연결선 102"/>
          <p:cNvCxnSpPr>
            <a:stCxn id="91" idx="4"/>
            <a:endCxn id="102" idx="0"/>
          </p:cNvCxnSpPr>
          <p:nvPr/>
        </p:nvCxnSpPr>
        <p:spPr>
          <a:xfrm flipH="1">
            <a:off x="741566" y="3075639"/>
            <a:ext cx="928" cy="1114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구부러진 연결선 107"/>
          <p:cNvCxnSpPr>
            <a:stCxn id="13" idx="2"/>
            <a:endCxn id="63" idx="1"/>
          </p:cNvCxnSpPr>
          <p:nvPr/>
        </p:nvCxnSpPr>
        <p:spPr>
          <a:xfrm rot="10800000" flipV="1">
            <a:off x="483009" y="1783222"/>
            <a:ext cx="520111" cy="114734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구부러진 연결선 108"/>
          <p:cNvCxnSpPr>
            <a:stCxn id="62" idx="6"/>
            <a:endCxn id="76" idx="1"/>
          </p:cNvCxnSpPr>
          <p:nvPr/>
        </p:nvCxnSpPr>
        <p:spPr>
          <a:xfrm>
            <a:off x="889305" y="2652361"/>
            <a:ext cx="424283" cy="26223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구부러진 연결선 118"/>
          <p:cNvCxnSpPr>
            <a:stCxn id="75" idx="0"/>
            <a:endCxn id="15" idx="6"/>
          </p:cNvCxnSpPr>
          <p:nvPr/>
        </p:nvCxnSpPr>
        <p:spPr>
          <a:xfrm rot="16200000" flipV="1">
            <a:off x="1298605" y="2239706"/>
            <a:ext cx="393062" cy="13179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구부러진 연결선 122"/>
          <p:cNvCxnSpPr>
            <a:stCxn id="62" idx="6"/>
            <a:endCxn id="15" idx="2"/>
          </p:cNvCxnSpPr>
          <p:nvPr/>
        </p:nvCxnSpPr>
        <p:spPr>
          <a:xfrm flipV="1">
            <a:off x="889305" y="2109073"/>
            <a:ext cx="369969" cy="543288"/>
          </a:xfrm>
          <a:prstGeom prst="curvedConnector3">
            <a:avLst>
              <a:gd name="adj1" fmla="val 690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직사각형 145"/>
          <p:cNvSpPr/>
          <p:nvPr/>
        </p:nvSpPr>
        <p:spPr>
          <a:xfrm>
            <a:off x="2109736" y="1706268"/>
            <a:ext cx="4658571" cy="1581311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3543169" y="1288580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TISC model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2373190" y="1923807"/>
            <a:ext cx="1077194" cy="1154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원통 148"/>
          <p:cNvSpPr/>
          <p:nvPr/>
        </p:nvSpPr>
        <p:spPr>
          <a:xfrm>
            <a:off x="4015588" y="2037489"/>
            <a:ext cx="866006" cy="926256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TextBox 149"/>
          <p:cNvSpPr txBox="1"/>
          <p:nvPr/>
        </p:nvSpPr>
        <p:spPr>
          <a:xfrm>
            <a:off x="2438492" y="2215158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/>
              <a:t>Learning</a:t>
            </a:r>
          </a:p>
          <a:p>
            <a:pPr algn="ctr"/>
            <a:r>
              <a:rPr lang="en-US" altLang="ko-KR" sz="1600" dirty="0" smtClean="0"/>
              <a:t>(CCRF)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940278" y="2278514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/>
              <a:t>Influence</a:t>
            </a:r>
          </a:p>
          <a:p>
            <a:pPr algn="ctr"/>
            <a:r>
              <a:rPr lang="en-US" altLang="ko-KR" sz="1600" dirty="0"/>
              <a:t>m</a:t>
            </a:r>
            <a:r>
              <a:rPr lang="en-US" altLang="ko-KR" sz="1600" dirty="0" smtClean="0"/>
              <a:t>odel</a:t>
            </a:r>
            <a:endParaRPr lang="ko-KR" altLang="en-US" sz="1600" dirty="0"/>
          </a:p>
        </p:txBody>
      </p:sp>
      <p:sp>
        <p:nvSpPr>
          <p:cNvPr id="152" name="오른쪽 화살표 151"/>
          <p:cNvSpPr/>
          <p:nvPr/>
        </p:nvSpPr>
        <p:spPr>
          <a:xfrm>
            <a:off x="1828691" y="2399847"/>
            <a:ext cx="469065" cy="275281"/>
          </a:xfrm>
          <a:prstGeom prst="rightArrow">
            <a:avLst/>
          </a:prstGeom>
          <a:solidFill>
            <a:srgbClr val="FFC0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오른쪽 화살표 153"/>
          <p:cNvSpPr/>
          <p:nvPr/>
        </p:nvSpPr>
        <p:spPr>
          <a:xfrm rot="7985331">
            <a:off x="6397806" y="1470367"/>
            <a:ext cx="605429" cy="25829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타원 155"/>
          <p:cNvSpPr/>
          <p:nvPr/>
        </p:nvSpPr>
        <p:spPr>
          <a:xfrm>
            <a:off x="7680243" y="506182"/>
            <a:ext cx="288186" cy="2881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타원 156"/>
          <p:cNvSpPr/>
          <p:nvPr/>
        </p:nvSpPr>
        <p:spPr>
          <a:xfrm>
            <a:off x="7551999" y="893754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157"/>
          <p:cNvSpPr/>
          <p:nvPr/>
        </p:nvSpPr>
        <p:spPr>
          <a:xfrm>
            <a:off x="7936398" y="891143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타원 158"/>
          <p:cNvSpPr/>
          <p:nvPr/>
        </p:nvSpPr>
        <p:spPr>
          <a:xfrm>
            <a:off x="7581796" y="11736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타원 160"/>
          <p:cNvSpPr/>
          <p:nvPr/>
        </p:nvSpPr>
        <p:spPr>
          <a:xfrm>
            <a:off x="7860405" y="11736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타원 161"/>
          <p:cNvSpPr/>
          <p:nvPr/>
        </p:nvSpPr>
        <p:spPr>
          <a:xfrm>
            <a:off x="8054398" y="11736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3" name="직선 연결선 162"/>
          <p:cNvCxnSpPr>
            <a:stCxn id="156" idx="4"/>
            <a:endCxn id="157" idx="7"/>
          </p:cNvCxnSpPr>
          <p:nvPr/>
        </p:nvCxnSpPr>
        <p:spPr>
          <a:xfrm flipH="1">
            <a:off x="7697072" y="794368"/>
            <a:ext cx="127264" cy="1242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연결선 163"/>
          <p:cNvCxnSpPr>
            <a:stCxn id="156" idx="4"/>
            <a:endCxn id="158" idx="1"/>
          </p:cNvCxnSpPr>
          <p:nvPr/>
        </p:nvCxnSpPr>
        <p:spPr>
          <a:xfrm>
            <a:off x="7824336" y="794368"/>
            <a:ext cx="136953" cy="1216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>
            <a:stCxn id="157" idx="4"/>
            <a:endCxn id="159" idx="0"/>
          </p:cNvCxnSpPr>
          <p:nvPr/>
        </p:nvCxnSpPr>
        <p:spPr>
          <a:xfrm flipH="1">
            <a:off x="7636478" y="1063718"/>
            <a:ext cx="503" cy="10988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/>
          <p:cNvCxnSpPr>
            <a:stCxn id="158" idx="4"/>
            <a:endCxn id="161" idx="0"/>
          </p:cNvCxnSpPr>
          <p:nvPr/>
        </p:nvCxnSpPr>
        <p:spPr>
          <a:xfrm flipH="1">
            <a:off x="7915087" y="1061107"/>
            <a:ext cx="106293" cy="12024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167"/>
          <p:cNvCxnSpPr>
            <a:stCxn id="158" idx="4"/>
            <a:endCxn id="162" idx="0"/>
          </p:cNvCxnSpPr>
          <p:nvPr/>
        </p:nvCxnSpPr>
        <p:spPr>
          <a:xfrm>
            <a:off x="8021380" y="1061107"/>
            <a:ext cx="87700" cy="1246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타원 168"/>
          <p:cNvSpPr/>
          <p:nvPr/>
        </p:nvSpPr>
        <p:spPr>
          <a:xfrm>
            <a:off x="7278243" y="1375320"/>
            <a:ext cx="288186" cy="2881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타원 169"/>
          <p:cNvSpPr/>
          <p:nvPr/>
        </p:nvSpPr>
        <p:spPr>
          <a:xfrm>
            <a:off x="7204913" y="1772727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타원 170"/>
          <p:cNvSpPr/>
          <p:nvPr/>
        </p:nvSpPr>
        <p:spPr>
          <a:xfrm>
            <a:off x="7498693" y="1775757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타원 171"/>
          <p:cNvSpPr/>
          <p:nvPr/>
        </p:nvSpPr>
        <p:spPr>
          <a:xfrm>
            <a:off x="7155008" y="20520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타원 172"/>
          <p:cNvSpPr/>
          <p:nvPr/>
        </p:nvSpPr>
        <p:spPr>
          <a:xfrm>
            <a:off x="7293892" y="20520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타원 173"/>
          <p:cNvSpPr/>
          <p:nvPr/>
        </p:nvSpPr>
        <p:spPr>
          <a:xfrm>
            <a:off x="7535839" y="20520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5" name="직선 연결선 174"/>
          <p:cNvCxnSpPr>
            <a:stCxn id="169" idx="4"/>
            <a:endCxn id="170" idx="7"/>
          </p:cNvCxnSpPr>
          <p:nvPr/>
        </p:nvCxnSpPr>
        <p:spPr>
          <a:xfrm flipH="1">
            <a:off x="7280314" y="1663506"/>
            <a:ext cx="142022" cy="1341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 175"/>
          <p:cNvCxnSpPr>
            <a:stCxn id="169" idx="4"/>
            <a:endCxn id="171" idx="1"/>
          </p:cNvCxnSpPr>
          <p:nvPr/>
        </p:nvCxnSpPr>
        <p:spPr>
          <a:xfrm>
            <a:off x="7422336" y="1663506"/>
            <a:ext cx="136084" cy="13714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/>
          <p:cNvCxnSpPr>
            <a:stCxn id="170" idx="4"/>
            <a:endCxn id="172" idx="0"/>
          </p:cNvCxnSpPr>
          <p:nvPr/>
        </p:nvCxnSpPr>
        <p:spPr>
          <a:xfrm flipH="1">
            <a:off x="7209690" y="1942691"/>
            <a:ext cx="80205" cy="9815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/>
          <p:cNvCxnSpPr>
            <a:stCxn id="170" idx="4"/>
            <a:endCxn id="173" idx="0"/>
          </p:cNvCxnSpPr>
          <p:nvPr/>
        </p:nvCxnSpPr>
        <p:spPr>
          <a:xfrm>
            <a:off x="7289895" y="1942691"/>
            <a:ext cx="58679" cy="1025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/>
          <p:cNvCxnSpPr>
            <a:stCxn id="171" idx="4"/>
            <a:endCxn id="174" idx="0"/>
          </p:cNvCxnSpPr>
          <p:nvPr/>
        </p:nvCxnSpPr>
        <p:spPr>
          <a:xfrm>
            <a:off x="7583675" y="1945721"/>
            <a:ext cx="6846" cy="10627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타원 179"/>
          <p:cNvSpPr/>
          <p:nvPr/>
        </p:nvSpPr>
        <p:spPr>
          <a:xfrm>
            <a:off x="8094065" y="1369187"/>
            <a:ext cx="288186" cy="2881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타원 180"/>
          <p:cNvSpPr/>
          <p:nvPr/>
        </p:nvSpPr>
        <p:spPr>
          <a:xfrm>
            <a:off x="7965821" y="1756759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타원 181"/>
          <p:cNvSpPr/>
          <p:nvPr/>
        </p:nvSpPr>
        <p:spPr>
          <a:xfrm>
            <a:off x="8350220" y="1754148"/>
            <a:ext cx="169964" cy="169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타원 182"/>
          <p:cNvSpPr/>
          <p:nvPr/>
        </p:nvSpPr>
        <p:spPr>
          <a:xfrm>
            <a:off x="7891110" y="20520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타원 183"/>
          <p:cNvSpPr/>
          <p:nvPr/>
        </p:nvSpPr>
        <p:spPr>
          <a:xfrm>
            <a:off x="8080234" y="20520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타원 184"/>
          <p:cNvSpPr/>
          <p:nvPr/>
        </p:nvSpPr>
        <p:spPr>
          <a:xfrm>
            <a:off x="8304431" y="2052000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6" name="직선 연결선 185"/>
          <p:cNvCxnSpPr>
            <a:stCxn id="180" idx="4"/>
            <a:endCxn id="181" idx="7"/>
          </p:cNvCxnSpPr>
          <p:nvPr/>
        </p:nvCxnSpPr>
        <p:spPr>
          <a:xfrm flipH="1">
            <a:off x="8110894" y="1657373"/>
            <a:ext cx="127264" cy="1242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직선 연결선 186"/>
          <p:cNvCxnSpPr>
            <a:stCxn id="180" idx="4"/>
            <a:endCxn id="182" idx="1"/>
          </p:cNvCxnSpPr>
          <p:nvPr/>
        </p:nvCxnSpPr>
        <p:spPr>
          <a:xfrm>
            <a:off x="8238158" y="1657373"/>
            <a:ext cx="136953" cy="1216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직선 연결선 187"/>
          <p:cNvCxnSpPr>
            <a:stCxn id="181" idx="4"/>
            <a:endCxn id="183" idx="0"/>
          </p:cNvCxnSpPr>
          <p:nvPr/>
        </p:nvCxnSpPr>
        <p:spPr>
          <a:xfrm flipH="1">
            <a:off x="7945792" y="1926723"/>
            <a:ext cx="105011" cy="10798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/>
          <p:cNvCxnSpPr>
            <a:stCxn id="181" idx="4"/>
            <a:endCxn id="184" idx="0"/>
          </p:cNvCxnSpPr>
          <p:nvPr/>
        </p:nvCxnSpPr>
        <p:spPr>
          <a:xfrm>
            <a:off x="8050803" y="1926723"/>
            <a:ext cx="84113" cy="1124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 189"/>
          <p:cNvCxnSpPr>
            <a:stCxn id="182" idx="4"/>
            <a:endCxn id="185" idx="0"/>
          </p:cNvCxnSpPr>
          <p:nvPr/>
        </p:nvCxnSpPr>
        <p:spPr>
          <a:xfrm flipH="1">
            <a:off x="8359113" y="1924112"/>
            <a:ext cx="76089" cy="1278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구부러진 연결선 194"/>
          <p:cNvCxnSpPr>
            <a:stCxn id="218" idx="3"/>
            <a:endCxn id="182" idx="7"/>
          </p:cNvCxnSpPr>
          <p:nvPr/>
        </p:nvCxnSpPr>
        <p:spPr>
          <a:xfrm>
            <a:off x="7979889" y="651307"/>
            <a:ext cx="515404" cy="112773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구부러진 연결선 195"/>
          <p:cNvCxnSpPr>
            <a:stCxn id="169" idx="6"/>
            <a:endCxn id="181" idx="1"/>
          </p:cNvCxnSpPr>
          <p:nvPr/>
        </p:nvCxnSpPr>
        <p:spPr>
          <a:xfrm>
            <a:off x="7566429" y="1519413"/>
            <a:ext cx="424283" cy="26223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구부러진 연결선 196"/>
          <p:cNvCxnSpPr>
            <a:stCxn id="180" idx="0"/>
            <a:endCxn id="158" idx="6"/>
          </p:cNvCxnSpPr>
          <p:nvPr/>
        </p:nvCxnSpPr>
        <p:spPr>
          <a:xfrm rot="16200000" flipV="1">
            <a:off x="7975729" y="1106758"/>
            <a:ext cx="393062" cy="13179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구부러진 연결선 197"/>
          <p:cNvCxnSpPr>
            <a:stCxn id="219" idx="0"/>
            <a:endCxn id="157" idx="2"/>
          </p:cNvCxnSpPr>
          <p:nvPr/>
        </p:nvCxnSpPr>
        <p:spPr>
          <a:xfrm rot="5400000" flipH="1" flipV="1">
            <a:off x="7292540" y="1117570"/>
            <a:ext cx="398292" cy="1206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직사각형 205"/>
          <p:cNvSpPr/>
          <p:nvPr/>
        </p:nvSpPr>
        <p:spPr>
          <a:xfrm>
            <a:off x="5473528" y="1930436"/>
            <a:ext cx="1077194" cy="1154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TextBox 206"/>
          <p:cNvSpPr txBox="1"/>
          <p:nvPr/>
        </p:nvSpPr>
        <p:spPr>
          <a:xfrm>
            <a:off x="5510052" y="2356893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/>
              <a:t>Inference</a:t>
            </a:r>
          </a:p>
        </p:txBody>
      </p:sp>
      <p:sp>
        <p:nvSpPr>
          <p:cNvPr id="208" name="오른쪽 화살표 207"/>
          <p:cNvSpPr/>
          <p:nvPr/>
        </p:nvSpPr>
        <p:spPr>
          <a:xfrm>
            <a:off x="3506096" y="2395636"/>
            <a:ext cx="469065" cy="275281"/>
          </a:xfrm>
          <a:prstGeom prst="rightArrow">
            <a:avLst/>
          </a:prstGeom>
          <a:solidFill>
            <a:srgbClr val="FFC0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0" name="오른쪽 화살표 209"/>
          <p:cNvSpPr/>
          <p:nvPr/>
        </p:nvSpPr>
        <p:spPr>
          <a:xfrm>
            <a:off x="4947022" y="2394676"/>
            <a:ext cx="468000" cy="2772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1" name="오른쪽 화살표 210"/>
          <p:cNvSpPr/>
          <p:nvPr/>
        </p:nvSpPr>
        <p:spPr>
          <a:xfrm rot="2230275">
            <a:off x="6570123" y="3248356"/>
            <a:ext cx="658577" cy="25829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TextBox 211"/>
          <p:cNvSpPr txBox="1"/>
          <p:nvPr/>
        </p:nvSpPr>
        <p:spPr>
          <a:xfrm>
            <a:off x="948279" y="163911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0.7</a:t>
            </a:r>
            <a:endParaRPr lang="ko-KR" altLang="en-US" sz="1200" b="1" dirty="0"/>
          </a:p>
        </p:txBody>
      </p:sp>
      <p:sp>
        <p:nvSpPr>
          <p:cNvPr id="213" name="TextBox 212"/>
          <p:cNvSpPr txBox="1"/>
          <p:nvPr/>
        </p:nvSpPr>
        <p:spPr>
          <a:xfrm>
            <a:off x="1352829" y="251782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0.2</a:t>
            </a:r>
            <a:endParaRPr lang="ko-KR" altLang="en-US" sz="12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534398" y="25186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0.4</a:t>
            </a:r>
            <a:endParaRPr lang="ko-KR" altLang="en-US" sz="1200" b="1" dirty="0"/>
          </a:p>
        </p:txBody>
      </p:sp>
      <p:sp>
        <p:nvSpPr>
          <p:cNvPr id="215" name="TextBox 214"/>
          <p:cNvSpPr txBox="1"/>
          <p:nvPr/>
        </p:nvSpPr>
        <p:spPr>
          <a:xfrm>
            <a:off x="492515" y="1169997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Training set</a:t>
            </a:r>
            <a:endParaRPr lang="ko-KR" altLang="en-US" dirty="0"/>
          </a:p>
        </p:txBody>
      </p:sp>
      <p:sp>
        <p:nvSpPr>
          <p:cNvPr id="216" name="TextBox 215"/>
          <p:cNvSpPr txBox="1"/>
          <p:nvPr/>
        </p:nvSpPr>
        <p:spPr>
          <a:xfrm>
            <a:off x="7299425" y="124606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Test set</a:t>
            </a:r>
            <a:endParaRPr lang="ko-KR" alt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6722281" y="2278539"/>
            <a:ext cx="220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Influence (ranking)</a:t>
            </a:r>
            <a:br>
              <a:rPr lang="en-US" altLang="ko-KR" dirty="0" smtClean="0"/>
            </a:br>
            <a:r>
              <a:rPr lang="en-US" altLang="ko-KR" dirty="0" smtClean="0"/>
              <a:t> score</a:t>
            </a:r>
            <a:endParaRPr lang="ko-KR" alt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7686219" y="49741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?</a:t>
            </a:r>
            <a:endParaRPr lang="ko-KR" altLang="en-US" sz="1400" b="1" dirty="0"/>
          </a:p>
        </p:txBody>
      </p:sp>
      <p:sp>
        <p:nvSpPr>
          <p:cNvPr id="219" name="TextBox 218"/>
          <p:cNvSpPr txBox="1"/>
          <p:nvPr/>
        </p:nvSpPr>
        <p:spPr>
          <a:xfrm>
            <a:off x="7284539" y="13770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?</a:t>
            </a:r>
            <a:endParaRPr lang="ko-KR" altLang="en-US" sz="1400" b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8095209" y="136771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?</a:t>
            </a:r>
            <a:endParaRPr lang="ko-KR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7330184" y="454937"/>
                <a:ext cx="435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400" b="1" dirty="0"/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184" y="454937"/>
                <a:ext cx="43576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/>
              <p:cNvSpPr txBox="1"/>
              <p:nvPr/>
            </p:nvSpPr>
            <p:spPr>
              <a:xfrm>
                <a:off x="6930583" y="1360804"/>
                <a:ext cx="435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1400" b="1" dirty="0"/>
              </a:p>
            </p:txBody>
          </p:sp>
        </mc:Choice>
        <mc:Fallback xmlns="">
          <p:sp>
            <p:nvSpPr>
              <p:cNvPr id="230" name="Text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83" y="1360804"/>
                <a:ext cx="43576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/>
              <p:cNvSpPr txBox="1"/>
              <p:nvPr/>
            </p:nvSpPr>
            <p:spPr>
              <a:xfrm>
                <a:off x="7758506" y="1360803"/>
                <a:ext cx="435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1400" b="1" dirty="0"/>
              </a:p>
            </p:txBody>
          </p:sp>
        </mc:Choice>
        <mc:Fallback xmlns="">
          <p:sp>
            <p:nvSpPr>
              <p:cNvPr id="231" name="TextBox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06" y="1360803"/>
                <a:ext cx="43576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" name="그룹 234"/>
          <p:cNvGrpSpPr/>
          <p:nvPr/>
        </p:nvGrpSpPr>
        <p:grpSpPr>
          <a:xfrm>
            <a:off x="7381826" y="2885018"/>
            <a:ext cx="948332" cy="1086550"/>
            <a:chOff x="7414463" y="2780590"/>
            <a:chExt cx="948332" cy="1086550"/>
          </a:xfrm>
        </p:grpSpPr>
        <p:sp>
          <p:nvSpPr>
            <p:cNvPr id="199" name="타원 198"/>
            <p:cNvSpPr/>
            <p:nvPr/>
          </p:nvSpPr>
          <p:spPr>
            <a:xfrm>
              <a:off x="7492888" y="2823603"/>
              <a:ext cx="288186" cy="28818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타원 199"/>
            <p:cNvSpPr/>
            <p:nvPr/>
          </p:nvSpPr>
          <p:spPr>
            <a:xfrm>
              <a:off x="7488250" y="3205465"/>
              <a:ext cx="288186" cy="28818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타원 200"/>
            <p:cNvSpPr/>
            <p:nvPr/>
          </p:nvSpPr>
          <p:spPr>
            <a:xfrm>
              <a:off x="7488686" y="3578954"/>
              <a:ext cx="288186" cy="28818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7758242" y="2798089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= 0.3</a:t>
              </a:r>
              <a:endParaRPr lang="ko-KR" altLang="en-US" sz="1400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7765944" y="3174149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=</a:t>
              </a:r>
              <a:r>
                <a:rPr lang="en-US" altLang="ko-KR" sz="1400" dirty="0" smtClean="0"/>
                <a:t> 0.2</a:t>
              </a:r>
              <a:endParaRPr lang="ko-KR" altLang="en-US" sz="14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7775775" y="353971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=</a:t>
              </a:r>
              <a:r>
                <a:rPr lang="en-US" altLang="ko-KR" sz="1400" dirty="0" smtClean="0"/>
                <a:t> 0.5</a:t>
              </a:r>
              <a:endParaRPr lang="ko-KR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7418689" y="2780590"/>
                  <a:ext cx="4357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689" y="2780590"/>
                  <a:ext cx="435760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418689" y="3155375"/>
                  <a:ext cx="4357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689" y="3155375"/>
                  <a:ext cx="43576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7414463" y="3531199"/>
                  <a:ext cx="4357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463" y="3531199"/>
                  <a:ext cx="435760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8" name="TextBox 127"/>
          <p:cNvSpPr txBox="1"/>
          <p:nvPr/>
        </p:nvSpPr>
        <p:spPr>
          <a:xfrm>
            <a:off x="1254470" y="1565509"/>
            <a:ext cx="756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/>
              <a:t>Influence</a:t>
            </a:r>
          </a:p>
          <a:p>
            <a:pPr algn="ctr"/>
            <a:r>
              <a:rPr lang="en-US" altLang="ko-KR" sz="1100" dirty="0" smtClean="0"/>
              <a:t>score</a:t>
            </a:r>
            <a:endParaRPr lang="ko-KR" altLang="en-US" sz="11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2225" y="1659731"/>
            <a:ext cx="602409" cy="30777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T</a:t>
            </a:r>
            <a:r>
              <a:rPr lang="en-US" altLang="ko-KR" sz="1400" dirty="0" smtClean="0"/>
              <a:t>opic</a:t>
            </a:r>
            <a:endParaRPr lang="ko-KR" altLang="en-US" sz="1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8327357" y="418060"/>
            <a:ext cx="602409" cy="30777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Topic</a:t>
            </a:r>
            <a:endParaRPr lang="ko-KR" altLang="en-US" sz="1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8327357" y="2908440"/>
            <a:ext cx="602409" cy="30777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Topic</a:t>
            </a:r>
            <a:endParaRPr lang="ko-KR" altLang="en-US" sz="1400" dirty="0"/>
          </a:p>
        </p:txBody>
      </p:sp>
      <p:cxnSp>
        <p:nvCxnSpPr>
          <p:cNvPr id="153" name="직선 연결선 152"/>
          <p:cNvCxnSpPr>
            <a:stCxn id="182" idx="4"/>
            <a:endCxn id="155" idx="1"/>
          </p:cNvCxnSpPr>
          <p:nvPr/>
        </p:nvCxnSpPr>
        <p:spPr>
          <a:xfrm>
            <a:off x="8435202" y="1924112"/>
            <a:ext cx="77330" cy="1494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타원 154"/>
          <p:cNvSpPr/>
          <p:nvPr/>
        </p:nvSpPr>
        <p:spPr>
          <a:xfrm>
            <a:off x="8496516" y="2057561"/>
            <a:ext cx="109363" cy="10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9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09"/>
    </mc:Choice>
    <mc:Fallback xmlns="">
      <p:transition spd="slow" advTm="6320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모서리가 둥근 직사각형 85"/>
          <p:cNvSpPr/>
          <p:nvPr/>
        </p:nvSpPr>
        <p:spPr>
          <a:xfrm>
            <a:off x="665226" y="4053805"/>
            <a:ext cx="2304777" cy="1586510"/>
          </a:xfrm>
          <a:prstGeom prst="roundRect">
            <a:avLst>
              <a:gd name="adj" fmla="val 11149"/>
            </a:avLst>
          </a:prstGeom>
          <a:solidFill>
            <a:srgbClr val="00B0F0">
              <a:alpha val="19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 dirty="0" smtClean="0"/>
              <a:t>Using both </a:t>
            </a:r>
            <a:r>
              <a:rPr kumimoji="1" lang="en-US" altLang="ko-KR" b="1" dirty="0" smtClean="0"/>
              <a:t>the content information of objects </a:t>
            </a:r>
            <a:r>
              <a:rPr kumimoji="1" lang="en-US" altLang="ko-KR" dirty="0" smtClean="0"/>
              <a:t>and </a:t>
            </a:r>
            <a:r>
              <a:rPr kumimoji="1" lang="en-US" altLang="ko-KR" b="1" dirty="0" smtClean="0"/>
              <a:t>the relation information between objects </a:t>
            </a:r>
            <a:r>
              <a:rPr kumimoji="1" lang="en-US" altLang="ko-KR" dirty="0" smtClean="0"/>
              <a:t>for ranking</a:t>
            </a:r>
          </a:p>
          <a:p>
            <a:pPr marL="0" indent="0">
              <a:buNone/>
            </a:pPr>
            <a:r>
              <a:rPr kumimoji="1" lang="en-US" altLang="ko-KR" dirty="0" smtClean="0">
                <a:sym typeface="Symbol" panose="05050102010706020507" pitchFamily="18" charset="2"/>
              </a:rPr>
              <a:t> </a:t>
            </a:r>
            <a:r>
              <a:rPr kumimoji="1" lang="en-US" altLang="ko-KR" dirty="0" smtClean="0"/>
              <a:t>Perfect match for our problem!</a:t>
            </a:r>
          </a:p>
          <a:p>
            <a:pPr lvl="1"/>
            <a:endParaRPr kumimoji="1" lang="en-US" altLang="ko-KR" sz="1800" dirty="0" smtClean="0"/>
          </a:p>
          <a:p>
            <a:pPr marL="180000" indent="0" algn="ctr">
              <a:buNone/>
            </a:pPr>
            <a:endParaRPr kumimoji="1" lang="ko-KR" altLang="en-US" sz="1800" dirty="0" smtClean="0"/>
          </a:p>
          <a:p>
            <a:endParaRPr kumimoji="1" lang="en-US" altLang="ko-KR" sz="1800" dirty="0" smtClean="0"/>
          </a:p>
          <a:p>
            <a:pPr marL="0" indent="0">
              <a:buNone/>
            </a:pPr>
            <a:endParaRPr kumimoji="1" lang="en-US" altLang="ko-KR" sz="18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4140" y="240068"/>
            <a:ext cx="8889859" cy="523456"/>
          </a:xfrm>
        </p:spPr>
        <p:txBody>
          <a:bodyPr>
            <a:normAutofit/>
          </a:bodyPr>
          <a:lstStyle/>
          <a:p>
            <a:r>
              <a:rPr kumimoji="1" lang="en-US" altLang="ko-KR" sz="2800" dirty="0" smtClean="0"/>
              <a:t>Continuous Conditional Random Field (CCRF)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00" y="3041602"/>
            <a:ext cx="3501051" cy="274212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70" y="3213058"/>
            <a:ext cx="568135" cy="56813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06" y="3206838"/>
            <a:ext cx="568800" cy="56880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847" y="4158384"/>
            <a:ext cx="519673" cy="519673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567" y="4158384"/>
            <a:ext cx="519673" cy="519673"/>
          </a:xfrm>
          <a:prstGeom prst="rect">
            <a:avLst/>
          </a:prstGeom>
        </p:spPr>
      </p:pic>
      <p:cxnSp>
        <p:nvCxnSpPr>
          <p:cNvPr id="44" name="직선 연결선 27"/>
          <p:cNvCxnSpPr>
            <a:stCxn id="37" idx="2"/>
          </p:cNvCxnSpPr>
          <p:nvPr/>
        </p:nvCxnSpPr>
        <p:spPr>
          <a:xfrm flipH="1">
            <a:off x="944424" y="4678057"/>
            <a:ext cx="442260" cy="37719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27"/>
          <p:cNvCxnSpPr>
            <a:stCxn id="37" idx="2"/>
          </p:cNvCxnSpPr>
          <p:nvPr/>
        </p:nvCxnSpPr>
        <p:spPr>
          <a:xfrm flipH="1">
            <a:off x="1386224" y="4678057"/>
            <a:ext cx="460" cy="37316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27"/>
          <p:cNvCxnSpPr>
            <a:stCxn id="37" idx="2"/>
          </p:cNvCxnSpPr>
          <p:nvPr/>
        </p:nvCxnSpPr>
        <p:spPr>
          <a:xfrm>
            <a:off x="1386684" y="4678057"/>
            <a:ext cx="421899" cy="37316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27"/>
          <p:cNvCxnSpPr>
            <a:stCxn id="38" idx="2"/>
          </p:cNvCxnSpPr>
          <p:nvPr/>
        </p:nvCxnSpPr>
        <p:spPr>
          <a:xfrm>
            <a:off x="2157404" y="4678057"/>
            <a:ext cx="67678" cy="37316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27"/>
          <p:cNvCxnSpPr>
            <a:stCxn id="38" idx="2"/>
          </p:cNvCxnSpPr>
          <p:nvPr/>
        </p:nvCxnSpPr>
        <p:spPr>
          <a:xfrm>
            <a:off x="2157404" y="4678057"/>
            <a:ext cx="509726" cy="37316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27"/>
          <p:cNvCxnSpPr>
            <a:stCxn id="5" idx="2"/>
            <a:endCxn id="37" idx="0"/>
          </p:cNvCxnSpPr>
          <p:nvPr/>
        </p:nvCxnSpPr>
        <p:spPr>
          <a:xfrm flipH="1">
            <a:off x="1386684" y="3781193"/>
            <a:ext cx="393254" cy="37719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27"/>
          <p:cNvCxnSpPr>
            <a:stCxn id="5" idx="2"/>
            <a:endCxn id="38" idx="0"/>
          </p:cNvCxnSpPr>
          <p:nvPr/>
        </p:nvCxnSpPr>
        <p:spPr>
          <a:xfrm>
            <a:off x="1779938" y="3781193"/>
            <a:ext cx="377466" cy="37719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그림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163" y="4152828"/>
            <a:ext cx="519673" cy="519673"/>
          </a:xfrm>
          <a:prstGeom prst="rect">
            <a:avLst/>
          </a:prstGeom>
        </p:spPr>
      </p:pic>
      <p:cxnSp>
        <p:nvCxnSpPr>
          <p:cNvPr id="68" name="직선 연결선 27"/>
          <p:cNvCxnSpPr>
            <a:stCxn id="20" idx="2"/>
            <a:endCxn id="66" idx="0"/>
          </p:cNvCxnSpPr>
          <p:nvPr/>
        </p:nvCxnSpPr>
        <p:spPr>
          <a:xfrm>
            <a:off x="3554306" y="3775638"/>
            <a:ext cx="2694" cy="37719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27"/>
          <p:cNvCxnSpPr>
            <a:stCxn id="66" idx="2"/>
          </p:cNvCxnSpPr>
          <p:nvPr/>
        </p:nvCxnSpPr>
        <p:spPr>
          <a:xfrm flipH="1">
            <a:off x="3376069" y="4672501"/>
            <a:ext cx="180931" cy="373164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27"/>
          <p:cNvCxnSpPr>
            <a:stCxn id="66" idx="2"/>
          </p:cNvCxnSpPr>
          <p:nvPr/>
        </p:nvCxnSpPr>
        <p:spPr>
          <a:xfrm>
            <a:off x="3557000" y="4672501"/>
            <a:ext cx="266170" cy="373164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구부러진 연결선[U] 84"/>
          <p:cNvCxnSpPr>
            <a:stCxn id="5" idx="3"/>
            <a:endCxn id="66" idx="1"/>
          </p:cNvCxnSpPr>
          <p:nvPr/>
        </p:nvCxnSpPr>
        <p:spPr>
          <a:xfrm>
            <a:off x="2064005" y="3497126"/>
            <a:ext cx="1233158" cy="915539"/>
          </a:xfrm>
          <a:prstGeom prst="curvedConnector3">
            <a:avLst>
              <a:gd name="adj1" fmla="val 66566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모서리가 둥근 직사각형 87"/>
          <p:cNvSpPr/>
          <p:nvPr/>
        </p:nvSpPr>
        <p:spPr>
          <a:xfrm>
            <a:off x="4897241" y="3206838"/>
            <a:ext cx="889046" cy="1627809"/>
          </a:xfrm>
          <a:prstGeom prst="roundRect">
            <a:avLst>
              <a:gd name="adj" fmla="val 11149"/>
            </a:avLst>
          </a:prstGeom>
          <a:solidFill>
            <a:srgbClr val="00B0F0">
              <a:alpha val="19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9" name="모서리가 둥근 직사각형 88"/>
          <p:cNvSpPr/>
          <p:nvPr/>
        </p:nvSpPr>
        <p:spPr>
          <a:xfrm rot="1675315">
            <a:off x="1291487" y="3602727"/>
            <a:ext cx="2679934" cy="630557"/>
          </a:xfrm>
          <a:prstGeom prst="roundRect">
            <a:avLst>
              <a:gd name="adj" fmla="val 11149"/>
            </a:avLst>
          </a:prstGeom>
          <a:solidFill>
            <a:schemeClr val="accent1">
              <a:alpha val="19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5201730" y="4921352"/>
            <a:ext cx="1485965" cy="487227"/>
          </a:xfrm>
          <a:prstGeom prst="roundRect">
            <a:avLst>
              <a:gd name="adj" fmla="val 11149"/>
            </a:avLst>
          </a:prstGeom>
          <a:solidFill>
            <a:schemeClr val="accent1">
              <a:alpha val="19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1" name="오른쪽 화살표[R] 90"/>
          <p:cNvSpPr/>
          <p:nvPr/>
        </p:nvSpPr>
        <p:spPr>
          <a:xfrm>
            <a:off x="4205257" y="4140290"/>
            <a:ext cx="406973" cy="272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3" name="그림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70" y="5013516"/>
            <a:ext cx="291621" cy="291621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67" y="5013516"/>
            <a:ext cx="309739" cy="309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9703" y="2605725"/>
            <a:ext cx="2723887" cy="369332"/>
          </a:xfrm>
          <a:prstGeom prst="rect">
            <a:avLst/>
          </a:prstGeom>
          <a:noFill/>
          <a:ln w="15875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Vertex Feature (Content)</a:t>
            </a:r>
            <a:endParaRPr lang="ko-KR" altLang="en-US" dirty="0"/>
          </a:p>
        </p:txBody>
      </p:sp>
      <p:cxnSp>
        <p:nvCxnSpPr>
          <p:cNvPr id="8" name="직선 화살표 연결선 7"/>
          <p:cNvCxnSpPr>
            <a:stCxn id="6" idx="1"/>
          </p:cNvCxnSpPr>
          <p:nvPr/>
        </p:nvCxnSpPr>
        <p:spPr>
          <a:xfrm flipH="1">
            <a:off x="5489431" y="2790391"/>
            <a:ext cx="710272" cy="603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96519" y="5836190"/>
            <a:ext cx="2864887" cy="369332"/>
          </a:xfrm>
          <a:prstGeom prst="rect">
            <a:avLst/>
          </a:prstGeom>
          <a:noFill/>
          <a:ln w="15875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Edge Feature (Interaction)</a:t>
            </a:r>
            <a:endParaRPr lang="ko-KR" altLang="en-US" dirty="0"/>
          </a:p>
        </p:txBody>
      </p:sp>
      <p:cxnSp>
        <p:nvCxnSpPr>
          <p:cNvPr id="46" name="직선 화살표 연결선 45"/>
          <p:cNvCxnSpPr>
            <a:stCxn id="45" idx="0"/>
          </p:cNvCxnSpPr>
          <p:nvPr/>
        </p:nvCxnSpPr>
        <p:spPr>
          <a:xfrm flipH="1" flipV="1">
            <a:off x="6180855" y="5301110"/>
            <a:ext cx="1448108" cy="53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49" idx="0"/>
          </p:cNvCxnSpPr>
          <p:nvPr/>
        </p:nvCxnSpPr>
        <p:spPr>
          <a:xfrm flipV="1">
            <a:off x="5164986" y="5295556"/>
            <a:ext cx="159785" cy="543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71151" y="5839082"/>
            <a:ext cx="1787669" cy="369332"/>
          </a:xfrm>
          <a:prstGeom prst="rect">
            <a:avLst/>
          </a:prstGeom>
          <a:noFill/>
          <a:ln w="15875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Influence Score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9" y="5055248"/>
            <a:ext cx="355999" cy="45151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29" y="5055248"/>
            <a:ext cx="355999" cy="45151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8" y="5058843"/>
            <a:ext cx="355999" cy="451510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12" y="5055248"/>
            <a:ext cx="355999" cy="451510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86" y="5055248"/>
            <a:ext cx="355999" cy="451510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18" y="5045665"/>
            <a:ext cx="355999" cy="451510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09" y="5045665"/>
            <a:ext cx="355999" cy="451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0556" y="5718795"/>
            <a:ext cx="256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Social Curation Service</a:t>
            </a:r>
            <a:endParaRPr lang="ko-KR" altLang="en-US" dirty="0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21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62"/>
    </mc:Choice>
    <mc:Fallback xmlns="">
      <p:transition spd="slow" advTm="6056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-108284" y="3193039"/>
                <a:ext cx="8229600" cy="3390642"/>
              </a:xfrm>
            </p:spPr>
            <p:txBody>
              <a:bodyPr>
                <a:normAutofit/>
              </a:bodyPr>
              <a:lstStyle/>
              <a:p>
                <a:pPr marL="1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ko-KR" sz="20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ko-KR" sz="2000" b="1" i="1" smtClean="0">
                              <a:latin typeface="Cambria Math" charset="0"/>
                            </a:rPr>
                            <m:t>𝒚</m:t>
                          </m:r>
                        </m:e>
                        <m:e>
                          <m:r>
                            <a:rPr kumimoji="1" lang="en-US" altLang="ko-KR" sz="2000" b="1" i="1" smtClean="0">
                              <a:latin typeface="Cambria Math" charset="0"/>
                            </a:rPr>
                            <m:t>𝑿</m:t>
                          </m:r>
                          <m:r>
                            <a:rPr kumimoji="1" lang="en-US" altLang="ko-KR" sz="2000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kumimoji="1" lang="en-US" altLang="ko-KR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𝜶</m:t>
                          </m:r>
                          <m:r>
                            <a:rPr kumimoji="1" lang="en-US" altLang="ko-KR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kumimoji="1" lang="en-US" altLang="ko-KR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𝜷</m:t>
                          </m:r>
                        </m:e>
                      </m:d>
                      <m:r>
                        <a:rPr kumimoji="1" lang="en-US" altLang="ko-KR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bg-BG" altLang="ko-KR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ko-KR" sz="20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ko-KR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ko-KR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trlPr>
                                <a:rPr kumimoji="1" lang="is-IS" altLang="ko-KR" sz="20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brk m:alnAt="23"/>
                                </m:rPr>
                                <a:rPr kumimoji="1" lang="en-US" altLang="ko-KR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kumimoji="1" lang="en-US" altLang="ko-KR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ko-KR" sz="20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ko-KR" sz="2000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l-GR" altLang="ko-KR" sz="20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Ψ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1" lang="en-US" altLang="ko-KR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kumimoji="1" lang="en-US" altLang="ko-KR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𝒚</m:t>
                              </m:r>
                            </m:e>
                          </m:nary>
                        </m:den>
                      </m:f>
                      <m:r>
                        <a:rPr kumimoji="1" lang="en-US" altLang="ko-KR" sz="20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1" lang="en-US" altLang="ko-KR" sz="20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where</m:t>
                      </m:r>
                    </m:oMath>
                  </m:oMathPara>
                </a14:m>
                <a:endParaRPr kumimoji="1" lang="ko-KR" altLang="en-US" sz="2000" b="0" dirty="0" smtClean="0">
                  <a:ea typeface="Cambria Math" charset="0"/>
                  <a:cs typeface="Cambria Math" charset="0"/>
                </a:endParaRPr>
              </a:p>
              <a:p>
                <a:pPr marL="180000" indent="0" algn="ctr">
                  <a:buNone/>
                </a:pPr>
                <a:endParaRPr kumimoji="1" lang="ko-KR" altLang="en-US" sz="2300" b="0" dirty="0" smtClean="0">
                  <a:ea typeface="Cambria Math" charset="0"/>
                  <a:cs typeface="Cambria Math" charset="0"/>
                </a:endParaRPr>
              </a:p>
              <a:p>
                <a:pPr marL="180000" indent="0" algn="ctr">
                  <a:buNone/>
                </a:pPr>
                <a:endParaRPr kumimoji="1" lang="en-US" altLang="ko-KR" sz="1600" b="0" dirty="0" smtClean="0">
                  <a:ea typeface="Cambria Math" charset="0"/>
                  <a:cs typeface="Cambria Math" charset="0"/>
                </a:endParaRPr>
              </a:p>
              <a:p>
                <a:pPr marL="18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ko-KR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Ψ</m:t>
                      </m:r>
                      <m:r>
                        <a:rPr kumimoji="1" lang="en-US" altLang="ko-KR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ko-KR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kumimoji="1" lang="is-IS" altLang="ko-KR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ko-KR" sz="20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kumimoji="1" lang="en-US" altLang="ko-KR" sz="20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is-I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ko-KR" sz="20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ko-KR" sz="20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kumimoji="1" lang="en-US" altLang="ko-KR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𝑿</m:t>
                              </m:r>
                              <m: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kumimoji="1" lang="en-US" altLang="ko-KR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ko-KR" sz="20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ko-KR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kumimoji="1" lang="en-US" altLang="ko-KR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kumimoji="1" lang="en-US" altLang="ko-KR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kumimoji="1" lang="is-IS" altLang="ko-KR" sz="20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ko-KR" sz="20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kumimoji="1" lang="en-US" altLang="ko-KR" sz="20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is-IS" altLang="ko-KR" sz="20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ko-KR" sz="20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ko-KR" sz="20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ko-KR" sz="20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ko-KR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kumimoji="1" lang="en-US" altLang="ko-KR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𝑿</m:t>
                              </m:r>
                              <m:r>
                                <a:rPr kumimoji="1" lang="en-US" altLang="ko-KR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ko-KR" altLang="en-US" sz="1800" dirty="0" smtClean="0"/>
              </a:p>
              <a:p>
                <a:endParaRPr kumimoji="1" lang="en-US" altLang="ko-KR" sz="1800" dirty="0" smtClean="0"/>
              </a:p>
              <a:p>
                <a:pPr marL="0" indent="0">
                  <a:buNone/>
                </a:pPr>
                <a:endParaRPr kumimoji="1" lang="en-US" altLang="ko-KR" sz="1800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8284" y="3193039"/>
                <a:ext cx="8229600" cy="3390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 smtClean="0"/>
              <a:t>Details of the CCRF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20092" y="5022438"/>
            <a:ext cx="972766" cy="287668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222305" y="5022438"/>
            <a:ext cx="1277566" cy="287668"/>
          </a:xfrm>
          <a:prstGeom prst="rect">
            <a:avLst/>
          </a:prstGeom>
          <a:solidFill>
            <a:srgbClr val="FF0000">
              <a:alpha val="2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6923" y="5615006"/>
            <a:ext cx="280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 smtClean="0">
                <a:solidFill>
                  <a:srgbClr val="0070C0"/>
                </a:solidFill>
              </a:rPr>
              <a:t>Vertex Feature Function</a:t>
            </a:r>
            <a:endParaRPr kumimoji="1"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8270" y="5952894"/>
            <a:ext cx="268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 smtClean="0">
                <a:solidFill>
                  <a:srgbClr val="FF0000"/>
                </a:solidFill>
              </a:rPr>
              <a:t>Edge Feature Function</a:t>
            </a:r>
            <a:endParaRPr kumimoji="1"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14" name="꺾인 연결선[E] 13"/>
          <p:cNvCxnSpPr>
            <a:stCxn id="8" idx="3"/>
            <a:endCxn id="5" idx="2"/>
          </p:cNvCxnSpPr>
          <p:nvPr/>
        </p:nvCxnSpPr>
        <p:spPr>
          <a:xfrm flipV="1">
            <a:off x="3221356" y="5310106"/>
            <a:ext cx="185119" cy="4895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[E] 14"/>
          <p:cNvCxnSpPr>
            <a:stCxn id="9" idx="3"/>
            <a:endCxn id="7" idx="2"/>
          </p:cNvCxnSpPr>
          <p:nvPr/>
        </p:nvCxnSpPr>
        <p:spPr>
          <a:xfrm flipV="1">
            <a:off x="5531920" y="5310106"/>
            <a:ext cx="329168" cy="8274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93727" y="4294743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smtClean="0"/>
              <a:t>Parameter: importance of each feature</a:t>
            </a:r>
            <a:endParaRPr kumimoji="1" lang="ko-KR" altLang="en-US" b="1" dirty="0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2779595" y="4664075"/>
            <a:ext cx="2" cy="35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5066961" y="4664075"/>
            <a:ext cx="2" cy="35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07" y="1083786"/>
            <a:ext cx="3501051" cy="2742126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5550948" y="1249022"/>
            <a:ext cx="889046" cy="1627809"/>
          </a:xfrm>
          <a:prstGeom prst="roundRect">
            <a:avLst>
              <a:gd name="adj" fmla="val 11149"/>
            </a:avLst>
          </a:prstGeom>
          <a:solidFill>
            <a:srgbClr val="00B0F0">
              <a:alpha val="19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5855437" y="2963536"/>
            <a:ext cx="1485965" cy="487227"/>
          </a:xfrm>
          <a:prstGeom prst="roundRect">
            <a:avLst>
              <a:gd name="adj" fmla="val 11149"/>
            </a:avLst>
          </a:prstGeom>
          <a:solidFill>
            <a:schemeClr val="accent1">
              <a:alpha val="19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6868998" y="3825912"/>
            <a:ext cx="1582484" cy="369332"/>
          </a:xfrm>
          <a:prstGeom prst="rect">
            <a:avLst/>
          </a:prstGeom>
          <a:noFill/>
          <a:ln w="15875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Edge Feature</a:t>
            </a:r>
            <a:endParaRPr lang="ko-KR" altLang="en-US" dirty="0"/>
          </a:p>
        </p:txBody>
      </p:sp>
      <p:cxnSp>
        <p:nvCxnSpPr>
          <p:cNvPr id="30" name="직선 화살표 연결선 29"/>
          <p:cNvCxnSpPr>
            <a:stCxn id="29" idx="0"/>
          </p:cNvCxnSpPr>
          <p:nvPr/>
        </p:nvCxnSpPr>
        <p:spPr>
          <a:xfrm flipH="1" flipV="1">
            <a:off x="6853336" y="3290832"/>
            <a:ext cx="806904" cy="53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32" idx="0"/>
          </p:cNvCxnSpPr>
          <p:nvPr/>
        </p:nvCxnSpPr>
        <p:spPr>
          <a:xfrm flipV="1">
            <a:off x="5570184" y="3193039"/>
            <a:ext cx="381412" cy="403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76349" y="3596253"/>
            <a:ext cx="1787669" cy="369332"/>
          </a:xfrm>
          <a:prstGeom prst="rect">
            <a:avLst/>
          </a:prstGeom>
          <a:noFill/>
          <a:ln w="15875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Influence Score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643667" y="1312577"/>
            <a:ext cx="1697965" cy="369332"/>
          </a:xfrm>
          <a:prstGeom prst="rect">
            <a:avLst/>
          </a:prstGeom>
          <a:noFill/>
          <a:ln w="15875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Vertex Feature</a:t>
            </a:r>
            <a:endParaRPr lang="ko-KR" altLang="en-US" dirty="0"/>
          </a:p>
        </p:txBody>
      </p:sp>
      <p:cxnSp>
        <p:nvCxnSpPr>
          <p:cNvPr id="35" name="직선 화살표 연결선 34"/>
          <p:cNvCxnSpPr>
            <a:stCxn id="34" idx="3"/>
          </p:cNvCxnSpPr>
          <p:nvPr/>
        </p:nvCxnSpPr>
        <p:spPr>
          <a:xfrm>
            <a:off x="5341632" y="1497243"/>
            <a:ext cx="609964" cy="1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1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8"/>
    </mc:Choice>
    <mc:Fallback xmlns="">
      <p:transition spd="slow" advTm="624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kumimoji="1" lang="en-US" altLang="ko-KR" b="1" dirty="0" smtClean="0"/>
                  <a:t>Vertex feature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kumimoji="1" lang="en-US" altLang="ko-KR" sz="1800" b="0" i="1" smtClean="0">
                        <a:latin typeface="Cambria Math" charset="0"/>
                      </a:rPr>
                      <m:t>=−</m:t>
                    </m:r>
                    <m:sSup>
                      <m:sSupPr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ko-KR" sz="1800" b="0" i="1" smtClea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kumimoji="1" lang="en-US" altLang="ko-KR" sz="1800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kumimoji="1" lang="en-US" altLang="ko-KR" sz="18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ko-KR" sz="1800" dirty="0" smtClean="0"/>
              </a:p>
              <a:p>
                <a:pPr lvl="1"/>
                <a:endParaRPr kumimoji="1" lang="en-US" altLang="ko-KR" sz="2000" dirty="0" smtClean="0"/>
              </a:p>
              <a:p>
                <a:r>
                  <a:rPr kumimoji="1" lang="en-US" altLang="ko-KR" b="1" dirty="0" smtClean="0"/>
                  <a:t>Edge feature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kumimoji="1" lang="en-US" altLang="ko-KR" sz="1800" b="0" i="1" smtClean="0">
                        <a:latin typeface="Cambria Math" charset="0"/>
                      </a:rPr>
                      <m:t>=−</m:t>
                    </m:r>
                    <m:sSubSup>
                      <m:sSubSupPr>
                        <m:ctrlPr>
                          <a:rPr kumimoji="1"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𝑖</m:t>
                        </m:r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kumimoji="1"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ko-KR" sz="18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kumimoji="1" lang="en-US" altLang="ko-KR" sz="18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kumimoji="1" lang="en-US" altLang="ko-KR" sz="180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kumimoji="1"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kumimoji="1" lang="en-US" altLang="ko-KR" sz="1800" b="0" i="1" smtClean="0">
                        <a:latin typeface="Cambria Math" charset="0"/>
                      </a:rPr>
                      <m:t>)</m:t>
                    </m:r>
                  </m:oMath>
                </a14:m>
                <a:endParaRPr kumimoji="1" lang="en-US" altLang="ko-KR" sz="1800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5" t="-9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 smtClean="0"/>
              <a:t>Feature Functions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66" y="2093833"/>
            <a:ext cx="509459" cy="50945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32" y="4787848"/>
            <a:ext cx="988548" cy="98854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42" y="2789342"/>
            <a:ext cx="687877" cy="68787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6575822" y="3022805"/>
            <a:ext cx="265872" cy="265872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7019455" y="3052098"/>
            <a:ext cx="212380" cy="212380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7351153" y="2994813"/>
            <a:ext cx="308204" cy="308204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223244" y="3778774"/>
            <a:ext cx="408562" cy="408562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4706047" y="3718795"/>
            <a:ext cx="525604" cy="525604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305892" y="3794520"/>
            <a:ext cx="374153" cy="374153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9" name="직선 화살표 연결선 18"/>
          <p:cNvCxnSpPr>
            <a:stCxn id="7" idx="1"/>
            <a:endCxn id="9" idx="3"/>
          </p:cNvCxnSpPr>
          <p:nvPr/>
        </p:nvCxnSpPr>
        <p:spPr>
          <a:xfrm flipH="1">
            <a:off x="5276419" y="2348563"/>
            <a:ext cx="1603547" cy="7847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[U] 23"/>
          <p:cNvCxnSpPr>
            <a:stCxn id="9" idx="1"/>
            <a:endCxn id="8" idx="1"/>
          </p:cNvCxnSpPr>
          <p:nvPr/>
        </p:nvCxnSpPr>
        <p:spPr>
          <a:xfrm rot="10800000" flipV="1">
            <a:off x="4525932" y="3133280"/>
            <a:ext cx="62610" cy="2148841"/>
          </a:xfrm>
          <a:prstGeom prst="curvedConnector3">
            <a:avLst>
              <a:gd name="adj1" fmla="val 868668"/>
            </a:avLst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4" idx="0"/>
            <a:endCxn id="7" idx="2"/>
          </p:cNvCxnSpPr>
          <p:nvPr/>
        </p:nvCxnSpPr>
        <p:spPr>
          <a:xfrm flipV="1">
            <a:off x="6708758" y="2603292"/>
            <a:ext cx="425938" cy="4195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10" idx="0"/>
            <a:endCxn id="7" idx="2"/>
          </p:cNvCxnSpPr>
          <p:nvPr/>
        </p:nvCxnSpPr>
        <p:spPr>
          <a:xfrm flipV="1">
            <a:off x="7125645" y="2603292"/>
            <a:ext cx="9051" cy="44880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1" idx="0"/>
            <a:endCxn id="7" idx="2"/>
          </p:cNvCxnSpPr>
          <p:nvPr/>
        </p:nvCxnSpPr>
        <p:spPr>
          <a:xfrm flipH="1" flipV="1">
            <a:off x="7134696" y="2603292"/>
            <a:ext cx="370559" cy="39152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12" idx="0"/>
            <a:endCxn id="9" idx="2"/>
          </p:cNvCxnSpPr>
          <p:nvPr/>
        </p:nvCxnSpPr>
        <p:spPr>
          <a:xfrm flipV="1">
            <a:off x="4427525" y="3477219"/>
            <a:ext cx="504956" cy="30155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stCxn id="13" idx="0"/>
            <a:endCxn id="9" idx="2"/>
          </p:cNvCxnSpPr>
          <p:nvPr/>
        </p:nvCxnSpPr>
        <p:spPr>
          <a:xfrm flipH="1" flipV="1">
            <a:off x="4932481" y="3477219"/>
            <a:ext cx="36368" cy="2415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14" idx="0"/>
            <a:endCxn id="9" idx="2"/>
          </p:cNvCxnSpPr>
          <p:nvPr/>
        </p:nvCxnSpPr>
        <p:spPr>
          <a:xfrm flipH="1" flipV="1">
            <a:off x="4932481" y="3477219"/>
            <a:ext cx="560488" cy="31730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32" idx="0"/>
            <a:endCxn id="8" idx="2"/>
          </p:cNvCxnSpPr>
          <p:nvPr/>
        </p:nvCxnSpPr>
        <p:spPr>
          <a:xfrm flipV="1">
            <a:off x="4427525" y="5776396"/>
            <a:ext cx="592681" cy="28580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33" idx="0"/>
            <a:endCxn id="8" idx="2"/>
          </p:cNvCxnSpPr>
          <p:nvPr/>
        </p:nvCxnSpPr>
        <p:spPr>
          <a:xfrm flipV="1">
            <a:off x="4968849" y="5776396"/>
            <a:ext cx="51357" cy="2258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35" idx="0"/>
            <a:endCxn id="8" idx="2"/>
          </p:cNvCxnSpPr>
          <p:nvPr/>
        </p:nvCxnSpPr>
        <p:spPr>
          <a:xfrm flipH="1" flipV="1">
            <a:off x="5020206" y="5776396"/>
            <a:ext cx="472763" cy="30155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39588" y="3665828"/>
            <a:ext cx="1697965" cy="369332"/>
          </a:xfrm>
          <a:prstGeom prst="rect">
            <a:avLst/>
          </a:prstGeom>
          <a:noFill/>
          <a:ln w="15875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ko-KR" dirty="0" smtClean="0"/>
              <a:t>Vertex Feature</a:t>
            </a:r>
            <a:endParaRPr kumimoji="1"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515993" y="4052201"/>
            <a:ext cx="3514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smtClean="0">
                <a:solidFill>
                  <a:srgbClr val="FF0000"/>
                </a:solidFill>
              </a:rPr>
              <a:t>1) The higher a vertex feature is,</a:t>
            </a:r>
          </a:p>
          <a:p>
            <a:r>
              <a:rPr kumimoji="1" lang="en-US" altLang="ko-KR" dirty="0" smtClean="0">
                <a:solidFill>
                  <a:srgbClr val="FF0000"/>
                </a:solidFill>
              </a:rPr>
              <a:t>     the more influential a user is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1319" y="4716035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smtClean="0">
                <a:solidFill>
                  <a:srgbClr val="FF0000"/>
                </a:solidFill>
              </a:rPr>
              <a:t>2) The </a:t>
            </a:r>
            <a:r>
              <a:rPr kumimoji="1" lang="en-US" altLang="ko-KR" dirty="0" err="1" smtClean="0">
                <a:solidFill>
                  <a:srgbClr val="FF0000"/>
                </a:solidFill>
              </a:rPr>
              <a:t>followee</a:t>
            </a:r>
            <a:r>
              <a:rPr kumimoji="1" lang="en-US" altLang="ko-KR" dirty="0" smtClean="0">
                <a:solidFill>
                  <a:srgbClr val="FF0000"/>
                </a:solidFill>
              </a:rPr>
              <a:t> has higher influence</a:t>
            </a:r>
          </a:p>
          <a:p>
            <a:r>
              <a:rPr kumimoji="1" lang="en-US" altLang="ko-KR" dirty="0" smtClean="0">
                <a:solidFill>
                  <a:srgbClr val="FF0000"/>
                </a:solidFill>
              </a:rPr>
              <a:t>     than the follower ← </a:t>
            </a:r>
            <a:r>
              <a:rPr kumimoji="1" lang="en-US" altLang="ko-KR" b="1" dirty="0" smtClean="0">
                <a:solidFill>
                  <a:srgbClr val="FF0000"/>
                </a:solidFill>
              </a:rPr>
              <a:t>status theory</a:t>
            </a:r>
          </a:p>
        </p:txBody>
      </p:sp>
      <p:sp>
        <p:nvSpPr>
          <p:cNvPr id="32" name="타원 31"/>
          <p:cNvSpPr/>
          <p:nvPr/>
        </p:nvSpPr>
        <p:spPr>
          <a:xfrm>
            <a:off x="4223244" y="6062205"/>
            <a:ext cx="408562" cy="408562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4706047" y="6002226"/>
            <a:ext cx="525604" cy="525604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5305892" y="6077951"/>
            <a:ext cx="374153" cy="374153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256942" y="4323114"/>
            <a:ext cx="1582484" cy="369332"/>
          </a:xfrm>
          <a:prstGeom prst="rect">
            <a:avLst/>
          </a:prstGeom>
          <a:noFill/>
          <a:ln w="15875"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ko-KR" dirty="0" smtClean="0"/>
              <a:t>Edge Feature</a:t>
            </a:r>
            <a:endParaRPr kumimoji="1"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76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2"/>
    </mc:Choice>
    <mc:Fallback xmlns="">
      <p:transition spd="slow" advTm="543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4200129" y="2514126"/>
            <a:ext cx="1988287" cy="960649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44" y="4660431"/>
            <a:ext cx="576000" cy="576000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4946254" y="5458554"/>
            <a:ext cx="2721934" cy="9306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199" y="1527048"/>
            <a:ext cx="8068583" cy="854375"/>
          </a:xfrm>
        </p:spPr>
        <p:txBody>
          <a:bodyPr>
            <a:normAutofit fontScale="92500"/>
          </a:bodyPr>
          <a:lstStyle/>
          <a:p>
            <a:r>
              <a:rPr kumimoji="1" lang="en-US" altLang="ko-KR" b="1" dirty="0" smtClean="0"/>
              <a:t>Vertex features</a:t>
            </a:r>
          </a:p>
          <a:p>
            <a:pPr lvl="1"/>
            <a:r>
              <a:rPr kumimoji="1" lang="en-US" altLang="ko-KR" dirty="0" smtClean="0"/>
              <a:t>To relate the contents of a user to his/her influence on a given topic</a:t>
            </a:r>
          </a:p>
          <a:p>
            <a:pPr lvl="2"/>
            <a:endParaRPr kumimoji="1"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/>
              <a:t>Input Features (1/2)</a:t>
            </a:r>
            <a:endParaRPr kumimoji="1" lang="ko-KR" altLang="en-US" dirty="0"/>
          </a:p>
        </p:txBody>
      </p:sp>
      <p:cxnSp>
        <p:nvCxnSpPr>
          <p:cNvPr id="23" name="직선 화살표 연결선 22"/>
          <p:cNvCxnSpPr>
            <a:stCxn id="63" idx="0"/>
            <a:endCxn id="68" idx="2"/>
          </p:cNvCxnSpPr>
          <p:nvPr/>
        </p:nvCxnSpPr>
        <p:spPr>
          <a:xfrm flipV="1">
            <a:off x="5290466" y="5236431"/>
            <a:ext cx="250478" cy="383454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68" idx="0"/>
          </p:cNvCxnSpPr>
          <p:nvPr/>
        </p:nvCxnSpPr>
        <p:spPr>
          <a:xfrm flipV="1">
            <a:off x="5540944" y="4190845"/>
            <a:ext cx="788265" cy="469586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53" y="2884093"/>
            <a:ext cx="540000" cy="540000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82" y="3640557"/>
            <a:ext cx="540000" cy="540000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71" y="2784586"/>
            <a:ext cx="540000" cy="540000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61" y="2856574"/>
            <a:ext cx="612000" cy="612000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80" y="2901135"/>
            <a:ext cx="540000" cy="540000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42" y="5619885"/>
            <a:ext cx="283848" cy="360000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82" y="5619557"/>
            <a:ext cx="283848" cy="360000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30" y="5619557"/>
            <a:ext cx="283848" cy="360000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504" y="4681008"/>
            <a:ext cx="576000" cy="576000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558" y="4676631"/>
            <a:ext cx="576000" cy="5760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5232906" y="4861978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b="1" dirty="0" smtClean="0">
                <a:solidFill>
                  <a:srgbClr val="FF0000"/>
                </a:solidFill>
              </a:rPr>
              <a:t>Design</a:t>
            </a:r>
            <a:endParaRPr kumimoji="1" lang="ko-KR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73" name="직선 화살표 연결선 72"/>
          <p:cNvCxnSpPr>
            <a:stCxn id="70" idx="0"/>
          </p:cNvCxnSpPr>
          <p:nvPr/>
        </p:nvCxnSpPr>
        <p:spPr>
          <a:xfrm flipH="1" flipV="1">
            <a:off x="6329209" y="4190845"/>
            <a:ext cx="7295" cy="490163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>
            <a:stCxn id="71" idx="0"/>
          </p:cNvCxnSpPr>
          <p:nvPr/>
        </p:nvCxnSpPr>
        <p:spPr>
          <a:xfrm flipH="1" flipV="1">
            <a:off x="6329209" y="4190845"/>
            <a:ext cx="761349" cy="485786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>
            <a:stCxn id="64" idx="0"/>
            <a:endCxn id="68" idx="2"/>
          </p:cNvCxnSpPr>
          <p:nvPr/>
        </p:nvCxnSpPr>
        <p:spPr>
          <a:xfrm flipH="1" flipV="1">
            <a:off x="5540944" y="5236431"/>
            <a:ext cx="191762" cy="383126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>
            <a:stCxn id="67" idx="0"/>
            <a:endCxn id="71" idx="2"/>
          </p:cNvCxnSpPr>
          <p:nvPr/>
        </p:nvCxnSpPr>
        <p:spPr>
          <a:xfrm flipV="1">
            <a:off x="7089254" y="5252631"/>
            <a:ext cx="1304" cy="366926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구부러진 연결선 80"/>
          <p:cNvCxnSpPr>
            <a:stCxn id="52" idx="2"/>
            <a:endCxn id="68" idx="1"/>
          </p:cNvCxnSpPr>
          <p:nvPr/>
        </p:nvCxnSpPr>
        <p:spPr>
          <a:xfrm rot="16200000" flipH="1">
            <a:off x="4352029" y="4047516"/>
            <a:ext cx="1524338" cy="277491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구부러진 연결선 81"/>
          <p:cNvCxnSpPr>
            <a:stCxn id="62" idx="2"/>
            <a:endCxn id="70" idx="1"/>
          </p:cNvCxnSpPr>
          <p:nvPr/>
        </p:nvCxnSpPr>
        <p:spPr>
          <a:xfrm rot="16200000" flipH="1">
            <a:off x="5098956" y="4019459"/>
            <a:ext cx="1527873" cy="371224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구부러진 연결선 83"/>
          <p:cNvCxnSpPr>
            <a:stCxn id="61" idx="2"/>
            <a:endCxn id="68" idx="1"/>
          </p:cNvCxnSpPr>
          <p:nvPr/>
        </p:nvCxnSpPr>
        <p:spPr>
          <a:xfrm rot="16200000" flipH="1">
            <a:off x="4130474" y="3825960"/>
            <a:ext cx="1479857" cy="765083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구부러진 연결선 88"/>
          <p:cNvCxnSpPr>
            <a:stCxn id="58" idx="2"/>
            <a:endCxn id="71" idx="3"/>
          </p:cNvCxnSpPr>
          <p:nvPr/>
        </p:nvCxnSpPr>
        <p:spPr>
          <a:xfrm rot="5400000">
            <a:off x="6768843" y="3934302"/>
            <a:ext cx="1640045" cy="420613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그림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87" y="2865135"/>
            <a:ext cx="612000" cy="612000"/>
          </a:xfrm>
          <a:prstGeom prst="rect">
            <a:avLst/>
          </a:prstGeom>
        </p:spPr>
      </p:pic>
      <p:cxnSp>
        <p:nvCxnSpPr>
          <p:cNvPr id="95" name="구부러진 연결선 94"/>
          <p:cNvCxnSpPr>
            <a:stCxn id="94" idx="2"/>
            <a:endCxn id="71" idx="3"/>
          </p:cNvCxnSpPr>
          <p:nvPr/>
        </p:nvCxnSpPr>
        <p:spPr>
          <a:xfrm rot="5400000">
            <a:off x="7084075" y="3771619"/>
            <a:ext cx="1487496" cy="898529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751659" y="4870122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dirty="0" smtClean="0"/>
              <a:t>Fashion</a:t>
            </a:r>
            <a:endParaRPr kumimoji="1" lang="ko-KR" alt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11706" y="4870122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b="1" dirty="0" smtClean="0">
                <a:solidFill>
                  <a:srgbClr val="FF0000"/>
                </a:solidFill>
              </a:rPr>
              <a:t>Design</a:t>
            </a:r>
            <a:endParaRPr kumimoji="1"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4135233" y="2426222"/>
            <a:ext cx="4390549" cy="11029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5" name="직사각형 124"/>
          <p:cNvSpPr/>
          <p:nvPr/>
        </p:nvSpPr>
        <p:spPr>
          <a:xfrm>
            <a:off x="5001631" y="5503901"/>
            <a:ext cx="1764797" cy="834963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5979431" y="3566180"/>
            <a:ext cx="679899" cy="76355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1" name="직사각형 130"/>
          <p:cNvSpPr/>
          <p:nvPr/>
        </p:nvSpPr>
        <p:spPr>
          <a:xfrm>
            <a:off x="5051512" y="6062926"/>
            <a:ext cx="1676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600" dirty="0"/>
              <a:t># Items on Topic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직사각형 132"/>
              <p:cNvSpPr/>
              <p:nvPr/>
            </p:nvSpPr>
            <p:spPr>
              <a:xfrm>
                <a:off x="7632041" y="5441293"/>
                <a:ext cx="12009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ko-KR" sz="1600">
                          <a:ea typeface="Candara" charset="0"/>
                          <a:cs typeface="Candara" charset="0"/>
                        </a:rPr>
                        <m:t>#</m:t>
                      </m:r>
                      <m:r>
                        <m:rPr>
                          <m:nor/>
                        </m:rPr>
                        <a:rPr kumimoji="1" lang="ko-KR" altLang="en-US" sz="1600">
                          <a:ea typeface="Candara" charset="0"/>
                          <a:cs typeface="Candara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ko-KR" sz="1600">
                          <a:ea typeface="Candara" charset="0"/>
                          <a:cs typeface="Candara" charset="0"/>
                        </a:rPr>
                        <m:t>All</m:t>
                      </m:r>
                      <m:r>
                        <m:rPr>
                          <m:nor/>
                        </m:rPr>
                        <a:rPr kumimoji="1" lang="en-US" altLang="ko-KR" sz="1600">
                          <a:ea typeface="Candara" charset="0"/>
                          <a:cs typeface="Candara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ko-KR" sz="1600">
                          <a:ea typeface="Candara" charset="0"/>
                          <a:cs typeface="Candara" charset="0"/>
                        </a:rPr>
                        <m:t>Items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33" name="직사각형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041" y="5441293"/>
                <a:ext cx="120097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직사각형 133"/>
          <p:cNvSpPr/>
          <p:nvPr/>
        </p:nvSpPr>
        <p:spPr>
          <a:xfrm>
            <a:off x="4170897" y="2521608"/>
            <a:ext cx="21058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600" dirty="0"/>
              <a:t># Followers on Topic 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직사각형 134"/>
              <p:cNvSpPr/>
              <p:nvPr/>
            </p:nvSpPr>
            <p:spPr>
              <a:xfrm>
                <a:off x="7016068" y="2437402"/>
                <a:ext cx="15279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1600" i="1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#</m:t>
                      </m:r>
                      <m:r>
                        <a:rPr kumimoji="1" lang="ko-KR" altLang="en-US" sz="1600" i="1">
                          <a:latin typeface="Cambria Math" panose="02040503050406030204" pitchFamily="18" charset="0"/>
                          <a:ea typeface="Candara" charset="0"/>
                          <a:cs typeface="Candara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ko-KR" sz="1600">
                          <a:ea typeface="Candara" charset="0"/>
                          <a:cs typeface="Candara" charset="0"/>
                        </a:rPr>
                        <m:t>All</m:t>
                      </m:r>
                      <m:r>
                        <m:rPr>
                          <m:nor/>
                        </m:rPr>
                        <a:rPr kumimoji="1" lang="en-US" altLang="ko-KR" sz="1600">
                          <a:ea typeface="Candara" charset="0"/>
                          <a:cs typeface="Candara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ko-KR" sz="1600">
                          <a:ea typeface="Candara" charset="0"/>
                          <a:cs typeface="Candara" charset="0"/>
                        </a:rPr>
                        <m:t>Folowers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35" name="직사각형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068" y="2437402"/>
                <a:ext cx="152798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753" y="2424542"/>
                <a:ext cx="4587232" cy="4087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𝐹𝑒𝑎𝑡𝑢𝑟𝑒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𝐼𝑡𝑒𝑚𝑠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𝑇𝑜𝑝𝑖𝑐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2+2=4</m:t>
                      </m:r>
                    </m:oMath>
                  </m:oMathPara>
                </a14:m>
                <a:r>
                  <a:rPr lang="en-US" altLang="ko-KR" b="0" dirty="0" smtClean="0"/>
                  <a:t/>
                </a:r>
                <a:br>
                  <a:rPr lang="en-US" altLang="ko-KR" b="0" dirty="0" smtClean="0"/>
                </a:br>
                <a:endParaRPr lang="en-US" altLang="ko-KR" b="0" i="1" dirty="0" smtClean="0"/>
              </a:p>
              <a:p>
                <a:endParaRPr lang="en-US" altLang="ko-KR" b="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𝐹𝑒𝑎𝑡𝑢𝑟𝑒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𝐹𝑜𝑙𝑙𝑜𝑤𝑒𝑟𝑠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𝑇𝑜𝑝𝑖𝑐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2+1=3</m:t>
                      </m:r>
                    </m:oMath>
                  </m:oMathPara>
                </a14:m>
                <a:endParaRPr lang="en-US" altLang="ko-KR" b="0" dirty="0" smtClean="0"/>
              </a:p>
              <a:p>
                <a:endParaRPr lang="en-US" altLang="ko-K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𝐹𝑒𝑎𝑡𝑢𝑟𝑒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𝐹𝑒𝑎𝑡𝑢𝑟𝑒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𝐹𝑒𝑎𝑡𝑢𝑟𝑒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2,2</m:t>
                          </m:r>
                        </m:e>
                      </m:d>
                      <m:r>
                        <a:rPr lang="en-US" altLang="ko-K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altLang="ko-KR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/>
                <a:r>
                  <a:rPr lang="en-US" altLang="ko-KR" b="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br>
                  <a:rPr lang="en-US" altLang="ko-KR" b="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𝐹𝑒𝑎𝑡𝑢𝑟𝑒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𝐹𝑒𝑎𝑡𝑢𝑟𝑒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𝐴𝑙𝑙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𝐼𝑡𝑒𝑚𝑠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ko-KR" b="0" dirty="0" smtClean="0">
                  <a:ea typeface="Cambria Math" panose="02040503050406030204" pitchFamily="18" charset="0"/>
                </a:endParaRPr>
              </a:p>
              <a:p>
                <a:pPr/>
                <a:r>
                  <a:rPr lang="en-US" altLang="ko-KR" b="0" dirty="0" smtClean="0">
                    <a:ea typeface="Cambria Math" panose="02040503050406030204" pitchFamily="18" charset="0"/>
                  </a:rPr>
                  <a:t/>
                </a:r>
                <a:br>
                  <a:rPr lang="en-US" altLang="ko-KR" b="0" dirty="0" smtClean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𝐹𝑒𝑎𝑡𝑢𝑟𝑒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𝐹𝑒𝑎𝑡𝑢𝑟𝑒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𝐴𝑙𝑙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𝐹𝑜𝑙𝑙𝑜𝑤𝑒𝑟𝑠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ko-KR" b="0" dirty="0" smtClean="0">
                  <a:ea typeface="Cambria Math" panose="02040503050406030204" pitchFamily="18" charset="0"/>
                </a:endParaRPr>
              </a:p>
              <a:p>
                <a:endParaRPr lang="en-US" altLang="ko-KR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3" y="2424542"/>
                <a:ext cx="4587232" cy="4087914"/>
              </a:xfrm>
              <a:prstGeom prst="rect">
                <a:avLst/>
              </a:prstGeom>
              <a:blipFill>
                <a:blip r:embed="rId12"/>
                <a:stretch>
                  <a:fillRect l="-1862" t="-1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직선 화살표 연결선 44"/>
          <p:cNvCxnSpPr>
            <a:stCxn id="46" idx="0"/>
          </p:cNvCxnSpPr>
          <p:nvPr/>
        </p:nvCxnSpPr>
        <p:spPr>
          <a:xfrm flipV="1">
            <a:off x="6099171" y="5226601"/>
            <a:ext cx="250478" cy="383454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그림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47" y="5610055"/>
            <a:ext cx="283848" cy="360000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87" y="5609727"/>
            <a:ext cx="283848" cy="360000"/>
          </a:xfrm>
          <a:prstGeom prst="rect">
            <a:avLst/>
          </a:prstGeom>
        </p:spPr>
      </p:pic>
      <p:cxnSp>
        <p:nvCxnSpPr>
          <p:cNvPr id="48" name="직선 화살표 연결선 47"/>
          <p:cNvCxnSpPr>
            <a:stCxn id="47" idx="0"/>
          </p:cNvCxnSpPr>
          <p:nvPr/>
        </p:nvCxnSpPr>
        <p:spPr>
          <a:xfrm flipH="1" flipV="1">
            <a:off x="6349649" y="5226601"/>
            <a:ext cx="191762" cy="383126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8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32"/>
    </mc:Choice>
    <mc:Fallback xmlns="">
      <p:transition spd="slow" advTm="10043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/>
          <p:cNvSpPr/>
          <p:nvPr/>
        </p:nvSpPr>
        <p:spPr>
          <a:xfrm>
            <a:off x="4478390" y="4010881"/>
            <a:ext cx="1599073" cy="57281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27048"/>
            <a:ext cx="8229600" cy="855241"/>
          </a:xfrm>
        </p:spPr>
        <p:txBody>
          <a:bodyPr>
            <a:normAutofit fontScale="92500"/>
          </a:bodyPr>
          <a:lstStyle/>
          <a:p>
            <a:r>
              <a:rPr kumimoji="1" lang="en-US" altLang="ko-KR" b="1" dirty="0" smtClean="0"/>
              <a:t>Edge features</a:t>
            </a:r>
          </a:p>
          <a:p>
            <a:pPr lvl="1"/>
            <a:r>
              <a:rPr kumimoji="1" lang="en-US" altLang="ko-KR" sz="1900" dirty="0" smtClean="0"/>
              <a:t>To relate the interactions of a user to his/her influence on a given topic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/>
              <a:t>Input Features (2/2)</a:t>
            </a:r>
            <a:endParaRPr kumimoji="1" lang="ko-KR" altLang="en-US" dirty="0"/>
          </a:p>
        </p:txBody>
      </p:sp>
      <p:cxnSp>
        <p:nvCxnSpPr>
          <p:cNvPr id="71" name="구부러진 연결선[U] 70"/>
          <p:cNvCxnSpPr>
            <a:stCxn id="45" idx="3"/>
            <a:endCxn id="80" idx="1"/>
          </p:cNvCxnSpPr>
          <p:nvPr/>
        </p:nvCxnSpPr>
        <p:spPr>
          <a:xfrm>
            <a:off x="3810304" y="2715723"/>
            <a:ext cx="907920" cy="882038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구부러진 연결선[U] 72"/>
          <p:cNvCxnSpPr>
            <a:stCxn id="45" idx="3"/>
            <a:endCxn id="78" idx="0"/>
          </p:cNvCxnSpPr>
          <p:nvPr/>
        </p:nvCxnSpPr>
        <p:spPr>
          <a:xfrm>
            <a:off x="3810304" y="2715723"/>
            <a:ext cx="2012174" cy="570263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직사각형 236"/>
          <p:cNvSpPr/>
          <p:nvPr/>
        </p:nvSpPr>
        <p:spPr>
          <a:xfrm>
            <a:off x="4394120" y="3917680"/>
            <a:ext cx="2515994" cy="752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0" name="TextBox 239"/>
          <p:cNvSpPr txBox="1"/>
          <p:nvPr/>
        </p:nvSpPr>
        <p:spPr>
          <a:xfrm>
            <a:off x="6910114" y="390433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i="1" dirty="0" smtClean="0"/>
              <a:t>all</a:t>
            </a:r>
            <a:r>
              <a:rPr kumimoji="1" lang="en-US" altLang="ko-KR" b="1" i="1" baseline="-25000" dirty="0" smtClean="0"/>
              <a:t>1</a:t>
            </a:r>
            <a:endParaRPr kumimoji="1" lang="ko-KR" altLang="en-US" b="1" i="1" baseline="-25000" dirty="0"/>
          </a:p>
        </p:txBody>
      </p:sp>
      <p:sp>
        <p:nvSpPr>
          <p:cNvPr id="241" name="직사각형 240"/>
          <p:cNvSpPr/>
          <p:nvPr/>
        </p:nvSpPr>
        <p:spPr>
          <a:xfrm>
            <a:off x="3084117" y="2354609"/>
            <a:ext cx="3218868" cy="76355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04" y="2445723"/>
            <a:ext cx="540000" cy="54000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84" y="4319069"/>
            <a:ext cx="540000" cy="540000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72" y="2447108"/>
            <a:ext cx="540000" cy="540000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262" y="3265409"/>
            <a:ext cx="576000" cy="576000"/>
          </a:xfrm>
          <a:prstGeom prst="rect">
            <a:avLst/>
          </a:prstGeom>
        </p:spPr>
      </p:pic>
      <p:cxnSp>
        <p:nvCxnSpPr>
          <p:cNvPr id="60" name="직선 화살표 연결선 59"/>
          <p:cNvCxnSpPr>
            <a:stCxn id="62" idx="0"/>
            <a:endCxn id="46" idx="2"/>
          </p:cNvCxnSpPr>
          <p:nvPr/>
        </p:nvCxnSpPr>
        <p:spPr>
          <a:xfrm flipV="1">
            <a:off x="4775784" y="3841409"/>
            <a:ext cx="250478" cy="275166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>
            <a:stCxn id="46" idx="0"/>
            <a:endCxn id="50" idx="2"/>
          </p:cNvCxnSpPr>
          <p:nvPr/>
        </p:nvCxnSpPr>
        <p:spPr>
          <a:xfrm flipV="1">
            <a:off x="5026262" y="2987108"/>
            <a:ext cx="800210" cy="278301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그림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0" y="4116575"/>
            <a:ext cx="283848" cy="360000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00" y="4116247"/>
            <a:ext cx="283848" cy="360000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46" y="4116322"/>
            <a:ext cx="283848" cy="360000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83" y="4126892"/>
            <a:ext cx="283848" cy="360000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478" y="3285986"/>
            <a:ext cx="576000" cy="576000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876" y="3281609"/>
            <a:ext cx="576000" cy="5760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4718224" y="3466956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b="1" dirty="0" smtClean="0">
                <a:solidFill>
                  <a:srgbClr val="FF0000"/>
                </a:solidFill>
              </a:rPr>
              <a:t>Design</a:t>
            </a:r>
            <a:endParaRPr kumimoji="1" lang="ko-KR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81" name="직선 화살표 연결선 80"/>
          <p:cNvCxnSpPr>
            <a:stCxn id="78" idx="0"/>
            <a:endCxn id="50" idx="2"/>
          </p:cNvCxnSpPr>
          <p:nvPr/>
        </p:nvCxnSpPr>
        <p:spPr>
          <a:xfrm flipV="1">
            <a:off x="5822478" y="2987108"/>
            <a:ext cx="3994" cy="298878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stCxn id="79" idx="0"/>
            <a:endCxn id="50" idx="2"/>
          </p:cNvCxnSpPr>
          <p:nvPr/>
        </p:nvCxnSpPr>
        <p:spPr>
          <a:xfrm flipH="1" flipV="1">
            <a:off x="5826472" y="2987108"/>
            <a:ext cx="749404" cy="294501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>
            <a:stCxn id="63" idx="0"/>
            <a:endCxn id="46" idx="2"/>
          </p:cNvCxnSpPr>
          <p:nvPr/>
        </p:nvCxnSpPr>
        <p:spPr>
          <a:xfrm flipH="1" flipV="1">
            <a:off x="5026262" y="3841409"/>
            <a:ext cx="191762" cy="274838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>
            <a:stCxn id="76" idx="0"/>
            <a:endCxn id="78" idx="2"/>
          </p:cNvCxnSpPr>
          <p:nvPr/>
        </p:nvCxnSpPr>
        <p:spPr>
          <a:xfrm flipV="1">
            <a:off x="5817670" y="3861986"/>
            <a:ext cx="4808" cy="254336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>
            <a:stCxn id="77" idx="0"/>
            <a:endCxn id="79" idx="2"/>
          </p:cNvCxnSpPr>
          <p:nvPr/>
        </p:nvCxnSpPr>
        <p:spPr>
          <a:xfrm flipV="1">
            <a:off x="6575407" y="3857609"/>
            <a:ext cx="469" cy="269283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236977" y="3475100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dirty="0" smtClean="0"/>
              <a:t>Fashion</a:t>
            </a:r>
            <a:endParaRPr kumimoji="1" lang="ko-KR" altLang="en-US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5497024" y="3475100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b="1" dirty="0" smtClean="0">
                <a:solidFill>
                  <a:srgbClr val="FF0000"/>
                </a:solidFill>
              </a:rPr>
              <a:t>Design</a:t>
            </a:r>
            <a:endParaRPr kumimoji="1" lang="ko-KR" altLang="en-US" sz="1100" b="1" dirty="0">
              <a:solidFill>
                <a:srgbClr val="FF0000"/>
              </a:solidFill>
            </a:endParaRPr>
          </a:p>
        </p:txBody>
      </p:sp>
      <p:pic>
        <p:nvPicPr>
          <p:cNvPr id="93" name="그림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795" y="5157301"/>
            <a:ext cx="576000" cy="576000"/>
          </a:xfrm>
          <a:prstGeom prst="rect">
            <a:avLst/>
          </a:prstGeom>
        </p:spPr>
      </p:pic>
      <p:cxnSp>
        <p:nvCxnSpPr>
          <p:cNvPr id="94" name="직선 화살표 연결선 93"/>
          <p:cNvCxnSpPr>
            <a:stCxn id="95" idx="0"/>
            <a:endCxn id="93" idx="2"/>
          </p:cNvCxnSpPr>
          <p:nvPr/>
        </p:nvCxnSpPr>
        <p:spPr>
          <a:xfrm flipV="1">
            <a:off x="6570212" y="5733301"/>
            <a:ext cx="225583" cy="185473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그림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88" y="5918774"/>
            <a:ext cx="283848" cy="360000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28" y="5918446"/>
            <a:ext cx="283848" cy="36000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6475539" y="5357111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b="1" dirty="0" smtClean="0">
                <a:solidFill>
                  <a:srgbClr val="FF0000"/>
                </a:solidFill>
              </a:rPr>
              <a:t>Design</a:t>
            </a:r>
            <a:endParaRPr kumimoji="1" lang="ko-KR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98" name="직선 화살표 연결선 97"/>
          <p:cNvCxnSpPr>
            <a:stCxn id="96" idx="0"/>
            <a:endCxn id="93" idx="2"/>
          </p:cNvCxnSpPr>
          <p:nvPr/>
        </p:nvCxnSpPr>
        <p:spPr>
          <a:xfrm flipH="1" flipV="1">
            <a:off x="6795795" y="5733301"/>
            <a:ext cx="216657" cy="185145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그림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00" y="5922473"/>
            <a:ext cx="283848" cy="360000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683" y="5160743"/>
            <a:ext cx="576000" cy="552607"/>
          </a:xfrm>
          <a:prstGeom prst="rect">
            <a:avLst/>
          </a:prstGeom>
        </p:spPr>
      </p:pic>
      <p:cxnSp>
        <p:nvCxnSpPr>
          <p:cNvPr id="101" name="직선 화살표 연결선 100"/>
          <p:cNvCxnSpPr>
            <a:stCxn id="100" idx="0"/>
            <a:endCxn id="49" idx="2"/>
          </p:cNvCxnSpPr>
          <p:nvPr/>
        </p:nvCxnSpPr>
        <p:spPr>
          <a:xfrm flipH="1" flipV="1">
            <a:off x="7271284" y="4859069"/>
            <a:ext cx="557399" cy="301674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/>
          <p:cNvCxnSpPr>
            <a:stCxn id="99" idx="0"/>
            <a:endCxn id="100" idx="2"/>
          </p:cNvCxnSpPr>
          <p:nvPr/>
        </p:nvCxnSpPr>
        <p:spPr>
          <a:xfrm flipH="1" flipV="1">
            <a:off x="7828683" y="5713350"/>
            <a:ext cx="3741" cy="209123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496708" y="5367708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dirty="0" smtClean="0"/>
              <a:t>Fashion</a:t>
            </a:r>
            <a:endParaRPr kumimoji="1" lang="ko-KR" altLang="en-US" sz="1100" dirty="0"/>
          </a:p>
        </p:txBody>
      </p:sp>
      <p:cxnSp>
        <p:nvCxnSpPr>
          <p:cNvPr id="104" name="직선 화살표 연결선 103"/>
          <p:cNvCxnSpPr>
            <a:stCxn id="93" idx="0"/>
            <a:endCxn id="49" idx="2"/>
          </p:cNvCxnSpPr>
          <p:nvPr/>
        </p:nvCxnSpPr>
        <p:spPr>
          <a:xfrm flipV="1">
            <a:off x="6795795" y="4859069"/>
            <a:ext cx="475489" cy="298232"/>
          </a:xfrm>
          <a:prstGeom prst="straightConnector1">
            <a:avLst/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구부러진 연결선[U] 70"/>
          <p:cNvCxnSpPr>
            <a:stCxn id="45" idx="2"/>
            <a:endCxn id="97" idx="1"/>
          </p:cNvCxnSpPr>
          <p:nvPr/>
        </p:nvCxnSpPr>
        <p:spPr>
          <a:xfrm rot="16200000" flipH="1">
            <a:off x="3756825" y="2769201"/>
            <a:ext cx="2502193" cy="2935235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052689" y="428233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i="1" dirty="0" smtClean="0"/>
              <a:t>b</a:t>
            </a:r>
            <a:r>
              <a:rPr kumimoji="1" lang="en-US" altLang="ko-KR" b="1" i="1" baseline="-25000" dirty="0" smtClean="0"/>
              <a:t>1</a:t>
            </a:r>
            <a:endParaRPr kumimoji="1" lang="ko-KR" altLang="en-US" b="1" i="1" baseline="-25000" dirty="0"/>
          </a:p>
        </p:txBody>
      </p:sp>
      <p:sp>
        <p:nvSpPr>
          <p:cNvPr id="130" name="직사각형 129"/>
          <p:cNvSpPr/>
          <p:nvPr/>
        </p:nvSpPr>
        <p:spPr>
          <a:xfrm>
            <a:off x="6327147" y="5847689"/>
            <a:ext cx="896009" cy="50019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1" name="TextBox 130"/>
          <p:cNvSpPr txBox="1"/>
          <p:nvPr/>
        </p:nvSpPr>
        <p:spPr>
          <a:xfrm>
            <a:off x="5949647" y="599363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i="1" dirty="0" smtClean="0"/>
              <a:t>b</a:t>
            </a:r>
            <a:r>
              <a:rPr kumimoji="1" lang="en-US" altLang="ko-KR" b="1" i="1" baseline="-25000" dirty="0" smtClean="0"/>
              <a:t>2</a:t>
            </a:r>
            <a:endParaRPr kumimoji="1" lang="ko-KR" altLang="en-US" b="1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7822" y="3857609"/>
                <a:ext cx="4587232" cy="2791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𝐹𝑒𝑎𝑡𝑢𝑟𝑒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𝐹𝑜𝑙𝑙𝑜𝑤𝑖𝑛𝑔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𝐵𝑜𝑎𝑟𝑑𝑠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𝐴𝑙𝑙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𝐵𝑜𝑎𝑟𝑑𝑠</m:t>
                          </m:r>
                        </m:den>
                      </m:f>
                    </m:oMath>
                  </m:oMathPara>
                </a14:m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𝑎𝑙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𝐹𝑒𝑎𝑡𝑢𝑟𝑒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𝐹𝑜𝑙𝑙𝑜𝑤𝑖𝑛𝑔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𝐵𝑜𝑎𝑟𝑑𝑠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𝐴𝑙𝑙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𝐹𝑜𝑙𝑙𝑜𝑤𝑖𝑛𝑔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𝐵𝑜𝑎𝑟𝑑𝑠</m:t>
                          </m:r>
                        </m:den>
                      </m:f>
                    </m:oMath>
                  </m:oMathPara>
                </a14:m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22" y="3857609"/>
                <a:ext cx="4587232" cy="2791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91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13"/>
    </mc:Choice>
    <mc:Fallback xmlns="">
      <p:transition spd="slow" advTm="6311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7048"/>
                <a:ext cx="8229600" cy="155044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ko-KR" dirty="0" smtClean="0"/>
                  <a:t>Learning</a:t>
                </a:r>
              </a:p>
              <a:p>
                <a:pPr lvl="1"/>
                <a:r>
                  <a:rPr kumimoji="1" lang="en-US" altLang="ko-KR" sz="1900" dirty="0" smtClean="0"/>
                  <a:t>Finding the optimal values of </a:t>
                </a:r>
                <a14:m>
                  <m:oMath xmlns:m="http://schemas.openxmlformats.org/officeDocument/2006/math">
                    <m:r>
                      <a:rPr kumimoji="1" lang="ko-KR" altLang="en-US" sz="1900" b="1" i="1" dirty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kumimoji="1" lang="en-US" altLang="ko-KR" sz="1900" dirty="0" smtClean="0"/>
                  <a:t> and </a:t>
                </a:r>
                <a14:m>
                  <m:oMath xmlns:m="http://schemas.openxmlformats.org/officeDocument/2006/math">
                    <m:r>
                      <a:rPr kumimoji="1" lang="ko-KR" altLang="en-US" sz="19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kumimoji="1" lang="en-US" altLang="ko-KR" sz="1900" dirty="0" smtClean="0"/>
                  <a:t> for the training data set </a:t>
                </a:r>
                <a14:m>
                  <m:oMath xmlns:m="http://schemas.openxmlformats.org/officeDocument/2006/math">
                    <m:r>
                      <a:rPr kumimoji="1" lang="en-US" altLang="ko-KR" sz="19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kumimoji="1" lang="en-US" altLang="ko-KR" sz="1900" dirty="0" smtClean="0"/>
                  <a:t> with the ground-truth </a:t>
                </a:r>
                <a14:m>
                  <m:oMath xmlns:m="http://schemas.openxmlformats.org/officeDocument/2006/math">
                    <m:r>
                      <a:rPr kumimoji="1" lang="en-US" altLang="ko-KR" sz="19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kumimoji="1" lang="en-US" altLang="ko-KR" sz="1900" b="1" dirty="0" smtClean="0"/>
              </a:p>
              <a:p>
                <a:pPr lvl="1"/>
                <a:r>
                  <a:rPr kumimoji="1" lang="en-US" altLang="ko-KR" sz="1900" dirty="0" smtClean="0"/>
                  <a:t>Adopting the stochastic gradient ascent (SGA)  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7048"/>
                <a:ext cx="8229600" cy="1550449"/>
              </a:xfrm>
              <a:blipFill>
                <a:blip r:embed="rId3"/>
                <a:stretch>
                  <a:fillRect l="-815" t="-27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/>
              <a:t>TISC Implementation</a:t>
            </a:r>
            <a:endParaRPr kumimoji="1"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내용 개체 틀 2"/>
              <p:cNvSpPr txBox="1">
                <a:spLocks/>
              </p:cNvSpPr>
              <p:nvPr/>
            </p:nvSpPr>
            <p:spPr bwMode="gray">
              <a:xfrm>
                <a:off x="457200" y="3231841"/>
                <a:ext cx="8229600" cy="1850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75" indent="-257175" algn="l" defTabSz="685800" rtl="0" eaLnBrk="1" latin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 3" pitchFamily="18" charset="2"/>
                  <a:buChar char="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685800" rtl="0" eaLnBrk="1" latinLnBrk="1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 3" pitchFamily="18" charset="2"/>
                  <a:buChar char="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1" hangingPunct="1">
                  <a:spcBef>
                    <a:spcPct val="20000"/>
                  </a:spcBef>
                  <a:buClr>
                    <a:schemeClr val="accent3"/>
                  </a:buClr>
                  <a:buSzPct val="90000"/>
                  <a:buFont typeface="Wingdings 3" pitchFamily="18" charset="2"/>
                  <a:buChar char="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1" hangingPunct="1">
                  <a:spcBef>
                    <a:spcPct val="20000"/>
                  </a:spcBef>
                  <a:buClr>
                    <a:schemeClr val="accent4"/>
                  </a:buClr>
                  <a:buSzPct val="90000"/>
                  <a:buFont typeface="Wingdings 3" pitchFamily="18" charset="2"/>
                  <a:buChar char="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1" hangingPunct="1">
                  <a:spcBef>
                    <a:spcPct val="20000"/>
                  </a:spcBef>
                  <a:buClr>
                    <a:schemeClr val="accent5"/>
                  </a:buClr>
                  <a:buSzPct val="90000"/>
                  <a:buFont typeface="Wingdings 3" pitchFamily="18" charset="2"/>
                  <a:buChar char="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0" algn="ctr">
                  <a:buFont typeface="Wingdings 3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ko-KR" sz="180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ko-KR" sz="1800" b="1" i="1" smtClean="0">
                              <a:latin typeface="Cambria Math" charset="0"/>
                            </a:rPr>
                            <m:t>𝒚</m:t>
                          </m:r>
                        </m:e>
                        <m:e>
                          <m:r>
                            <a:rPr kumimoji="1" lang="en-US" altLang="ko-KR" sz="1800" b="1" i="1" smtClean="0">
                              <a:latin typeface="Cambria Math" charset="0"/>
                            </a:rPr>
                            <m:t>𝑿</m:t>
                          </m:r>
                          <m:r>
                            <a:rPr kumimoji="1" lang="en-US" altLang="ko-KR" sz="1800" i="1" smtClean="0">
                              <a:latin typeface="Cambria Math" charset="0"/>
                            </a:rPr>
                            <m:t>;</m:t>
                          </m:r>
                          <m:r>
                            <a:rPr kumimoji="1" lang="en-US" altLang="ko-KR" sz="1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𝜶</m:t>
                          </m:r>
                          <m:r>
                            <a:rPr kumimoji="1" lang="en-US" altLang="ko-KR" sz="1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kumimoji="1" lang="en-US" altLang="ko-KR" sz="1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𝜷</m:t>
                          </m:r>
                        </m:e>
                      </m:d>
                      <m:r>
                        <a:rPr kumimoji="1" lang="en-US" altLang="ko-KR" sz="1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bg-BG" altLang="ko-KR" sz="18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1" lang="en-US" altLang="ko-KR" sz="18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ko-KR" sz="18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ko-KR" sz="1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ko-KR" sz="1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trlPr>
                                <a:rPr kumimoji="1" lang="is-IS" altLang="ko-KR" sz="18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brk m:alnAt="23"/>
                                </m:rPr>
                                <a:rPr kumimoji="1" lang="en-US" altLang="ko-KR" sz="1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kumimoji="1" lang="en-US" altLang="ko-KR" sz="1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ko-KR" sz="18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ko-KR" sz="1800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l-GR" altLang="ko-KR" sz="18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Ψ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1" lang="en-US" altLang="ko-KR" sz="1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kumimoji="1" lang="en-US" altLang="ko-KR" sz="18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𝒚</m:t>
                              </m:r>
                            </m:e>
                          </m:nary>
                        </m:den>
                      </m:f>
                      <m:r>
                        <a:rPr kumimoji="1" lang="en-US" altLang="ko-KR" sz="18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1" lang="en-US" altLang="ko-KR" sz="18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where</m:t>
                      </m:r>
                    </m:oMath>
                  </m:oMathPara>
                </a14:m>
                <a:endParaRPr kumimoji="1" lang="ko-KR" altLang="en-US" sz="1800" dirty="0" smtClean="0">
                  <a:ea typeface="Cambria Math" charset="0"/>
                  <a:cs typeface="Cambria Math" charset="0"/>
                </a:endParaRPr>
              </a:p>
              <a:p>
                <a:pPr marL="180000" indent="0" algn="ctr">
                  <a:buFont typeface="Wingdings 3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ko-KR" sz="1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Ψ</m:t>
                      </m:r>
                      <m:r>
                        <a:rPr kumimoji="1" lang="en-US" altLang="ko-KR" sz="1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ko-KR" sz="18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ko-KR" sz="1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kumimoji="1" lang="is-IS" altLang="ko-KR" sz="180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ko-KR" sz="1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kumimoji="1" lang="en-US" altLang="ko-KR" sz="1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is-I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ko-KR" sz="1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ko-KR" sz="1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kumimoji="1" lang="en-US" altLang="ko-KR" sz="18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𝑿</m:t>
                              </m:r>
                              <m: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kumimoji="1" lang="en-US" altLang="ko-KR" sz="1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ko-KR" sz="1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ko-KR" sz="1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kumimoji="1" lang="en-US" altLang="ko-KR" sz="1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kumimoji="1" lang="en-US" altLang="ko-KR" sz="1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kumimoji="1" lang="is-IS" altLang="ko-KR" sz="18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ko-KR" sz="1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kumimoji="1" lang="en-US" altLang="ko-KR" sz="1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is-I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ko-KR" sz="1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ko-KR" sz="1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ko-KR" sz="180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ko-KR" sz="1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kumimoji="1" lang="en-US" altLang="ko-KR" sz="18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𝑿</m:t>
                              </m:r>
                              <m:r>
                                <a:rPr kumimoji="1" lang="en-US" altLang="ko-KR" sz="1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ko-KR" altLang="en-US" sz="1800" dirty="0" smtClean="0"/>
              </a:p>
              <a:p>
                <a:pPr marL="0" indent="0">
                  <a:buFont typeface="Wingdings 3" pitchFamily="18" charset="2"/>
                  <a:buNone/>
                </a:pPr>
                <a:endParaRPr kumimoji="1" lang="en-US" altLang="ko-KR" sz="1800" dirty="0" smtClean="0"/>
              </a:p>
            </p:txBody>
          </p:sp>
        </mc:Choice>
        <mc:Fallback xmlns="">
          <p:sp>
            <p:nvSpPr>
              <p:cNvPr id="5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57200" y="3231841"/>
                <a:ext cx="8229600" cy="1850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내용 개체 틀 2"/>
              <p:cNvSpPr txBox="1">
                <a:spLocks/>
              </p:cNvSpPr>
              <p:nvPr/>
            </p:nvSpPr>
            <p:spPr bwMode="gray">
              <a:xfrm>
                <a:off x="457200" y="5081411"/>
                <a:ext cx="8229600" cy="1550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75" indent="-257175" algn="l" defTabSz="685800" rtl="0" eaLnBrk="1" latin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 3" pitchFamily="18" charset="2"/>
                  <a:buChar char="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685800" rtl="0" eaLnBrk="1" latinLnBrk="1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 3" pitchFamily="18" charset="2"/>
                  <a:buChar char="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1" hangingPunct="1">
                  <a:spcBef>
                    <a:spcPct val="20000"/>
                  </a:spcBef>
                  <a:buClr>
                    <a:schemeClr val="accent3"/>
                  </a:buClr>
                  <a:buSzPct val="90000"/>
                  <a:buFont typeface="Wingdings 3" pitchFamily="18" charset="2"/>
                  <a:buChar char="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1" hangingPunct="1">
                  <a:spcBef>
                    <a:spcPct val="20000"/>
                  </a:spcBef>
                  <a:buClr>
                    <a:schemeClr val="accent4"/>
                  </a:buClr>
                  <a:buSzPct val="90000"/>
                  <a:buFont typeface="Wingdings 3" pitchFamily="18" charset="2"/>
                  <a:buChar char="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1" hangingPunct="1">
                  <a:spcBef>
                    <a:spcPct val="20000"/>
                  </a:spcBef>
                  <a:buClr>
                    <a:schemeClr val="accent5"/>
                  </a:buClr>
                  <a:buSzPct val="90000"/>
                  <a:buFont typeface="Wingdings 3" pitchFamily="18" charset="2"/>
                  <a:buChar char="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ko-KR" dirty="0" smtClean="0"/>
                  <a:t>Inference</a:t>
                </a:r>
              </a:p>
              <a:p>
                <a:pPr lvl="1"/>
                <a:r>
                  <a:rPr kumimoji="1" lang="en-US" altLang="ko-KR" sz="1900" dirty="0" smtClean="0"/>
                  <a:t>Finding the value of </a:t>
                </a:r>
                <a14:m>
                  <m:oMath xmlns:m="http://schemas.openxmlformats.org/officeDocument/2006/math">
                    <m:r>
                      <a:rPr kumimoji="1" lang="en-US" altLang="ko-KR" sz="19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kumimoji="1" lang="en-US" altLang="ko-KR" sz="1900" dirty="0" smtClean="0"/>
                  <a:t> that maximizes the above for a new data set </a:t>
                </a:r>
                <a14:m>
                  <m:oMath xmlns:m="http://schemas.openxmlformats.org/officeDocument/2006/math">
                    <m:r>
                      <a:rPr kumimoji="1" lang="en-US" altLang="ko-KR" sz="19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kumimoji="1" lang="en-US" altLang="ko-KR" sz="1900" dirty="0" smtClean="0"/>
                  <a:t> using the optimal values of </a:t>
                </a:r>
                <a14:m>
                  <m:oMath xmlns:m="http://schemas.openxmlformats.org/officeDocument/2006/math">
                    <m:r>
                      <a:rPr kumimoji="1" lang="ko-KR" altLang="en-US" sz="1900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kumimoji="1" lang="en-US" altLang="ko-KR" sz="1900" dirty="0"/>
                  <a:t> and </a:t>
                </a:r>
                <a14:m>
                  <m:oMath xmlns:m="http://schemas.openxmlformats.org/officeDocument/2006/math">
                    <m:r>
                      <a:rPr kumimoji="1" lang="ko-KR" altLang="en-US" sz="1900" b="1" i="1" dirty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kumimoji="1" lang="en-US" altLang="ko-KR" sz="1900" dirty="0"/>
                  <a:t> </a:t>
                </a:r>
              </a:p>
            </p:txBody>
          </p:sp>
        </mc:Choice>
        <mc:Fallback xmlns="">
          <p:sp>
            <p:nvSpPr>
              <p:cNvPr id="53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57200" y="5081411"/>
                <a:ext cx="8229600" cy="1550449"/>
              </a:xfrm>
              <a:prstGeom prst="rect">
                <a:avLst/>
              </a:prstGeom>
              <a:blipFill>
                <a:blip r:embed="rId5"/>
                <a:stretch>
                  <a:fillRect l="-815" t="-27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직선 화살표 연결선 4"/>
          <p:cNvCxnSpPr/>
          <p:nvPr/>
        </p:nvCxnSpPr>
        <p:spPr>
          <a:xfrm flipV="1">
            <a:off x="1386348" y="3716339"/>
            <a:ext cx="1465007" cy="143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2118851" y="1832805"/>
            <a:ext cx="1391265" cy="1548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3323303" y="3402239"/>
            <a:ext cx="501445" cy="333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65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67"/>
    </mc:Choice>
    <mc:Fallback xmlns="">
      <p:transition spd="slow" advTm="4856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7"/>
          <p:cNvSpPr txBox="1">
            <a:spLocks/>
          </p:cNvSpPr>
          <p:nvPr/>
        </p:nvSpPr>
        <p:spPr>
          <a:xfrm>
            <a:off x="5013038" y="2239165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2000" b="1" dirty="0" smtClean="0">
                <a:ln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01. Motivation</a:t>
            </a:r>
            <a:endParaRPr lang="ko-KR" altLang="en-US" sz="2000" b="1" dirty="0">
              <a:ln>
                <a:prstDash val="solid"/>
              </a:ln>
              <a:solidFill>
                <a:schemeClr val="bg1"/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34" name="제목 7"/>
          <p:cNvSpPr txBox="1">
            <a:spLocks/>
          </p:cNvSpPr>
          <p:nvPr/>
        </p:nvSpPr>
        <p:spPr>
          <a:xfrm>
            <a:off x="4844780" y="1558357"/>
            <a:ext cx="3098227" cy="29433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HY그래픽M" pitchFamily="18" charset="-127"/>
                <a:cs typeface="Tahoma" pitchFamily="34" charset="0"/>
              </a:rPr>
              <a:t>Contents</a:t>
            </a:r>
          </a:p>
        </p:txBody>
      </p:sp>
      <p:sp>
        <p:nvSpPr>
          <p:cNvPr id="20" name="제목 7"/>
          <p:cNvSpPr txBox="1">
            <a:spLocks/>
          </p:cNvSpPr>
          <p:nvPr/>
        </p:nvSpPr>
        <p:spPr>
          <a:xfrm>
            <a:off x="5013038" y="2896592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02. Empirical Study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3" name="제목 7"/>
          <p:cNvSpPr txBox="1">
            <a:spLocks/>
          </p:cNvSpPr>
          <p:nvPr/>
        </p:nvSpPr>
        <p:spPr>
          <a:xfrm>
            <a:off x="5013038" y="3554019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03. TISC Model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6" name="제목 7"/>
          <p:cNvSpPr txBox="1">
            <a:spLocks/>
          </p:cNvSpPr>
          <p:nvPr/>
        </p:nvSpPr>
        <p:spPr>
          <a:xfrm>
            <a:off x="5013038" y="4211446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04. Evaluation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9" name="제목 7"/>
          <p:cNvSpPr txBox="1">
            <a:spLocks/>
          </p:cNvSpPr>
          <p:nvPr/>
        </p:nvSpPr>
        <p:spPr>
          <a:xfrm>
            <a:off x="5013038" y="4868872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05. Conclusion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pic>
        <p:nvPicPr>
          <p:cNvPr id="31" name="그림 30" descr="5.png"/>
          <p:cNvPicPr>
            <a:picLocks noChangeAspect="1"/>
          </p:cNvPicPr>
          <p:nvPr/>
        </p:nvPicPr>
        <p:blipFill>
          <a:blip r:embed="rId2" cstate="print"/>
          <a:srcRect l="17713" t="40550" r="68112" b="44225"/>
          <a:stretch>
            <a:fillRect/>
          </a:stretch>
        </p:blipFill>
        <p:spPr>
          <a:xfrm flipH="1">
            <a:off x="7652534" y="2105127"/>
            <a:ext cx="676643" cy="5450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2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"/>
    </mc:Choice>
    <mc:Fallback xmlns="">
      <p:transition spd="slow" advTm="76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7"/>
          <p:cNvSpPr txBox="1">
            <a:spLocks/>
          </p:cNvSpPr>
          <p:nvPr/>
        </p:nvSpPr>
        <p:spPr>
          <a:xfrm>
            <a:off x="5013038" y="2239165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01. Motivation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34" name="제목 7"/>
          <p:cNvSpPr txBox="1">
            <a:spLocks/>
          </p:cNvSpPr>
          <p:nvPr/>
        </p:nvSpPr>
        <p:spPr>
          <a:xfrm>
            <a:off x="4844780" y="1558357"/>
            <a:ext cx="3098227" cy="29433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HY그래픽M" pitchFamily="18" charset="-127"/>
                <a:cs typeface="Tahoma" pitchFamily="34" charset="0"/>
              </a:rPr>
              <a:t>Contents</a:t>
            </a:r>
          </a:p>
        </p:txBody>
      </p:sp>
      <p:sp>
        <p:nvSpPr>
          <p:cNvPr id="20" name="제목 7"/>
          <p:cNvSpPr txBox="1">
            <a:spLocks/>
          </p:cNvSpPr>
          <p:nvPr/>
        </p:nvSpPr>
        <p:spPr>
          <a:xfrm>
            <a:off x="5013038" y="2896592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02. Empirical Study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3" name="제목 7"/>
          <p:cNvSpPr txBox="1">
            <a:spLocks/>
          </p:cNvSpPr>
          <p:nvPr/>
        </p:nvSpPr>
        <p:spPr>
          <a:xfrm>
            <a:off x="5013038" y="3554019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03. TISC Model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6" name="제목 7"/>
          <p:cNvSpPr txBox="1">
            <a:spLocks/>
          </p:cNvSpPr>
          <p:nvPr/>
        </p:nvSpPr>
        <p:spPr>
          <a:xfrm>
            <a:off x="5013038" y="4211446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2000" b="1" dirty="0" smtClean="0">
                <a:ln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04. Evaluation</a:t>
            </a:r>
            <a:endParaRPr lang="ko-KR" altLang="en-US" sz="2000" b="1" dirty="0">
              <a:ln>
                <a:prstDash val="solid"/>
              </a:ln>
              <a:solidFill>
                <a:schemeClr val="bg1"/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9" name="제목 7"/>
          <p:cNvSpPr txBox="1">
            <a:spLocks/>
          </p:cNvSpPr>
          <p:nvPr/>
        </p:nvSpPr>
        <p:spPr>
          <a:xfrm>
            <a:off x="5013038" y="4868872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05. Conclusion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pic>
        <p:nvPicPr>
          <p:cNvPr id="35" name="그림 34" descr="5.png"/>
          <p:cNvPicPr>
            <a:picLocks noChangeAspect="1"/>
          </p:cNvPicPr>
          <p:nvPr/>
        </p:nvPicPr>
        <p:blipFill>
          <a:blip r:embed="rId2" cstate="print"/>
          <a:srcRect l="17713" t="40550" r="68112" b="44225"/>
          <a:stretch>
            <a:fillRect/>
          </a:stretch>
        </p:blipFill>
        <p:spPr>
          <a:xfrm flipH="1">
            <a:off x="7678477" y="4048112"/>
            <a:ext cx="676643" cy="5450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0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"/>
    </mc:Choice>
    <mc:Fallback xmlns="">
      <p:transition spd="slow" advTm="72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6603011" y="3072840"/>
            <a:ext cx="643606" cy="71054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6324203" y="1662970"/>
            <a:ext cx="643606" cy="71054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869845" y="1556828"/>
            <a:ext cx="643606" cy="71054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27048"/>
            <a:ext cx="4016047" cy="4599432"/>
          </a:xfrm>
        </p:spPr>
        <p:txBody>
          <a:bodyPr>
            <a:normAutofit/>
          </a:bodyPr>
          <a:lstStyle/>
          <a:p>
            <a:r>
              <a:rPr lang="en-US" altLang="ko-KR" sz="2300" dirty="0"/>
              <a:t>Topic-Sensitive </a:t>
            </a:r>
            <a:r>
              <a:rPr lang="en-US" altLang="ko-KR" sz="2300" dirty="0" smtClean="0"/>
              <a:t>PageRank (TSPR) [</a:t>
            </a:r>
            <a:r>
              <a:rPr lang="en-US" altLang="ko-KR" sz="2300" dirty="0" err="1" smtClean="0"/>
              <a:t>Haveliwala</a:t>
            </a:r>
            <a:r>
              <a:rPr lang="en-US" altLang="ko-KR" sz="2300" dirty="0" smtClean="0"/>
              <a:t>, 2002]</a:t>
            </a:r>
          </a:p>
          <a:p>
            <a:pPr lvl="1"/>
            <a:r>
              <a:rPr lang="en-US" altLang="ko-KR" sz="1900" dirty="0" smtClean="0"/>
              <a:t>Calculating a PageRank vector for a each topic with </a:t>
            </a:r>
            <a:r>
              <a:rPr lang="en-US" altLang="ko-KR" sz="1900" b="1" dirty="0" smtClean="0"/>
              <a:t>a topic-based teleportation vector</a:t>
            </a:r>
            <a:endParaRPr lang="en-US" altLang="ko-KR" sz="1900" dirty="0"/>
          </a:p>
          <a:p>
            <a:endParaRPr lang="en-US" altLang="ko-KR" sz="2100" dirty="0" smtClean="0"/>
          </a:p>
          <a:p>
            <a:endParaRPr lang="en-US" altLang="ko-KR" sz="2100" dirty="0"/>
          </a:p>
          <a:p>
            <a:r>
              <a:rPr lang="en-US" altLang="ko-KR" sz="2300" dirty="0" err="1" smtClean="0"/>
              <a:t>TwitterRank</a:t>
            </a:r>
            <a:r>
              <a:rPr lang="en-US" altLang="ko-KR" sz="2300" dirty="0"/>
              <a:t> </a:t>
            </a:r>
            <a:r>
              <a:rPr lang="en-US" altLang="ko-KR" sz="2300" dirty="0" smtClean="0"/>
              <a:t>[</a:t>
            </a:r>
            <a:r>
              <a:rPr lang="en-US" altLang="ko-KR" sz="2300" dirty="0" err="1" smtClean="0"/>
              <a:t>Weng</a:t>
            </a:r>
            <a:r>
              <a:rPr lang="en-US" altLang="ko-KR" sz="2300" dirty="0" smtClean="0"/>
              <a:t> et al., 2010]</a:t>
            </a:r>
            <a:endParaRPr lang="en-US" altLang="ko-KR" sz="2300" dirty="0"/>
          </a:p>
          <a:p>
            <a:pPr lvl="1"/>
            <a:r>
              <a:rPr lang="en-US" altLang="ko-KR" sz="1900" dirty="0" smtClean="0"/>
              <a:t>Considering both the </a:t>
            </a:r>
            <a:r>
              <a:rPr lang="en-US" altLang="ko-KR" sz="1900" b="1" dirty="0" smtClean="0"/>
              <a:t>topical similarity</a:t>
            </a:r>
            <a:r>
              <a:rPr lang="en-US" altLang="ko-KR" sz="1900" dirty="0" smtClean="0"/>
              <a:t> between users and the </a:t>
            </a:r>
            <a:r>
              <a:rPr lang="en-US" altLang="ko-KR" sz="1900" b="1" dirty="0" smtClean="0"/>
              <a:t>link structure</a:t>
            </a:r>
            <a:endParaRPr lang="en-US" altLang="ko-KR" sz="19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Compared Methods (1/3)</a:t>
            </a:r>
            <a:endParaRPr lang="ko-KR" altLang="en-US" dirty="0"/>
          </a:p>
        </p:txBody>
      </p:sp>
      <p:cxnSp>
        <p:nvCxnSpPr>
          <p:cNvPr id="4" name="직선 화살표 연결선 3"/>
          <p:cNvCxnSpPr/>
          <p:nvPr/>
        </p:nvCxnSpPr>
        <p:spPr>
          <a:xfrm flipV="1">
            <a:off x="6085940" y="2395759"/>
            <a:ext cx="370880" cy="33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>
            <a:stCxn id="8" idx="0"/>
          </p:cNvCxnSpPr>
          <p:nvPr/>
        </p:nvCxnSpPr>
        <p:spPr>
          <a:xfrm flipH="1" flipV="1">
            <a:off x="6872819" y="2395760"/>
            <a:ext cx="94655" cy="78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12" y="2478080"/>
            <a:ext cx="509459" cy="5094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82" y="1790334"/>
            <a:ext cx="511200" cy="5112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30" y="3181518"/>
            <a:ext cx="558287" cy="5112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87" y="1656499"/>
            <a:ext cx="511200" cy="5112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93" y="2987539"/>
            <a:ext cx="511200" cy="5112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71" y="3573362"/>
            <a:ext cx="511200" cy="511200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>
            <a:off x="5706510" y="1978053"/>
            <a:ext cx="6176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 flipV="1">
            <a:off x="5781963" y="3072840"/>
            <a:ext cx="73563" cy="425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4911817" y="2320006"/>
            <a:ext cx="170907" cy="597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 flipV="1">
            <a:off x="5320393" y="2260231"/>
            <a:ext cx="132406" cy="168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 flipV="1">
            <a:off x="5320393" y="3437118"/>
            <a:ext cx="386117" cy="2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endCxn id="8" idx="1"/>
          </p:cNvCxnSpPr>
          <p:nvPr/>
        </p:nvCxnSpPr>
        <p:spPr>
          <a:xfrm>
            <a:off x="5930979" y="2987539"/>
            <a:ext cx="757351" cy="449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21303" y="998259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Representative users</a:t>
            </a:r>
          </a:p>
          <a:p>
            <a:r>
              <a:rPr lang="en-US" altLang="ko-KR" sz="1600" dirty="0" smtClean="0"/>
              <a:t>on a given topic</a:t>
            </a:r>
            <a:endParaRPr lang="ko-KR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469822" y="1502199"/>
            <a:ext cx="1560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Teleport Here!</a:t>
            </a:r>
            <a:endParaRPr lang="ko-KR" altLang="en-US" sz="1600" b="1" dirty="0"/>
          </a:p>
        </p:txBody>
      </p:sp>
      <p:cxnSp>
        <p:nvCxnSpPr>
          <p:cNvPr id="28" name="직선 화살표 연결선 27"/>
          <p:cNvCxnSpPr>
            <a:stCxn id="25" idx="1"/>
          </p:cNvCxnSpPr>
          <p:nvPr/>
        </p:nvCxnSpPr>
        <p:spPr>
          <a:xfrm flipH="1">
            <a:off x="5642084" y="1290647"/>
            <a:ext cx="1379219" cy="228685"/>
          </a:xfrm>
          <a:prstGeom prst="straightConnector1">
            <a:avLst/>
          </a:prstGeom>
          <a:ln w="349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26" idx="1"/>
          </p:cNvCxnSpPr>
          <p:nvPr/>
        </p:nvCxnSpPr>
        <p:spPr>
          <a:xfrm flipH="1">
            <a:off x="7219251" y="1671476"/>
            <a:ext cx="250571" cy="1229032"/>
          </a:xfrm>
          <a:prstGeom prst="straightConnector1">
            <a:avLst/>
          </a:prstGeom>
          <a:ln w="349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 flipH="1">
            <a:off x="7028599" y="1627048"/>
            <a:ext cx="208683" cy="319526"/>
          </a:xfrm>
          <a:prstGeom prst="straightConnector1">
            <a:avLst/>
          </a:prstGeom>
          <a:ln w="349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37" y="4658051"/>
            <a:ext cx="511200" cy="51120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77" y="5789903"/>
            <a:ext cx="511200" cy="511200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41" y="5081183"/>
            <a:ext cx="509459" cy="509459"/>
          </a:xfrm>
          <a:prstGeom prst="rect">
            <a:avLst/>
          </a:prstGeom>
        </p:spPr>
      </p:pic>
      <p:cxnSp>
        <p:nvCxnSpPr>
          <p:cNvPr id="46" name="직선 화살표 연결선 45"/>
          <p:cNvCxnSpPr>
            <a:stCxn id="45" idx="3"/>
            <a:endCxn id="42" idx="1"/>
          </p:cNvCxnSpPr>
          <p:nvPr/>
        </p:nvCxnSpPr>
        <p:spPr>
          <a:xfrm flipV="1">
            <a:off x="5067200" y="4913651"/>
            <a:ext cx="2203837" cy="42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45" idx="3"/>
            <a:endCxn id="44" idx="1"/>
          </p:cNvCxnSpPr>
          <p:nvPr/>
        </p:nvCxnSpPr>
        <p:spPr>
          <a:xfrm>
            <a:off x="5067200" y="5335913"/>
            <a:ext cx="2332277" cy="709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69071" y="5536057"/>
            <a:ext cx="800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User A</a:t>
            </a:r>
            <a:endParaRPr lang="ko-KR" alt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7159554" y="5170339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User B</a:t>
            </a:r>
            <a:endParaRPr lang="ko-KR" alt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7211993" y="6315860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User C</a:t>
            </a:r>
            <a:endParaRPr lang="ko-KR" alt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7724029" y="4595016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Publish</a:t>
            </a:r>
          </a:p>
          <a:p>
            <a:r>
              <a:rPr lang="en-US" altLang="ko-KR" sz="1600" dirty="0" smtClean="0"/>
              <a:t>500 tweets</a:t>
            </a:r>
            <a:endParaRPr lang="ko-KR" alt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7782237" y="5753115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Publish</a:t>
            </a:r>
          </a:p>
          <a:p>
            <a:r>
              <a:rPr lang="en-US" altLang="ko-KR" sz="1600" dirty="0" smtClean="0"/>
              <a:t>1000 tweets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rot="20999995">
                <a:off x="5055595" y="4621347"/>
                <a:ext cx="2224455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charset="0"/>
                            </a:rPr>
                            <m:t>500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charset="0"/>
                            </a:rPr>
                            <m:t>500+1000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𝑠𝑖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99995">
                <a:off x="5055595" y="4621347"/>
                <a:ext cx="2224455" cy="471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rot="932537">
                <a:off x="5129600" y="5730164"/>
                <a:ext cx="22151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charset="0"/>
                            </a:rPr>
                            <m:t>1000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charset="0"/>
                            </a:rPr>
                            <m:t>500+1000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𝑠𝑖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32537">
                <a:off x="5129600" y="5730164"/>
                <a:ext cx="2215158" cy="4667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5739866" y="4269511"/>
            <a:ext cx="1624547" cy="338554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CI Assumption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82713" y="3073862"/>
            <a:ext cx="140294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No Contents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날짜 개체 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27" name="바닥글 개체 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042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35"/>
    </mc:Choice>
    <mc:Fallback xmlns="">
      <p:transition spd="slow" advTm="5833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100" dirty="0"/>
              <a:t>Topic Affinity Propagation for PageRank with Topic-based </a:t>
            </a:r>
            <a:r>
              <a:rPr lang="en-US" altLang="ko-KR" sz="2100" dirty="0" smtClean="0"/>
              <a:t>Influence (TAP-TPRI) [Tang et al., 2009]</a:t>
            </a:r>
          </a:p>
          <a:p>
            <a:pPr lvl="1"/>
            <a:r>
              <a:rPr lang="en-US" altLang="ko-KR" sz="1800" dirty="0" smtClean="0"/>
              <a:t>Considering both the </a:t>
            </a:r>
            <a:r>
              <a:rPr lang="en-US" altLang="ko-KR" sz="1800" b="1" dirty="0" smtClean="0"/>
              <a:t>topic distribution </a:t>
            </a:r>
            <a:r>
              <a:rPr lang="en-US" altLang="ko-KR" sz="1800" dirty="0" smtClean="0"/>
              <a:t>and the </a:t>
            </a:r>
            <a:r>
              <a:rPr lang="en-US" altLang="ko-KR" sz="1800" b="1" dirty="0" smtClean="0"/>
              <a:t>existing network structure</a:t>
            </a:r>
            <a:endParaRPr lang="en-US" altLang="ko-KR" sz="1800" dirty="0" smtClean="0"/>
          </a:p>
          <a:p>
            <a:pPr lvl="1"/>
            <a:endParaRPr lang="en-US" altLang="ko-KR" sz="1400" dirty="0" smtClean="0"/>
          </a:p>
          <a:p>
            <a:pPr lvl="1"/>
            <a:endParaRPr lang="en-US" altLang="ko-KR" sz="1400" dirty="0" smtClean="0"/>
          </a:p>
          <a:p>
            <a:pPr lvl="1"/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100" dirty="0" smtClean="0"/>
              <a:t>Linear Regression</a:t>
            </a:r>
          </a:p>
          <a:p>
            <a:pPr lvl="1"/>
            <a:r>
              <a:rPr lang="en-US" altLang="ko-KR" sz="1800" dirty="0" smtClean="0"/>
              <a:t>Using</a:t>
            </a:r>
            <a:r>
              <a:rPr lang="en-US" altLang="ko-KR" sz="1800" b="1" dirty="0" smtClean="0"/>
              <a:t> only vertex features </a:t>
            </a:r>
            <a:r>
              <a:rPr lang="en-US" altLang="ko-KR" sz="1800" dirty="0" smtClean="0"/>
              <a:t>to build a regression model</a:t>
            </a:r>
          </a:p>
          <a:p>
            <a:pPr marL="342900" lvl="1" indent="0">
              <a:buNone/>
            </a:pPr>
            <a:endParaRPr lang="en-US" altLang="ko-KR" sz="1700" dirty="0" smtClean="0"/>
          </a:p>
          <a:p>
            <a:pPr marL="342900" lvl="1" indent="0">
              <a:buNone/>
            </a:pPr>
            <a:endParaRPr lang="ko-KR" altLang="en-US" sz="2000" dirty="0"/>
          </a:p>
        </p:txBody>
      </p:sp>
      <p:cxnSp>
        <p:nvCxnSpPr>
          <p:cNvPr id="286" name="직선 연결선[R] 9"/>
          <p:cNvCxnSpPr/>
          <p:nvPr/>
        </p:nvCxnSpPr>
        <p:spPr>
          <a:xfrm>
            <a:off x="3777674" y="2885009"/>
            <a:ext cx="13463" cy="207907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Compared Methods (2/3)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96" y="3338781"/>
            <a:ext cx="509459" cy="5094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01" y="3203440"/>
            <a:ext cx="511200" cy="5112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92" y="4078696"/>
            <a:ext cx="511200" cy="5112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98" y="4212495"/>
            <a:ext cx="511200" cy="511200"/>
          </a:xfrm>
          <a:prstGeom prst="rect">
            <a:avLst/>
          </a:prstGeom>
        </p:spPr>
      </p:pic>
      <p:cxnSp>
        <p:nvCxnSpPr>
          <p:cNvPr id="13" name="직선 화살표 연결선 12"/>
          <p:cNvCxnSpPr>
            <a:endCxn id="6" idx="1"/>
          </p:cNvCxnSpPr>
          <p:nvPr/>
        </p:nvCxnSpPr>
        <p:spPr>
          <a:xfrm>
            <a:off x="2092000" y="3470089"/>
            <a:ext cx="924196" cy="123422"/>
          </a:xfrm>
          <a:prstGeom prst="straightConnector1">
            <a:avLst/>
          </a:prstGeom>
          <a:ln w="158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9" idx="2"/>
            <a:endCxn id="10" idx="0"/>
          </p:cNvCxnSpPr>
          <p:nvPr/>
        </p:nvCxnSpPr>
        <p:spPr>
          <a:xfrm flipH="1">
            <a:off x="1841892" y="3714640"/>
            <a:ext cx="140509" cy="364056"/>
          </a:xfrm>
          <a:prstGeom prst="straightConnector1">
            <a:avLst/>
          </a:prstGeom>
          <a:ln w="158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11" idx="1"/>
          </p:cNvCxnSpPr>
          <p:nvPr/>
        </p:nvCxnSpPr>
        <p:spPr>
          <a:xfrm flipH="1" flipV="1">
            <a:off x="1960419" y="4333624"/>
            <a:ext cx="741379" cy="134471"/>
          </a:xfrm>
          <a:prstGeom prst="straightConnector1">
            <a:avLst/>
          </a:prstGeom>
          <a:ln w="158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1" idx="0"/>
            <a:endCxn id="6" idx="2"/>
          </p:cNvCxnSpPr>
          <p:nvPr/>
        </p:nvCxnSpPr>
        <p:spPr>
          <a:xfrm flipV="1">
            <a:off x="2957398" y="3848240"/>
            <a:ext cx="313528" cy="364255"/>
          </a:xfrm>
          <a:prstGeom prst="straightConnector1">
            <a:avLst/>
          </a:prstGeom>
          <a:ln w="158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오른쪽 화살표 43"/>
          <p:cNvSpPr/>
          <p:nvPr/>
        </p:nvSpPr>
        <p:spPr>
          <a:xfrm>
            <a:off x="3602839" y="3735687"/>
            <a:ext cx="635970" cy="377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4" name="표 7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0366597"/>
                  </p:ext>
                </p:extLst>
              </p:nvPr>
            </p:nvGraphicFramePr>
            <p:xfrm>
              <a:off x="495433" y="3235432"/>
              <a:ext cx="961743" cy="5698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61743">
                      <a:extLst>
                        <a:ext uri="{9D8B030D-6E8A-4147-A177-3AD203B41FA5}">
                          <a16:colId xmlns:a16="http://schemas.microsoft.com/office/drawing/2014/main" val="2857258169"/>
                        </a:ext>
                      </a:extLst>
                    </a:gridCol>
                  </a:tblGrid>
                  <a:tr h="28492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/>
                            <a:t>Topic 1 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2673035"/>
                      </a:ext>
                    </a:extLst>
                  </a:tr>
                  <a:tr h="28492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/>
                            <a:t>Topic 2 :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ko-KR" altLang="en-US" sz="14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74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4" name="표 7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0366597"/>
                  </p:ext>
                </p:extLst>
              </p:nvPr>
            </p:nvGraphicFramePr>
            <p:xfrm>
              <a:off x="495433" y="3235432"/>
              <a:ext cx="961743" cy="5698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61743">
                      <a:extLst>
                        <a:ext uri="{9D8B030D-6E8A-4147-A177-3AD203B41FA5}">
                          <a16:colId xmlns:a16="http://schemas.microsoft.com/office/drawing/2014/main" val="2857258169"/>
                        </a:ext>
                      </a:extLst>
                    </a:gridCol>
                  </a:tblGrid>
                  <a:tr h="2849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29" t="-6250" r="-1258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2673035"/>
                      </a:ext>
                    </a:extLst>
                  </a:tr>
                  <a:tr h="2849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29" t="-108511" r="-1258" b="-23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745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8" name="TextBox 87"/>
          <p:cNvSpPr txBox="1"/>
          <p:nvPr/>
        </p:nvSpPr>
        <p:spPr>
          <a:xfrm>
            <a:off x="210465" y="2916779"/>
            <a:ext cx="1517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Topic distribution</a:t>
            </a:r>
            <a:endParaRPr lang="ko-KR" altLang="en-US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3916762" y="4284940"/>
            <a:ext cx="1624547" cy="338554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CI Assumption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61143" y="5881125"/>
            <a:ext cx="167866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No Interactions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57181" y="5873600"/>
                <a:ext cx="3848874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181" y="5873600"/>
                <a:ext cx="3848874" cy="289182"/>
              </a:xfrm>
              <a:prstGeom prst="rect">
                <a:avLst/>
              </a:prstGeom>
              <a:blipFill>
                <a:blip r:embed="rId1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994031" y="6200241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Influence score</a:t>
            </a:r>
            <a:endParaRPr lang="ko-KR" altLang="en-US" sz="1600" dirty="0"/>
          </a:p>
        </p:txBody>
      </p:sp>
      <p:cxnSp>
        <p:nvCxnSpPr>
          <p:cNvPr id="45" name="직선 화살표 연결선 44"/>
          <p:cNvCxnSpPr>
            <a:endCxn id="43" idx="3"/>
          </p:cNvCxnSpPr>
          <p:nvPr/>
        </p:nvCxnSpPr>
        <p:spPr>
          <a:xfrm flipH="1">
            <a:off x="2570103" y="6155356"/>
            <a:ext cx="179297" cy="21416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63060" y="6195247"/>
            <a:ext cx="1463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Vertex feature</a:t>
            </a:r>
            <a:endParaRPr lang="ko-KR" altLang="en-US" sz="1600" dirty="0"/>
          </a:p>
        </p:txBody>
      </p:sp>
      <p:cxnSp>
        <p:nvCxnSpPr>
          <p:cNvPr id="47" name="직선 화살표 연결선 46"/>
          <p:cNvCxnSpPr>
            <a:endCxn id="46" idx="1"/>
          </p:cNvCxnSpPr>
          <p:nvPr/>
        </p:nvCxnSpPr>
        <p:spPr>
          <a:xfrm>
            <a:off x="5782013" y="6200241"/>
            <a:ext cx="181047" cy="16428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Freeform 59"/>
              <p:cNvSpPr>
                <a:spLocks/>
              </p:cNvSpPr>
              <p:nvPr/>
            </p:nvSpPr>
            <p:spPr bwMode="auto">
              <a:xfrm>
                <a:off x="5492374" y="4606282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2" name="Freeform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374" y="4606282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Freeform 59"/>
              <p:cNvSpPr>
                <a:spLocks/>
              </p:cNvSpPr>
              <p:nvPr/>
            </p:nvSpPr>
            <p:spPr bwMode="auto">
              <a:xfrm>
                <a:off x="6096681" y="4243931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3" name="Freeform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681" y="4243931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Freeform 59"/>
              <p:cNvSpPr>
                <a:spLocks/>
              </p:cNvSpPr>
              <p:nvPr/>
            </p:nvSpPr>
            <p:spPr bwMode="auto">
              <a:xfrm>
                <a:off x="6815221" y="4606281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4" name="Freeform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5221" y="4606281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Freeform 59"/>
              <p:cNvSpPr>
                <a:spLocks/>
              </p:cNvSpPr>
              <p:nvPr/>
            </p:nvSpPr>
            <p:spPr bwMode="auto">
              <a:xfrm>
                <a:off x="7542157" y="4249277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5" name="Freeform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2157" y="4249277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Freeform 59"/>
              <p:cNvSpPr>
                <a:spLocks/>
              </p:cNvSpPr>
              <p:nvPr/>
            </p:nvSpPr>
            <p:spPr bwMode="auto">
              <a:xfrm>
                <a:off x="5492374" y="3611216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6" name="Freeform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374" y="3611216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blipFill>
                <a:blip r:embed="rId16"/>
                <a:stretch>
                  <a:fillRect/>
                </a:stretch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Freeform 59"/>
              <p:cNvSpPr>
                <a:spLocks/>
              </p:cNvSpPr>
              <p:nvPr/>
            </p:nvSpPr>
            <p:spPr bwMode="auto">
              <a:xfrm>
                <a:off x="6096681" y="3020033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7" name="Freeform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681" y="3020033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Freeform 59"/>
              <p:cNvSpPr>
                <a:spLocks/>
              </p:cNvSpPr>
              <p:nvPr/>
            </p:nvSpPr>
            <p:spPr bwMode="auto">
              <a:xfrm>
                <a:off x="6815221" y="3611215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8" name="Freeform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5221" y="3611215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7537897" y="3116687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9" name="Freeform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7897" y="3116687"/>
                <a:ext cx="355600" cy="354013"/>
              </a:xfrm>
              <a:custGeom>
                <a:avLst/>
                <a:gdLst>
                  <a:gd name="T0" fmla="*/ 0 w 1512"/>
                  <a:gd name="T1" fmla="*/ 756 h 1512"/>
                  <a:gd name="T2" fmla="*/ 0 w 1512"/>
                  <a:gd name="T3" fmla="*/ 756 h 1512"/>
                  <a:gd name="T4" fmla="*/ 756 w 1512"/>
                  <a:gd name="T5" fmla="*/ 0 h 1512"/>
                  <a:gd name="T6" fmla="*/ 1512 w 1512"/>
                  <a:gd name="T7" fmla="*/ 756 h 1512"/>
                  <a:gd name="T8" fmla="*/ 756 w 1512"/>
                  <a:gd name="T9" fmla="*/ 1512 h 1512"/>
                  <a:gd name="T10" fmla="*/ 0 w 1512"/>
                  <a:gd name="T11" fmla="*/ 756 h 1512"/>
                  <a:gd name="T12" fmla="*/ 0 w 1512"/>
                  <a:gd name="T13" fmla="*/ 75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2" h="1512">
                    <a:moveTo>
                      <a:pt x="0" y="756"/>
                    </a:moveTo>
                    <a:lnTo>
                      <a:pt x="0" y="756"/>
                    </a:lnTo>
                    <a:cubicBezTo>
                      <a:pt x="0" y="339"/>
                      <a:pt x="338" y="0"/>
                      <a:pt x="756" y="0"/>
                    </a:cubicBezTo>
                    <a:cubicBezTo>
                      <a:pt x="1173" y="0"/>
                      <a:pt x="1512" y="339"/>
                      <a:pt x="1512" y="756"/>
                    </a:cubicBezTo>
                    <a:cubicBezTo>
                      <a:pt x="1512" y="1174"/>
                      <a:pt x="1173" y="1512"/>
                      <a:pt x="756" y="1512"/>
                    </a:cubicBezTo>
                    <a:cubicBezTo>
                      <a:pt x="338" y="1512"/>
                      <a:pt x="0" y="1174"/>
                      <a:pt x="0" y="756"/>
                    </a:cubicBezTo>
                    <a:lnTo>
                      <a:pt x="0" y="756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1" name="직선 연결선 200"/>
          <p:cNvCxnSpPr>
            <a:stCxn id="196" idx="4"/>
            <a:endCxn id="192" idx="2"/>
          </p:cNvCxnSpPr>
          <p:nvPr/>
        </p:nvCxnSpPr>
        <p:spPr>
          <a:xfrm>
            <a:off x="5670174" y="3965229"/>
            <a:ext cx="0" cy="641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연결선 201"/>
          <p:cNvCxnSpPr>
            <a:stCxn id="197" idx="4"/>
            <a:endCxn id="193" idx="2"/>
          </p:cNvCxnSpPr>
          <p:nvPr/>
        </p:nvCxnSpPr>
        <p:spPr>
          <a:xfrm>
            <a:off x="6274481" y="3374046"/>
            <a:ext cx="0" cy="869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직선 연결선 204"/>
          <p:cNvCxnSpPr/>
          <p:nvPr/>
        </p:nvCxnSpPr>
        <p:spPr>
          <a:xfrm flipH="1">
            <a:off x="5810078" y="3313012"/>
            <a:ext cx="338343" cy="361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직선 연결선 208"/>
          <p:cNvCxnSpPr/>
          <p:nvPr/>
        </p:nvCxnSpPr>
        <p:spPr>
          <a:xfrm flipH="1">
            <a:off x="7141041" y="3405673"/>
            <a:ext cx="449885" cy="26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연결선 213"/>
          <p:cNvCxnSpPr>
            <a:stCxn id="199" idx="0"/>
            <a:endCxn id="197" idx="3"/>
          </p:cNvCxnSpPr>
          <p:nvPr/>
        </p:nvCxnSpPr>
        <p:spPr>
          <a:xfrm flipH="1" flipV="1">
            <a:off x="6452281" y="3197040"/>
            <a:ext cx="1085616" cy="96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직선 연결선 216"/>
          <p:cNvCxnSpPr>
            <a:stCxn id="198" idx="0"/>
            <a:endCxn id="196" idx="3"/>
          </p:cNvCxnSpPr>
          <p:nvPr/>
        </p:nvCxnSpPr>
        <p:spPr>
          <a:xfrm flipH="1">
            <a:off x="5847974" y="3788222"/>
            <a:ext cx="96724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 flipH="1" flipV="1">
            <a:off x="6395116" y="3311179"/>
            <a:ext cx="490783" cy="358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>
            <a:stCxn id="198" idx="4"/>
            <a:endCxn id="194" idx="2"/>
          </p:cNvCxnSpPr>
          <p:nvPr/>
        </p:nvCxnSpPr>
        <p:spPr>
          <a:xfrm>
            <a:off x="6993021" y="3965228"/>
            <a:ext cx="0" cy="641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직선 연결선 229"/>
          <p:cNvCxnSpPr>
            <a:stCxn id="199" idx="4"/>
            <a:endCxn id="195" idx="2"/>
          </p:cNvCxnSpPr>
          <p:nvPr/>
        </p:nvCxnSpPr>
        <p:spPr>
          <a:xfrm>
            <a:off x="7715697" y="3470700"/>
            <a:ext cx="4260" cy="778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직사각형 233"/>
          <p:cNvSpPr/>
          <p:nvPr/>
        </p:nvSpPr>
        <p:spPr>
          <a:xfrm>
            <a:off x="5610540" y="4273143"/>
            <a:ext cx="111839" cy="1118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직사각형 234"/>
          <p:cNvSpPr/>
          <p:nvPr/>
        </p:nvSpPr>
        <p:spPr>
          <a:xfrm>
            <a:off x="6219758" y="3935610"/>
            <a:ext cx="111839" cy="1118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직사각형 235"/>
          <p:cNvSpPr/>
          <p:nvPr/>
        </p:nvSpPr>
        <p:spPr>
          <a:xfrm>
            <a:off x="6933690" y="4268324"/>
            <a:ext cx="111839" cy="1118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7" name="직사각형 236"/>
          <p:cNvSpPr/>
          <p:nvPr/>
        </p:nvSpPr>
        <p:spPr>
          <a:xfrm>
            <a:off x="7664037" y="3928795"/>
            <a:ext cx="111839" cy="1118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직사각형 237"/>
          <p:cNvSpPr/>
          <p:nvPr/>
        </p:nvSpPr>
        <p:spPr>
          <a:xfrm>
            <a:off x="6983327" y="3196326"/>
            <a:ext cx="111839" cy="111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9" name="직사각형 238"/>
          <p:cNvSpPr/>
          <p:nvPr/>
        </p:nvSpPr>
        <p:spPr>
          <a:xfrm>
            <a:off x="7300476" y="3490568"/>
            <a:ext cx="111839" cy="111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0" name="직사각형 239"/>
          <p:cNvSpPr/>
          <p:nvPr/>
        </p:nvSpPr>
        <p:spPr>
          <a:xfrm>
            <a:off x="5970258" y="3400598"/>
            <a:ext cx="111839" cy="111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직사각형 240"/>
          <p:cNvSpPr/>
          <p:nvPr/>
        </p:nvSpPr>
        <p:spPr>
          <a:xfrm>
            <a:off x="6531693" y="3736401"/>
            <a:ext cx="111839" cy="111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직사각형 241"/>
          <p:cNvSpPr/>
          <p:nvPr/>
        </p:nvSpPr>
        <p:spPr>
          <a:xfrm>
            <a:off x="7381013" y="2822093"/>
            <a:ext cx="111839" cy="111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5" name="직선 연결선 244"/>
          <p:cNvCxnSpPr>
            <a:stCxn id="242" idx="1"/>
          </p:cNvCxnSpPr>
          <p:nvPr/>
        </p:nvCxnSpPr>
        <p:spPr>
          <a:xfrm flipH="1">
            <a:off x="6406055" y="2878013"/>
            <a:ext cx="974958" cy="2070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직선 연결선 249"/>
          <p:cNvCxnSpPr>
            <a:stCxn id="242" idx="1"/>
          </p:cNvCxnSpPr>
          <p:nvPr/>
        </p:nvCxnSpPr>
        <p:spPr>
          <a:xfrm flipH="1">
            <a:off x="5854241" y="2878013"/>
            <a:ext cx="1526772" cy="8576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직선 연결선 252"/>
          <p:cNvCxnSpPr>
            <a:stCxn id="242" idx="2"/>
            <a:endCxn id="198" idx="2"/>
          </p:cNvCxnSpPr>
          <p:nvPr/>
        </p:nvCxnSpPr>
        <p:spPr>
          <a:xfrm flipH="1">
            <a:off x="6993021" y="2933932"/>
            <a:ext cx="443912" cy="6772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직선 연결선 255"/>
          <p:cNvCxnSpPr>
            <a:stCxn id="242" idx="3"/>
            <a:endCxn id="199" idx="2"/>
          </p:cNvCxnSpPr>
          <p:nvPr/>
        </p:nvCxnSpPr>
        <p:spPr>
          <a:xfrm>
            <a:off x="7492852" y="2878013"/>
            <a:ext cx="222845" cy="2386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직사각형 265"/>
          <p:cNvSpPr/>
          <p:nvPr/>
        </p:nvSpPr>
        <p:spPr>
          <a:xfrm>
            <a:off x="6624821" y="3464438"/>
            <a:ext cx="111839" cy="111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8" name="TextBox 267"/>
          <p:cNvSpPr txBox="1"/>
          <p:nvPr/>
        </p:nvSpPr>
        <p:spPr>
          <a:xfrm>
            <a:off x="7991954" y="3817086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Node feature</a:t>
            </a:r>
          </a:p>
          <a:p>
            <a:r>
              <a:rPr lang="en-US" altLang="ko-KR" sz="1400" dirty="0" smtClean="0"/>
              <a:t>function</a:t>
            </a:r>
            <a:endParaRPr lang="ko-KR" altLang="en-US" sz="1400" dirty="0"/>
          </a:p>
        </p:txBody>
      </p:sp>
      <p:sp>
        <p:nvSpPr>
          <p:cNvPr id="269" name="TextBox 268"/>
          <p:cNvSpPr txBox="1"/>
          <p:nvPr/>
        </p:nvSpPr>
        <p:spPr>
          <a:xfrm>
            <a:off x="7975100" y="3212467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Edge feature</a:t>
            </a:r>
          </a:p>
          <a:p>
            <a:r>
              <a:rPr lang="en-US" altLang="ko-KR" sz="1400" dirty="0" smtClean="0"/>
              <a:t>function</a:t>
            </a:r>
            <a:endParaRPr lang="ko-KR" altLang="en-US" sz="1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7701315" y="2513114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Global feature</a:t>
            </a:r>
          </a:p>
          <a:p>
            <a:r>
              <a:rPr lang="en-US" altLang="ko-KR" sz="1400" dirty="0" smtClean="0"/>
              <a:t>function</a:t>
            </a:r>
            <a:endParaRPr lang="ko-KR" altLang="en-US" sz="1400" dirty="0"/>
          </a:p>
        </p:txBody>
      </p:sp>
      <p:cxnSp>
        <p:nvCxnSpPr>
          <p:cNvPr id="271" name="직선 화살표 연결선 270"/>
          <p:cNvCxnSpPr/>
          <p:nvPr/>
        </p:nvCxnSpPr>
        <p:spPr>
          <a:xfrm>
            <a:off x="2127123" y="3676825"/>
            <a:ext cx="666898" cy="604936"/>
          </a:xfrm>
          <a:prstGeom prst="straightConnector1">
            <a:avLst/>
          </a:prstGeom>
          <a:ln w="158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281"/>
          <p:cNvSpPr txBox="1"/>
          <p:nvPr/>
        </p:nvSpPr>
        <p:spPr>
          <a:xfrm>
            <a:off x="4316991" y="4860427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Node/user</a:t>
            </a:r>
            <a:endParaRPr lang="ko-KR" altLang="en-US" sz="1400" dirty="0"/>
          </a:p>
        </p:txBody>
      </p:sp>
      <p:sp>
        <p:nvSpPr>
          <p:cNvPr id="283" name="TextBox 282"/>
          <p:cNvSpPr txBox="1"/>
          <p:nvPr/>
        </p:nvSpPr>
        <p:spPr>
          <a:xfrm>
            <a:off x="5004391" y="2692898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Social link</a:t>
            </a:r>
            <a:endParaRPr lang="ko-KR" altLang="en-US" sz="1400" dirty="0"/>
          </a:p>
        </p:txBody>
      </p:sp>
      <p:sp>
        <p:nvSpPr>
          <p:cNvPr id="284" name="TextBox 283"/>
          <p:cNvSpPr txBox="1"/>
          <p:nvPr/>
        </p:nvSpPr>
        <p:spPr>
          <a:xfrm>
            <a:off x="4050776" y="2916009"/>
            <a:ext cx="1952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Nodes that have the highest influence on the current node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5" name="표 28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216721"/>
                  </p:ext>
                </p:extLst>
              </p:nvPr>
            </p:nvGraphicFramePr>
            <p:xfrm>
              <a:off x="4757254" y="3648809"/>
              <a:ext cx="685127" cy="5498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85127">
                      <a:extLst>
                        <a:ext uri="{9D8B030D-6E8A-4147-A177-3AD203B41FA5}">
                          <a16:colId xmlns:a16="http://schemas.microsoft.com/office/drawing/2014/main" val="891900543"/>
                        </a:ext>
                      </a:extLst>
                    </a:gridCol>
                  </a:tblGrid>
                  <a:tr h="274946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7559509"/>
                      </a:ext>
                    </a:extLst>
                  </a:tr>
                  <a:tr h="274946"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45226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5" name="표 28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216721"/>
                  </p:ext>
                </p:extLst>
              </p:nvPr>
            </p:nvGraphicFramePr>
            <p:xfrm>
              <a:off x="4757254" y="3648809"/>
              <a:ext cx="685127" cy="5498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85127">
                      <a:extLst>
                        <a:ext uri="{9D8B030D-6E8A-4147-A177-3AD203B41FA5}">
                          <a16:colId xmlns:a16="http://schemas.microsoft.com/office/drawing/2014/main" val="891900543"/>
                        </a:ext>
                      </a:extLst>
                    </a:gridCol>
                  </a:tblGrid>
                  <a:tr h="27494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885" t="-2174" r="-1770" b="-1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7559509"/>
                      </a:ext>
                    </a:extLst>
                  </a:tr>
                  <a:tr h="27494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885" t="-104444" r="-1770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452263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9" name="직선 화살표 연결선 288"/>
          <p:cNvCxnSpPr/>
          <p:nvPr/>
        </p:nvCxnSpPr>
        <p:spPr>
          <a:xfrm>
            <a:off x="5749201" y="2900682"/>
            <a:ext cx="136422" cy="652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직선 화살표 연결선 291"/>
          <p:cNvCxnSpPr/>
          <p:nvPr/>
        </p:nvCxnSpPr>
        <p:spPr>
          <a:xfrm>
            <a:off x="5424301" y="3400598"/>
            <a:ext cx="175864" cy="202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직선 화살표 연결선 296"/>
          <p:cNvCxnSpPr>
            <a:stCxn id="282" idx="3"/>
          </p:cNvCxnSpPr>
          <p:nvPr/>
        </p:nvCxnSpPr>
        <p:spPr>
          <a:xfrm flipV="1">
            <a:off x="5327204" y="4803867"/>
            <a:ext cx="152257" cy="210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직선 화살표 연결선 302"/>
          <p:cNvCxnSpPr>
            <a:stCxn id="270" idx="1"/>
            <a:endCxn id="242" idx="0"/>
          </p:cNvCxnSpPr>
          <p:nvPr/>
        </p:nvCxnSpPr>
        <p:spPr>
          <a:xfrm flipH="1">
            <a:off x="7436933" y="2774724"/>
            <a:ext cx="264382" cy="47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직선 화살표 연결선 307"/>
          <p:cNvCxnSpPr>
            <a:stCxn id="269" idx="1"/>
            <a:endCxn id="239" idx="3"/>
          </p:cNvCxnSpPr>
          <p:nvPr/>
        </p:nvCxnSpPr>
        <p:spPr>
          <a:xfrm flipH="1">
            <a:off x="7412315" y="3474077"/>
            <a:ext cx="562785" cy="72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직선 화살표 연결선 312"/>
          <p:cNvCxnSpPr>
            <a:stCxn id="268" idx="1"/>
            <a:endCxn id="237" idx="3"/>
          </p:cNvCxnSpPr>
          <p:nvPr/>
        </p:nvCxnSpPr>
        <p:spPr>
          <a:xfrm flipH="1" flipV="1">
            <a:off x="7775876" y="3984715"/>
            <a:ext cx="216078" cy="93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직사각형 317"/>
          <p:cNvSpPr/>
          <p:nvPr/>
        </p:nvSpPr>
        <p:spPr>
          <a:xfrm>
            <a:off x="235881" y="2935729"/>
            <a:ext cx="1442634" cy="9473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0" name="TextBox 319"/>
          <p:cNvSpPr txBox="1"/>
          <p:nvPr/>
        </p:nvSpPr>
        <p:spPr>
          <a:xfrm>
            <a:off x="432477" y="3859988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Node feature</a:t>
            </a:r>
            <a:endParaRPr lang="ko-KR" altLang="en-US" sz="1200" dirty="0"/>
          </a:p>
        </p:txBody>
      </p:sp>
      <p:sp>
        <p:nvSpPr>
          <p:cNvPr id="321" name="TextBox 320"/>
          <p:cNvSpPr txBox="1"/>
          <p:nvPr/>
        </p:nvSpPr>
        <p:spPr>
          <a:xfrm>
            <a:off x="2115847" y="3225105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Edge feature</a:t>
            </a:r>
            <a:endParaRPr lang="ko-KR" altLang="en-US" sz="120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3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38"/>
    </mc:Choice>
    <mc:Fallback xmlns="">
      <p:transition spd="slow" advTm="3363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Compared Methods (3/3)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713169"/>
              </p:ext>
            </p:extLst>
          </p:nvPr>
        </p:nvGraphicFramePr>
        <p:xfrm>
          <a:off x="953824" y="2775087"/>
          <a:ext cx="7230361" cy="1783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98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Content</a:t>
                      </a:r>
                      <a:r>
                        <a:rPr lang="en-US" altLang="ko-KR" baseline="0" dirty="0" smtClean="0"/>
                        <a:t> Use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Interaction</a:t>
                      </a:r>
                      <a:r>
                        <a:rPr lang="en-US" altLang="ko-KR" baseline="0" dirty="0" smtClean="0"/>
                        <a:t> Use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No</a:t>
                      </a:r>
                      <a:r>
                        <a:rPr lang="en-US" altLang="ko-KR" baseline="0" dirty="0" smtClean="0"/>
                        <a:t> CI Assumption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Learning Method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TSPR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Unsupervised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TwitterRank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△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Unsupervised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TAP-TPRI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△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Supervised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Regression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△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Supervised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TISC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O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O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O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Supervised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953823" y="4253005"/>
            <a:ext cx="7230361" cy="305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40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7"/>
    </mc:Choice>
    <mc:Fallback xmlns="">
      <p:transition spd="slow" advTm="1224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Pinterest</a:t>
            </a:r>
            <a:r>
              <a:rPr lang="en-US" altLang="ko-KR" dirty="0" smtClean="0"/>
              <a:t> (https://www.pinterest.com) </a:t>
            </a:r>
          </a:p>
          <a:p>
            <a:pPr lvl="1"/>
            <a:r>
              <a:rPr lang="en-US" altLang="ko-KR" dirty="0" smtClean="0"/>
              <a:t>Crawled from June to August in 2015</a:t>
            </a:r>
          </a:p>
          <a:p>
            <a:r>
              <a:rPr lang="en-US" altLang="ko-KR" b="1" dirty="0" smtClean="0"/>
              <a:t>Scoop.it </a:t>
            </a:r>
            <a:r>
              <a:rPr lang="en-US" altLang="ko-KR" dirty="0" smtClean="0"/>
              <a:t>(http://www.scoop.it)</a:t>
            </a:r>
          </a:p>
          <a:p>
            <a:pPr lvl="1"/>
            <a:r>
              <a:rPr lang="en-US" altLang="ko-KR" dirty="0" smtClean="0"/>
              <a:t>Crawled from July </a:t>
            </a:r>
            <a:r>
              <a:rPr lang="en-US" altLang="ko-KR" dirty="0"/>
              <a:t>to September in </a:t>
            </a:r>
            <a:r>
              <a:rPr lang="en-US" altLang="ko-KR" dirty="0" smtClean="0"/>
              <a:t>2013</a:t>
            </a:r>
          </a:p>
          <a:p>
            <a:pPr lvl="1"/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Real-World Datasets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58770"/>
              </p:ext>
            </p:extLst>
          </p:nvPr>
        </p:nvGraphicFramePr>
        <p:xfrm>
          <a:off x="1536031" y="3337560"/>
          <a:ext cx="6390005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83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Pinterest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/>
                        <a:t>Scoop.it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# All Vertices</a:t>
                      </a:r>
                      <a:endParaRPr lang="ko-KR" altLang="en-US" sz="1600" b="1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cs-CZ" altLang="ko-KR" sz="1600" b="1" dirty="0" smtClean="0"/>
                        <a:t>4,405,821 </a:t>
                      </a:r>
                      <a:endParaRPr lang="ko-KR" altLang="en-US" sz="1600" b="1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10,065,778</a:t>
                      </a:r>
                      <a:endParaRPr lang="ko-KR" altLang="en-US" sz="1600" b="1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# Users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is-IS" altLang="ko-KR" sz="1600" dirty="0" smtClean="0"/>
                        <a:t>8,624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cs-CZ" altLang="ko-KR" sz="1600" dirty="0" smtClean="0"/>
                        <a:t>9,325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# Boards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is-IS" altLang="ko-KR" sz="1600" dirty="0" smtClean="0"/>
                        <a:t>212,805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fi-FI" altLang="ko-KR" sz="1600" dirty="0" smtClean="0"/>
                        <a:t>25,761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# Items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is-IS" altLang="ko-KR" sz="1600" dirty="0" smtClean="0"/>
                        <a:t>4,184,392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/>
                        <a:t>10,030,692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# All Edges </a:t>
                      </a:r>
                      <a:endParaRPr lang="ko-KR" altLang="en-US" sz="1600" b="1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fi-FI" altLang="ko-KR" sz="1600" b="1" dirty="0" smtClean="0"/>
                        <a:t>4,892,902 </a:t>
                      </a:r>
                      <a:endParaRPr lang="ko-KR" altLang="en-US" sz="1600" b="1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is-IS" altLang="ko-KR" sz="1600" b="1" dirty="0" smtClean="0"/>
                        <a:t>10,338,607 </a:t>
                      </a:r>
                      <a:endParaRPr lang="ko-KR" altLang="en-US" sz="1600" b="1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# Following Edges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is-IS" altLang="ko-KR" sz="1600" dirty="0" smtClean="0"/>
                        <a:t>495,705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is-IS" altLang="ko-KR" sz="1600" dirty="0" smtClean="0"/>
                        <a:t>282,154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# User </a:t>
                      </a:r>
                      <a:r>
                        <a:rPr lang="en-US" altLang="ko-KR" sz="16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</a:t>
                      </a:r>
                      <a:r>
                        <a:rPr lang="en-US" altLang="ko-KR" sz="1600" dirty="0" smtClean="0"/>
                        <a:t> Board Edges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is-IS" altLang="ko-KR" sz="1600" dirty="0" smtClean="0"/>
                        <a:t>212,805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fi-FI" altLang="ko-KR" sz="1600" dirty="0" smtClean="0"/>
                        <a:t>25,761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8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# Board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en-US" altLang="ko-KR" sz="16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en-US" altLang="ko-KR" sz="1600" dirty="0" smtClean="0"/>
                        <a:t>Item Edges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is-IS" altLang="ko-KR" sz="1600" dirty="0" smtClean="0"/>
                        <a:t>4,184,392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/>
                        <a:t>10,030,692 </a:t>
                      </a:r>
                      <a:endParaRPr lang="ko-KR" alt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6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4"/>
    </mc:Choice>
    <mc:Fallback xmlns="">
      <p:transition spd="slow" advTm="1142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lvl="1" indent="-257175">
              <a:buClr>
                <a:schemeClr val="tx2"/>
              </a:buClr>
            </a:pPr>
            <a:r>
              <a:rPr lang="en-US" altLang="ko-KR" sz="2400" dirty="0" smtClean="0"/>
              <a:t>Training set: 40%, test set: 60%</a:t>
            </a:r>
          </a:p>
          <a:p>
            <a:pPr marL="1243012" lvl="4" indent="-257175">
              <a:buClr>
                <a:schemeClr val="tx2"/>
              </a:buClr>
            </a:pPr>
            <a:endParaRPr lang="en-US" altLang="ko-KR" sz="1800" dirty="0" smtClean="0"/>
          </a:p>
          <a:p>
            <a:pPr marL="257175" lvl="1" indent="-257175">
              <a:buClr>
                <a:schemeClr val="tx2"/>
              </a:buClr>
            </a:pPr>
            <a:r>
              <a:rPr lang="en-US" altLang="ko-KR" sz="2400" dirty="0" smtClean="0"/>
              <a:t>Company-provided ground truth (true influence score) of the users in the training set</a:t>
            </a:r>
          </a:p>
          <a:p>
            <a:pPr lvl="1"/>
            <a:r>
              <a:rPr lang="en-US" altLang="ko-KR" dirty="0" smtClean="0"/>
              <a:t>A </a:t>
            </a:r>
            <a:r>
              <a:rPr lang="en-US" altLang="ko-KR" dirty="0"/>
              <a:t>weighted sum of the scores of the boards on the </a:t>
            </a:r>
            <a:r>
              <a:rPr lang="en-US" altLang="ko-KR" dirty="0" smtClean="0"/>
              <a:t>topic, where these scores are offered by the service providers</a:t>
            </a:r>
          </a:p>
          <a:p>
            <a:pPr lvl="2"/>
            <a:r>
              <a:rPr lang="en-US" altLang="ko-KR" dirty="0" smtClean="0"/>
              <a:t>Considering relevant </a:t>
            </a:r>
            <a:r>
              <a:rPr lang="en-US" altLang="ko-KR" dirty="0"/>
              <a:t>keywords, update frequencies, amounts of sharing, </a:t>
            </a:r>
            <a:r>
              <a:rPr lang="en-US" altLang="ko-KR" dirty="0" smtClean="0"/>
              <a:t>numbers of likes, and </a:t>
            </a:r>
            <a:r>
              <a:rPr lang="en-US" altLang="ko-KR" dirty="0"/>
              <a:t>so </a:t>
            </a:r>
            <a:r>
              <a:rPr lang="en-US" altLang="ko-KR" dirty="0" smtClean="0"/>
              <a:t>on</a:t>
            </a:r>
            <a:endParaRPr lang="en-US" altLang="ko-KR" dirty="0"/>
          </a:p>
          <a:p>
            <a:pPr marL="1243012" lvl="4" indent="-257175">
              <a:buClr>
                <a:schemeClr val="tx2"/>
              </a:buClr>
            </a:pPr>
            <a:endParaRPr lang="en-US" altLang="ko-KR" sz="1800" dirty="0" smtClean="0"/>
          </a:p>
          <a:p>
            <a:pPr marL="257175" lvl="1" indent="-257175">
              <a:buClr>
                <a:schemeClr val="tx2"/>
              </a:buClr>
            </a:pPr>
            <a:r>
              <a:rPr lang="en-US" altLang="ko-KR" sz="2400" dirty="0" smtClean="0"/>
              <a:t>5 groups of the users in the test set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Set Preparation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72009"/>
              </p:ext>
            </p:extLst>
          </p:nvPr>
        </p:nvGraphicFramePr>
        <p:xfrm>
          <a:off x="1564612" y="580571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775148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953977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732175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800150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2013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G1</a:t>
                      </a:r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G2</a:t>
                      </a:r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G3</a:t>
                      </a:r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G4</a:t>
                      </a:r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G5</a:t>
                      </a:r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33976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6508" y="5497935"/>
            <a:ext cx="65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0%                  20%                40%                   60%                 80%                100%      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632290" y="5163846"/>
            <a:ext cx="27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Topic difference</a:t>
            </a:r>
            <a:endParaRPr lang="ko-KR" altLang="en-US" b="1" dirty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37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89"/>
    </mc:Choice>
    <mc:Fallback xmlns="">
      <p:transition spd="slow" advTm="6398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모서리가 둥근 직사각형 92"/>
          <p:cNvSpPr/>
          <p:nvPr/>
        </p:nvSpPr>
        <p:spPr>
          <a:xfrm rot="853445">
            <a:off x="7608179" y="3625397"/>
            <a:ext cx="509415" cy="110024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2100" b="1" dirty="0" smtClean="0"/>
                  <a:t>Rationale</a:t>
                </a:r>
                <a:r>
                  <a:rPr lang="en-US" altLang="ko-KR" sz="2100" dirty="0" smtClean="0"/>
                  <a:t>: The users followed by another </a:t>
                </a:r>
                <a:r>
                  <a:rPr lang="en-US" altLang="ko-KR" sz="2100" smtClean="0"/>
                  <a:t>user have </a:t>
                </a:r>
                <a:r>
                  <a:rPr lang="en-US" altLang="ko-KR" sz="2100" dirty="0" smtClean="0"/>
                  <a:t>higher influence than those </a:t>
                </a:r>
                <a:r>
                  <a:rPr lang="en-US" altLang="ko-KR" sz="2100" b="1" dirty="0" smtClean="0"/>
                  <a:t>not</a:t>
                </a:r>
                <a:r>
                  <a:rPr lang="en-US" altLang="ko-KR" sz="2100" dirty="0" smtClean="0"/>
                  <a:t> followed by that user [</a:t>
                </a:r>
                <a:r>
                  <a:rPr lang="en-US" altLang="ko-KR" sz="2100" dirty="0" err="1" smtClean="0"/>
                  <a:t>Weng</a:t>
                </a:r>
                <a:r>
                  <a:rPr lang="en-US" altLang="ko-KR" sz="2100" dirty="0" smtClean="0"/>
                  <a:t> et al., 2010]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100" i="1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altLang="ko-KR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100" i="1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sz="2100" i="1">
                                <a:latin typeface="Cambria Math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sz="21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100" i="1">
                                <a:latin typeface="Cambria Math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ko-KR" sz="2100" i="1">
                                <a:latin typeface="Cambria Math" charset="0"/>
                              </a:rPr>
                              <m:t>𝑖𝑟𝑟</m:t>
                            </m:r>
                          </m:sub>
                        </m:sSub>
                      </m:e>
                    </m:d>
                    <m:r>
                      <a:rPr lang="en-US" altLang="ko-KR" sz="21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altLang="ko-K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ko-KR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100" i="1">
                                        <a:latin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21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100" i="1">
                                        <a:latin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21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ko-KR" sz="2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altLang="ko-KR" sz="21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1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ko-KR" sz="21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𝑖𝑟𝑟</m:t>
                                    </m:r>
                                  </m:sub>
                                </m:sSub>
                                <m:r>
                                  <a:rPr lang="en-US" altLang="ko-KR" sz="2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altLang="ko-KR" sz="2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𝑠𝑐𝑜𝑟𝑒</m:t>
                                </m:r>
                                <m:d>
                                  <m:dPr>
                                    <m:ctrlPr>
                                      <a:rPr lang="en-US" altLang="ko-KR" sz="21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21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1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ko-KR" sz="21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2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&lt;</m:t>
                                </m:r>
                                <m:r>
                                  <a:rPr lang="en-US" altLang="ko-KR" sz="21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𝑠𝑐𝑜𝑟𝑒</m:t>
                                </m:r>
                                <m:d>
                                  <m:dPr>
                                    <m:ctrlPr>
                                      <a:rPr lang="en-US" altLang="ko-KR" sz="21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21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1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ko-KR" sz="21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num>
                      <m:den>
                        <m:r>
                          <a:rPr lang="en-US" altLang="ko-KR" sz="21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ko-KR" sz="21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ko-KR" sz="21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ko-KR" sz="21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𝑖𝑟𝑟</m:t>
                            </m:r>
                          </m:sub>
                        </m:sSub>
                        <m:r>
                          <a:rPr lang="en-US" altLang="ko-KR" sz="21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ko-KR" sz="2100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19" t="-9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Accuracy Metric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1382619" y="3512258"/>
            <a:ext cx="393404" cy="3934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2060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1922702" y="3685315"/>
            <a:ext cx="393404" cy="39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776575" y="4248060"/>
            <a:ext cx="393404" cy="39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308743" y="4641464"/>
            <a:ext cx="393404" cy="39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884004" y="3870002"/>
            <a:ext cx="460787" cy="3231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30855" y="5656728"/>
            <a:ext cx="2542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1) Remove </a:t>
            </a:r>
          </a:p>
          <a:p>
            <a:r>
              <a:rPr lang="en-US" altLang="ko-KR" sz="1600" b="1" dirty="0" smtClean="0"/>
              <a:t>    all interaction edges</a:t>
            </a:r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1366123" y="3500670"/>
                <a:ext cx="469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23" y="3500670"/>
                <a:ext cx="46942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1894553" y="3673773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553" y="3673773"/>
                <a:ext cx="47474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1777587" y="4238386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587" y="4238386"/>
                <a:ext cx="4747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1290103" y="4621762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103" y="4621762"/>
                <a:ext cx="4747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734005" y="3282483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0.8</a:t>
            </a:r>
            <a:endParaRPr lang="ko-KR" alt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130715" y="380655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0.6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01797" y="4367965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0.5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8882" y="481406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1.0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직사각형 50"/>
              <p:cNvSpPr/>
              <p:nvPr/>
            </p:nvSpPr>
            <p:spPr>
              <a:xfrm>
                <a:off x="7457051" y="2860677"/>
                <a:ext cx="1575816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charset="0"/>
                                </a:rPr>
                                <m:t>𝑖𝑟𝑟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1" name="직사각형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051" y="2860677"/>
                <a:ext cx="1575816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타원 57"/>
          <p:cNvSpPr/>
          <p:nvPr/>
        </p:nvSpPr>
        <p:spPr>
          <a:xfrm>
            <a:off x="3523978" y="4219765"/>
            <a:ext cx="393404" cy="3934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타원 71"/>
          <p:cNvSpPr/>
          <p:nvPr/>
        </p:nvSpPr>
        <p:spPr>
          <a:xfrm>
            <a:off x="6445317" y="4219765"/>
            <a:ext cx="393404" cy="3934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709157" y="5658875"/>
            <a:ext cx="342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2) Calculate</a:t>
            </a:r>
          </a:p>
          <a:p>
            <a:r>
              <a:rPr lang="en-US" altLang="ko-KR" sz="1600" b="1" dirty="0" smtClean="0"/>
              <a:t>    the influence scores of users</a:t>
            </a:r>
            <a:endParaRPr lang="ko-KR" altLang="en-US" sz="1600" b="1" dirty="0"/>
          </a:p>
        </p:txBody>
      </p:sp>
      <p:sp>
        <p:nvSpPr>
          <p:cNvPr id="17" name="모서리가 둥근 직사각형 16"/>
          <p:cNvSpPr/>
          <p:nvPr/>
        </p:nvSpPr>
        <p:spPr>
          <a:xfrm rot="2053275">
            <a:off x="1524554" y="3586876"/>
            <a:ext cx="732382" cy="16805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75749" y="3143819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U</a:t>
            </a:r>
            <a:r>
              <a:rPr kumimoji="1" lang="en-US" altLang="ko-KR" sz="1600" dirty="0" smtClean="0"/>
              <a:t>ser who has</a:t>
            </a:r>
          </a:p>
          <a:p>
            <a:r>
              <a:rPr kumimoji="1" lang="en-US" altLang="ko-KR" sz="1600" dirty="0" smtClean="0"/>
              <a:t>interaction</a:t>
            </a:r>
            <a:endParaRPr kumimoji="1"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73614" y="5257651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smtClean="0"/>
              <a:t>Users who do not</a:t>
            </a:r>
          </a:p>
          <a:p>
            <a:r>
              <a:rPr kumimoji="1" lang="en-US" altLang="ko-KR" sz="1600" dirty="0" smtClean="0"/>
              <a:t>have interaction</a:t>
            </a:r>
            <a:endParaRPr kumimoji="1" lang="ko-KR" altLang="en-US" sz="1600" dirty="0"/>
          </a:p>
        </p:txBody>
      </p:sp>
      <p:sp>
        <p:nvSpPr>
          <p:cNvPr id="92" name="모서리가 둥근 직사각형 91"/>
          <p:cNvSpPr/>
          <p:nvPr/>
        </p:nvSpPr>
        <p:spPr>
          <a:xfrm rot="2053275">
            <a:off x="7258307" y="3559487"/>
            <a:ext cx="1345457" cy="18580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0" name="직선 연결선[R] 9"/>
          <p:cNvCxnSpPr/>
          <p:nvPr/>
        </p:nvCxnSpPr>
        <p:spPr>
          <a:xfrm>
            <a:off x="3052321" y="3205671"/>
            <a:ext cx="15732" cy="24293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타원 55"/>
          <p:cNvSpPr/>
          <p:nvPr/>
        </p:nvSpPr>
        <p:spPr>
          <a:xfrm>
            <a:off x="4240977" y="3519898"/>
            <a:ext cx="393404" cy="3934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2060"/>
              </a:solidFill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4781060" y="3692955"/>
            <a:ext cx="393404" cy="39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4634933" y="4255700"/>
            <a:ext cx="393404" cy="39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4167101" y="4649104"/>
            <a:ext cx="393404" cy="39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직사각형 60"/>
              <p:cNvSpPr/>
              <p:nvPr/>
            </p:nvSpPr>
            <p:spPr>
              <a:xfrm>
                <a:off x="4224481" y="3508310"/>
                <a:ext cx="469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1" name="직사각형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481" y="3508310"/>
                <a:ext cx="469423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직사각형 61"/>
              <p:cNvSpPr/>
              <p:nvPr/>
            </p:nvSpPr>
            <p:spPr>
              <a:xfrm>
                <a:off x="4752911" y="3681413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2" name="직사각형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11" y="3681413"/>
                <a:ext cx="474745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직사각형 66"/>
              <p:cNvSpPr/>
              <p:nvPr/>
            </p:nvSpPr>
            <p:spPr>
              <a:xfrm>
                <a:off x="4635945" y="4246026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7" name="직사각형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945" y="4246026"/>
                <a:ext cx="474745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직사각형 80"/>
              <p:cNvSpPr/>
              <p:nvPr/>
            </p:nvSpPr>
            <p:spPr>
              <a:xfrm>
                <a:off x="4148461" y="4629402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1" name="직사각형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461" y="4629402"/>
                <a:ext cx="47474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타원 81"/>
          <p:cNvSpPr/>
          <p:nvPr/>
        </p:nvSpPr>
        <p:spPr>
          <a:xfrm>
            <a:off x="7181759" y="3507468"/>
            <a:ext cx="393404" cy="3934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2060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7721842" y="3680525"/>
            <a:ext cx="393404" cy="39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/>
          <p:cNvSpPr/>
          <p:nvPr/>
        </p:nvSpPr>
        <p:spPr>
          <a:xfrm>
            <a:off x="7575715" y="4243270"/>
            <a:ext cx="393404" cy="39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/>
          <p:cNvSpPr/>
          <p:nvPr/>
        </p:nvSpPr>
        <p:spPr>
          <a:xfrm>
            <a:off x="7107883" y="4636674"/>
            <a:ext cx="393404" cy="39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직사각형 85"/>
              <p:cNvSpPr/>
              <p:nvPr/>
            </p:nvSpPr>
            <p:spPr>
              <a:xfrm>
                <a:off x="7165263" y="3495880"/>
                <a:ext cx="469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6" name="직사각형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263" y="3495880"/>
                <a:ext cx="46942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직사각형 86"/>
              <p:cNvSpPr/>
              <p:nvPr/>
            </p:nvSpPr>
            <p:spPr>
              <a:xfrm>
                <a:off x="7693693" y="3668983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7" name="직사각형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693" y="3668983"/>
                <a:ext cx="474745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직사각형 87"/>
              <p:cNvSpPr/>
              <p:nvPr/>
            </p:nvSpPr>
            <p:spPr>
              <a:xfrm>
                <a:off x="7576727" y="4233596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8" name="직사각형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727" y="4233596"/>
                <a:ext cx="47474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직사각형 88"/>
              <p:cNvSpPr/>
              <p:nvPr/>
            </p:nvSpPr>
            <p:spPr>
              <a:xfrm>
                <a:off x="7089243" y="4616972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9" name="직사각형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43" y="4616972"/>
                <a:ext cx="47474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직선 연결선[R] 9"/>
          <p:cNvCxnSpPr/>
          <p:nvPr/>
        </p:nvCxnSpPr>
        <p:spPr>
          <a:xfrm>
            <a:off x="5926962" y="3149525"/>
            <a:ext cx="15732" cy="24293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타원 51"/>
          <p:cNvSpPr/>
          <p:nvPr/>
        </p:nvSpPr>
        <p:spPr>
          <a:xfrm>
            <a:off x="595704" y="4219765"/>
            <a:ext cx="393404" cy="3934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88"/>
    </mc:Choice>
    <mc:Fallback xmlns="">
      <p:transition spd="slow" advTm="9988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/>
          <p:cNvSpPr txBox="1">
            <a:spLocks/>
          </p:cNvSpPr>
          <p:nvPr/>
        </p:nvSpPr>
        <p:spPr bwMode="gray">
          <a:xfrm>
            <a:off x="457200" y="1469898"/>
            <a:ext cx="8229600" cy="459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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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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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100" dirty="0" smtClean="0"/>
          </a:p>
        </p:txBody>
      </p:sp>
      <p:pic>
        <p:nvPicPr>
          <p:cNvPr id="13" name="내용 개체 틀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07744"/>
            <a:ext cx="9144003" cy="17244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Accuracy Result (1/2)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3642"/>
            <a:ext cx="9144000" cy="17241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6081" y="351773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/>
              <a:t>Design</a:t>
            </a:r>
            <a:endParaRPr kumimoji="1"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00982" y="3505969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/>
              <a:t>Home Decoration</a:t>
            </a:r>
            <a:endParaRPr kumimoji="1" lang="ko-KR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47728" y="3505969"/>
            <a:ext cx="1611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/>
              <a:t>Women’s Fashion</a:t>
            </a:r>
            <a:endParaRPr kumimoji="1"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12166" y="3486529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/>
              <a:t>Food &amp; Drink</a:t>
            </a:r>
            <a:endParaRPr kumimoji="1"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6656" y="579998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/>
              <a:t>Education</a:t>
            </a:r>
            <a:endParaRPr kumimoji="1"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382872" y="579998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/>
              <a:t>Art</a:t>
            </a:r>
            <a:endParaRPr kumimoji="1"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517343" y="581958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/>
              <a:t>Media</a:t>
            </a:r>
            <a:endParaRPr kumimoji="1" lang="ko-KR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412166" y="5819588"/>
            <a:ext cx="1317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 smtClean="0"/>
              <a:t>Audio &amp; Video</a:t>
            </a:r>
            <a:endParaRPr kumimoji="1" lang="ko-KR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93497" y="3769614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 smtClean="0"/>
              <a:t>Pinterest Data Set</a:t>
            </a:r>
            <a:endParaRPr kumimoji="1" lang="ko-KR" alt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32263" y="5991962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 smtClean="0"/>
              <a:t>Scoop.it Data Set</a:t>
            </a:r>
            <a:endParaRPr kumimoji="1" lang="ko-KR" altLang="en-US" sz="16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49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4"/>
    </mc:Choice>
    <mc:Fallback xmlns="">
      <p:transition spd="slow" advTm="2385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/>
          <p:cNvSpPr txBox="1">
            <a:spLocks/>
          </p:cNvSpPr>
          <p:nvPr/>
        </p:nvSpPr>
        <p:spPr bwMode="gray">
          <a:xfrm>
            <a:off x="457200" y="1527048"/>
            <a:ext cx="8229600" cy="459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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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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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100" dirty="0" smtClean="0"/>
              <a:t>Average accuracy for the four topics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Accuracy Result (2/2)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24722"/>
              </p:ext>
            </p:extLst>
          </p:nvPr>
        </p:nvGraphicFramePr>
        <p:xfrm>
          <a:off x="1600200" y="2121417"/>
          <a:ext cx="5877176" cy="16433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2111">
                  <a:extLst>
                    <a:ext uri="{9D8B030D-6E8A-4147-A177-3AD203B41FA5}">
                      <a16:colId xmlns:a16="http://schemas.microsoft.com/office/drawing/2014/main" val="515901919"/>
                    </a:ext>
                  </a:extLst>
                </a:gridCol>
                <a:gridCol w="932111">
                  <a:extLst>
                    <a:ext uri="{9D8B030D-6E8A-4147-A177-3AD203B41FA5}">
                      <a16:colId xmlns:a16="http://schemas.microsoft.com/office/drawing/2014/main" val="2939078137"/>
                    </a:ext>
                  </a:extLst>
                </a:gridCol>
                <a:gridCol w="1102569">
                  <a:extLst>
                    <a:ext uri="{9D8B030D-6E8A-4147-A177-3AD203B41FA5}">
                      <a16:colId xmlns:a16="http://schemas.microsoft.com/office/drawing/2014/main" val="3618641683"/>
                    </a:ext>
                  </a:extLst>
                </a:gridCol>
                <a:gridCol w="932111">
                  <a:extLst>
                    <a:ext uri="{9D8B030D-6E8A-4147-A177-3AD203B41FA5}">
                      <a16:colId xmlns:a16="http://schemas.microsoft.com/office/drawing/2014/main" val="518866663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val="1299314016"/>
                    </a:ext>
                  </a:extLst>
                </a:gridCol>
                <a:gridCol w="932111">
                  <a:extLst>
                    <a:ext uri="{9D8B030D-6E8A-4147-A177-3AD203B41FA5}">
                      <a16:colId xmlns:a16="http://schemas.microsoft.com/office/drawing/2014/main" val="2847646715"/>
                    </a:ext>
                  </a:extLst>
                </a:gridCol>
              </a:tblGrid>
              <a:tr h="273899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TSPR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TwitterRank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TAP-TPRI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Regression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TISC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3323245"/>
                  </a:ext>
                </a:extLst>
              </a:tr>
              <a:tr h="27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0.32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0.47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0.42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0.59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0.70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6447479"/>
                  </a:ext>
                </a:extLst>
              </a:tr>
              <a:tr h="27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0.35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0.44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0.43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0.61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0.70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1953666"/>
                  </a:ext>
                </a:extLst>
              </a:tr>
              <a:tr h="27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0.43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0.42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0.54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0.70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8289523"/>
                  </a:ext>
                </a:extLst>
              </a:tr>
              <a:tr h="27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0.39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0.31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0.43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0.67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4326930"/>
                  </a:ext>
                </a:extLst>
              </a:tr>
              <a:tr h="27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0.27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0.41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0.60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0.71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8271724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57839"/>
              </p:ext>
            </p:extLst>
          </p:nvPr>
        </p:nvGraphicFramePr>
        <p:xfrm>
          <a:off x="1600200" y="4264011"/>
          <a:ext cx="5877176" cy="16433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4972">
                  <a:extLst>
                    <a:ext uri="{9D8B030D-6E8A-4147-A177-3AD203B41FA5}">
                      <a16:colId xmlns:a16="http://schemas.microsoft.com/office/drawing/2014/main" val="2295976571"/>
                    </a:ext>
                  </a:extLst>
                </a:gridCol>
                <a:gridCol w="924972">
                  <a:extLst>
                    <a:ext uri="{9D8B030D-6E8A-4147-A177-3AD203B41FA5}">
                      <a16:colId xmlns:a16="http://schemas.microsoft.com/office/drawing/2014/main" val="1663744552"/>
                    </a:ext>
                  </a:extLst>
                </a:gridCol>
                <a:gridCol w="1094122">
                  <a:extLst>
                    <a:ext uri="{9D8B030D-6E8A-4147-A177-3AD203B41FA5}">
                      <a16:colId xmlns:a16="http://schemas.microsoft.com/office/drawing/2014/main" val="2918246382"/>
                    </a:ext>
                  </a:extLst>
                </a:gridCol>
                <a:gridCol w="924972">
                  <a:extLst>
                    <a:ext uri="{9D8B030D-6E8A-4147-A177-3AD203B41FA5}">
                      <a16:colId xmlns:a16="http://schemas.microsoft.com/office/drawing/2014/main" val="4257097810"/>
                    </a:ext>
                  </a:extLst>
                </a:gridCol>
                <a:gridCol w="1083166">
                  <a:extLst>
                    <a:ext uri="{9D8B030D-6E8A-4147-A177-3AD203B41FA5}">
                      <a16:colId xmlns:a16="http://schemas.microsoft.com/office/drawing/2014/main" val="1678167487"/>
                    </a:ext>
                  </a:extLst>
                </a:gridCol>
                <a:gridCol w="924972">
                  <a:extLst>
                    <a:ext uri="{9D8B030D-6E8A-4147-A177-3AD203B41FA5}">
                      <a16:colId xmlns:a16="http://schemas.microsoft.com/office/drawing/2014/main" val="3092963278"/>
                    </a:ext>
                  </a:extLst>
                </a:gridCol>
              </a:tblGrid>
              <a:tr h="273899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TSPR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TwitterRank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TAP-TPRI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Regression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effectLst/>
                        </a:rPr>
                        <a:t>TISC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8895359"/>
                  </a:ext>
                </a:extLst>
              </a:tr>
              <a:tr h="27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0.26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0.52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0.41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0.57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0.69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2448"/>
                  </a:ext>
                </a:extLst>
              </a:tr>
              <a:tr h="27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0.27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0.47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0.32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0.65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0.73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548091"/>
                  </a:ext>
                </a:extLst>
              </a:tr>
              <a:tr h="27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0.27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0.46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0.36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0.62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0.68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7196615"/>
                  </a:ext>
                </a:extLst>
              </a:tr>
              <a:tr h="27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0.21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0.46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0.64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0.72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1440565"/>
                  </a:ext>
                </a:extLst>
              </a:tr>
              <a:tr h="273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0.25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0.53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0.67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83395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0622" y="3726711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 smtClean="0"/>
              <a:t>Pinterest Data Set</a:t>
            </a:r>
            <a:endParaRPr kumimoji="1"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89388" y="5872859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 smtClean="0"/>
              <a:t>Scoop.it Data Set</a:t>
            </a:r>
            <a:endParaRPr kumimoji="1" lang="ko-KR" altLang="en-US" sz="1600" b="1" dirty="0"/>
          </a:p>
        </p:txBody>
      </p:sp>
      <p:sp>
        <p:nvSpPr>
          <p:cNvPr id="11" name="직사각형 10"/>
          <p:cNvSpPr/>
          <p:nvPr/>
        </p:nvSpPr>
        <p:spPr>
          <a:xfrm>
            <a:off x="6543803" y="2121417"/>
            <a:ext cx="933573" cy="1643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543803" y="4264011"/>
            <a:ext cx="933573" cy="1643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33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88"/>
    </mc:Choice>
    <mc:Fallback xmlns="">
      <p:transition spd="slow" advTm="3308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100" dirty="0" smtClean="0"/>
              <a:t>Top-5 </a:t>
            </a:r>
            <a:r>
              <a:rPr lang="en-US" altLang="ko-KR" sz="2100" dirty="0"/>
              <a:t>influencers about each of the four </a:t>
            </a:r>
            <a:r>
              <a:rPr lang="en-US" altLang="ko-KR" sz="2100" dirty="0" smtClean="0"/>
              <a:t>topics</a:t>
            </a:r>
            <a:endParaRPr lang="en-US" altLang="ko-KR" sz="2100" dirty="0"/>
          </a:p>
          <a:p>
            <a:pPr lvl="1"/>
            <a:r>
              <a:rPr lang="en-US" altLang="ko-KR" sz="1800" dirty="0">
                <a:solidFill>
                  <a:srgbClr val="FF0000"/>
                </a:solidFill>
              </a:rPr>
              <a:t>Content-type </a:t>
            </a:r>
            <a:r>
              <a:rPr lang="en-US" altLang="ko-KR" sz="1800" dirty="0" smtClean="0">
                <a:solidFill>
                  <a:srgbClr val="FF0000"/>
                </a:solidFill>
              </a:rPr>
              <a:t>errors</a:t>
            </a:r>
            <a:r>
              <a:rPr lang="en-US" altLang="ko-KR" sz="1800" dirty="0" smtClean="0"/>
              <a:t>: </a:t>
            </a:r>
            <a:r>
              <a:rPr lang="en-US" altLang="ko-KR" sz="1800" dirty="0"/>
              <a:t>the users who created less than 500 items on a given topic</a:t>
            </a:r>
          </a:p>
          <a:p>
            <a:pPr lvl="1"/>
            <a:r>
              <a:rPr lang="en-US" altLang="ko-KR" sz="1800" dirty="0">
                <a:solidFill>
                  <a:srgbClr val="0432FF"/>
                </a:solidFill>
              </a:rPr>
              <a:t>Interaction-type </a:t>
            </a:r>
            <a:r>
              <a:rPr lang="en-US" altLang="ko-KR" sz="1800" dirty="0" smtClean="0">
                <a:solidFill>
                  <a:srgbClr val="0432FF"/>
                </a:solidFill>
              </a:rPr>
              <a:t>errors</a:t>
            </a:r>
            <a:r>
              <a:rPr lang="en-US" altLang="ko-KR" sz="1800" dirty="0" smtClean="0"/>
              <a:t>: </a:t>
            </a:r>
            <a:r>
              <a:rPr lang="en-US" altLang="ko-KR" sz="1800" dirty="0"/>
              <a:t>the users </a:t>
            </a:r>
            <a:r>
              <a:rPr lang="en-US" altLang="ko-KR" sz="1800" dirty="0" smtClean="0"/>
              <a:t>who received less than 100 </a:t>
            </a:r>
            <a:r>
              <a:rPr lang="en-US" altLang="ko-KR" sz="1800" dirty="0"/>
              <a:t>followings on a given topic</a:t>
            </a:r>
          </a:p>
          <a:p>
            <a:pPr lvl="1"/>
            <a:r>
              <a:rPr lang="en-US" altLang="ko-KR" sz="1800" b="1" dirty="0"/>
              <a:t>Correct </a:t>
            </a:r>
            <a:r>
              <a:rPr lang="en-US" altLang="ko-KR" sz="1800" b="1" dirty="0" smtClean="0"/>
              <a:t>answers</a:t>
            </a:r>
            <a:r>
              <a:rPr lang="en-US" altLang="ko-KR" sz="1800" dirty="0" smtClean="0"/>
              <a:t>: </a:t>
            </a:r>
            <a:r>
              <a:rPr lang="en-US" altLang="ko-KR" sz="1800" dirty="0"/>
              <a:t>none of the above</a:t>
            </a:r>
          </a:p>
          <a:p>
            <a:endParaRPr lang="en-US" altLang="ko-KR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Study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279"/>
            <a:ext cx="9144000" cy="23443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4472" y="5927622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 smtClean="0"/>
              <a:t>Pinterest Data Set</a:t>
            </a:r>
            <a:endParaRPr kumimoji="1" lang="ko-KR" altLang="en-US" sz="1600" b="1" dirty="0"/>
          </a:p>
        </p:txBody>
      </p:sp>
      <p:sp>
        <p:nvSpPr>
          <p:cNvPr id="9" name="직사각형 8"/>
          <p:cNvSpPr/>
          <p:nvPr/>
        </p:nvSpPr>
        <p:spPr>
          <a:xfrm>
            <a:off x="40497" y="5499464"/>
            <a:ext cx="9070848" cy="415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1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40"/>
    </mc:Choice>
    <mc:Fallback xmlns="">
      <p:transition spd="slow" advTm="4524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Quantifying social influence </a:t>
            </a:r>
            <a:r>
              <a:rPr lang="en-US" altLang="ko-KR" b="1" dirty="0" smtClean="0"/>
              <a:t>separately for each topic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Topic-Sensitive Social </a:t>
            </a:r>
            <a:r>
              <a:rPr lang="en-US" altLang="ko-KR" dirty="0" smtClean="0"/>
              <a:t>Influence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2629791" y="3546625"/>
            <a:ext cx="370880" cy="33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19" idx="0"/>
          </p:cNvCxnSpPr>
          <p:nvPr/>
        </p:nvCxnSpPr>
        <p:spPr>
          <a:xfrm flipH="1" flipV="1">
            <a:off x="3416670" y="3546626"/>
            <a:ext cx="94655" cy="78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54" y="3724793"/>
            <a:ext cx="509459" cy="50945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07" y="2630657"/>
            <a:ext cx="862914" cy="86291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81" y="4332384"/>
            <a:ext cx="558287" cy="5112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38" y="2807365"/>
            <a:ext cx="643108" cy="64310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26" y="4332384"/>
            <a:ext cx="511200" cy="5112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11" y="5147892"/>
            <a:ext cx="321343" cy="321343"/>
          </a:xfrm>
          <a:prstGeom prst="rect">
            <a:avLst/>
          </a:prstGeom>
        </p:spPr>
      </p:pic>
      <p:cxnSp>
        <p:nvCxnSpPr>
          <p:cNvPr id="25" name="직선 화살표 연결선 24"/>
          <p:cNvCxnSpPr/>
          <p:nvPr/>
        </p:nvCxnSpPr>
        <p:spPr>
          <a:xfrm flipV="1">
            <a:off x="6431525" y="3314262"/>
            <a:ext cx="398314" cy="472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6536893" y="4294060"/>
            <a:ext cx="486795" cy="33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88" y="3777821"/>
            <a:ext cx="540000" cy="5400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39" y="2682247"/>
            <a:ext cx="540000" cy="5400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39" y="4451959"/>
            <a:ext cx="695766" cy="63708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68" y="2654650"/>
            <a:ext cx="864000" cy="86400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55" y="4300084"/>
            <a:ext cx="523147" cy="523147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68" y="4823231"/>
            <a:ext cx="612000" cy="612000"/>
          </a:xfrm>
          <a:prstGeom prst="rect">
            <a:avLst/>
          </a:prstGeom>
        </p:spPr>
      </p:pic>
      <p:cxnSp>
        <p:nvCxnSpPr>
          <p:cNvPr id="35" name="직선 화살표 연결선 34"/>
          <p:cNvCxnSpPr/>
          <p:nvPr/>
        </p:nvCxnSpPr>
        <p:spPr>
          <a:xfrm>
            <a:off x="2250361" y="3128919"/>
            <a:ext cx="6176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H="1" flipV="1">
            <a:off x="2371711" y="4351825"/>
            <a:ext cx="113183" cy="619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 flipV="1">
            <a:off x="1390484" y="3546625"/>
            <a:ext cx="170907" cy="597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H="1" flipV="1">
            <a:off x="1941477" y="3546625"/>
            <a:ext cx="132406" cy="168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 flipH="1" flipV="1">
            <a:off x="1724723" y="4971705"/>
            <a:ext cx="412323" cy="25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endCxn id="19" idx="1"/>
          </p:cNvCxnSpPr>
          <p:nvPr/>
        </p:nvCxnSpPr>
        <p:spPr>
          <a:xfrm>
            <a:off x="2531241" y="4301562"/>
            <a:ext cx="700940" cy="286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017905" y="569431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Design</a:t>
            </a:r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835516" y="5694965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Fashion</a:t>
            </a:r>
            <a:endParaRPr lang="ko-KR" altLang="en-US" dirty="0"/>
          </a:p>
        </p:txBody>
      </p:sp>
      <p:cxnSp>
        <p:nvCxnSpPr>
          <p:cNvPr id="61" name="직선 화살표 연결선 60"/>
          <p:cNvCxnSpPr/>
          <p:nvPr/>
        </p:nvCxnSpPr>
        <p:spPr>
          <a:xfrm flipH="1" flipV="1">
            <a:off x="5844532" y="3589060"/>
            <a:ext cx="163737" cy="26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30" idx="1"/>
          </p:cNvCxnSpPr>
          <p:nvPr/>
        </p:nvCxnSpPr>
        <p:spPr>
          <a:xfrm flipH="1">
            <a:off x="5920872" y="2952247"/>
            <a:ext cx="908967" cy="25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/>
          <p:nvPr/>
        </p:nvCxnSpPr>
        <p:spPr>
          <a:xfrm flipV="1">
            <a:off x="5144268" y="3604958"/>
            <a:ext cx="289620" cy="703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7282458" y="3314262"/>
            <a:ext cx="87381" cy="1018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 flipH="1">
            <a:off x="6431526" y="4951379"/>
            <a:ext cx="601572" cy="16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제목 2"/>
          <p:cNvSpPr txBox="1">
            <a:spLocks/>
          </p:cNvSpPr>
          <p:nvPr/>
        </p:nvSpPr>
        <p:spPr bwMode="gray">
          <a:xfrm>
            <a:off x="254141" y="240068"/>
            <a:ext cx="8629728" cy="523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1" hangingPunct="1"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8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57"/>
    </mc:Choice>
    <mc:Fallback xmlns="">
      <p:transition spd="slow" advTm="2755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Performance of the learning phase on </a:t>
            </a:r>
            <a:r>
              <a:rPr lang="en-US" altLang="ko-KR" b="1" dirty="0" smtClean="0"/>
              <a:t>Spark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12 Microsoft Azure A3 instances</a:t>
            </a:r>
          </a:p>
          <a:p>
            <a:pPr lvl="2"/>
            <a:r>
              <a:rPr lang="en-US" altLang="ko-KR" dirty="0" smtClean="0"/>
              <a:t>4 cores, 7GB main memory, 285GB hard disk per instance</a:t>
            </a:r>
          </a:p>
          <a:p>
            <a:pPr lvl="2"/>
            <a:r>
              <a:rPr lang="en-US" altLang="ko-KR" dirty="0" smtClean="0"/>
              <a:t>1 master node, 11 worker nodes, 32 data partitions</a:t>
            </a:r>
          </a:p>
          <a:p>
            <a:pPr lvl="1"/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Scalability and Performance Result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63" y="3068323"/>
            <a:ext cx="3606800" cy="28829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3" y="3068323"/>
            <a:ext cx="3606800" cy="288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0331" y="5763977"/>
            <a:ext cx="246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Varying the Data Size</a:t>
            </a:r>
            <a:br>
              <a:rPr lang="en-US" altLang="ko-KR" sz="1600" b="1" dirty="0" smtClean="0"/>
            </a:br>
            <a:r>
              <a:rPr lang="en-US" altLang="ko-KR" sz="1600" b="1" dirty="0" smtClean="0"/>
              <a:t>(8 cores)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00686" y="5763977"/>
            <a:ext cx="323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Varying the Number of Cores</a:t>
            </a:r>
            <a:br>
              <a:rPr lang="en-US" altLang="ko-KR" sz="1600" b="1" dirty="0" smtClean="0"/>
            </a:br>
            <a:r>
              <a:rPr lang="en-US" altLang="ko-KR" sz="1600" b="1" dirty="0" smtClean="0"/>
              <a:t>(x600)</a:t>
            </a:r>
            <a:endParaRPr lang="ko-KR" altLang="en-US" sz="1600" b="1" dirty="0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10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76"/>
    </mc:Choice>
    <mc:Fallback xmlns="">
      <p:transition spd="slow" advTm="6577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7"/>
          <p:cNvSpPr txBox="1">
            <a:spLocks/>
          </p:cNvSpPr>
          <p:nvPr/>
        </p:nvSpPr>
        <p:spPr>
          <a:xfrm>
            <a:off x="5013038" y="2239165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01. Motivation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34" name="제목 7"/>
          <p:cNvSpPr txBox="1">
            <a:spLocks/>
          </p:cNvSpPr>
          <p:nvPr/>
        </p:nvSpPr>
        <p:spPr>
          <a:xfrm>
            <a:off x="4844780" y="1558357"/>
            <a:ext cx="3098227" cy="29433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HY그래픽M" pitchFamily="18" charset="-127"/>
                <a:cs typeface="Tahoma" pitchFamily="34" charset="0"/>
              </a:rPr>
              <a:t>Contents</a:t>
            </a:r>
          </a:p>
        </p:txBody>
      </p:sp>
      <p:sp>
        <p:nvSpPr>
          <p:cNvPr id="20" name="제목 7"/>
          <p:cNvSpPr txBox="1">
            <a:spLocks/>
          </p:cNvSpPr>
          <p:nvPr/>
        </p:nvSpPr>
        <p:spPr>
          <a:xfrm>
            <a:off x="5013038" y="2896592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02. Empirical Study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3" name="제목 7"/>
          <p:cNvSpPr txBox="1">
            <a:spLocks/>
          </p:cNvSpPr>
          <p:nvPr/>
        </p:nvSpPr>
        <p:spPr>
          <a:xfrm>
            <a:off x="5013038" y="3554019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03. TISC Model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6" name="제목 7"/>
          <p:cNvSpPr txBox="1">
            <a:spLocks/>
          </p:cNvSpPr>
          <p:nvPr/>
        </p:nvSpPr>
        <p:spPr>
          <a:xfrm>
            <a:off x="5013038" y="4211446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04. Evaluation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9" name="제목 7"/>
          <p:cNvSpPr txBox="1">
            <a:spLocks/>
          </p:cNvSpPr>
          <p:nvPr/>
        </p:nvSpPr>
        <p:spPr>
          <a:xfrm>
            <a:off x="5013038" y="4868872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2000" b="1" dirty="0" smtClean="0">
                <a:ln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05. Conclusion</a:t>
            </a:r>
            <a:endParaRPr lang="ko-KR" altLang="en-US" sz="2000" b="1" dirty="0">
              <a:ln>
                <a:prstDash val="solid"/>
              </a:ln>
              <a:solidFill>
                <a:schemeClr val="bg1"/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pic>
        <p:nvPicPr>
          <p:cNvPr id="36" name="그림 35" descr="5.png"/>
          <p:cNvPicPr>
            <a:picLocks noChangeAspect="1"/>
          </p:cNvPicPr>
          <p:nvPr/>
        </p:nvPicPr>
        <p:blipFill>
          <a:blip r:embed="rId2" cstate="print"/>
          <a:srcRect l="17713" t="40550" r="68112" b="44225"/>
          <a:stretch>
            <a:fillRect/>
          </a:stretch>
        </p:blipFill>
        <p:spPr>
          <a:xfrm flipH="1">
            <a:off x="7678477" y="4701075"/>
            <a:ext cx="676643" cy="5450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5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"/>
    </mc:Choice>
    <mc:Fallback xmlns="">
      <p:transition spd="slow" advTm="82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We proposed the </a:t>
            </a:r>
            <a:r>
              <a:rPr lang="en-US" altLang="ko-KR" b="1" dirty="0" smtClean="0">
                <a:solidFill>
                  <a:srgbClr val="FF0000"/>
                </a:solidFill>
              </a:rPr>
              <a:t>TISC model </a:t>
            </a:r>
            <a:r>
              <a:rPr lang="en-US" altLang="ko-KR" dirty="0" smtClean="0"/>
              <a:t>to find influential users from social curation services</a:t>
            </a:r>
          </a:p>
          <a:p>
            <a:pPr lvl="3"/>
            <a:endParaRPr lang="en-US" altLang="ko-KR" dirty="0" smtClean="0"/>
          </a:p>
          <a:p>
            <a:r>
              <a:rPr lang="en-US" altLang="ko-KR" dirty="0" smtClean="0"/>
              <a:t>We conducted extensive experiments to demonstrate the </a:t>
            </a:r>
            <a:r>
              <a:rPr lang="en-US" altLang="ko-KR" dirty="0"/>
              <a:t>b</a:t>
            </a:r>
            <a:r>
              <a:rPr lang="en-US" altLang="ko-KR" dirty="0" smtClean="0"/>
              <a:t>enefits of our model using two real-world data sets</a:t>
            </a:r>
          </a:p>
          <a:p>
            <a:pPr lvl="3"/>
            <a:endParaRPr lang="en-US" altLang="ko-KR" dirty="0" smtClean="0"/>
          </a:p>
          <a:p>
            <a:r>
              <a:rPr lang="en-US" altLang="ko-KR" dirty="0" smtClean="0"/>
              <a:t>TISC significantly outperforms other methods in terms of the accuracy of finding prospective </a:t>
            </a:r>
            <a:r>
              <a:rPr lang="en-US" altLang="ko-KR" dirty="0" err="1" smtClean="0"/>
              <a:t>followees</a:t>
            </a:r>
            <a:r>
              <a:rPr lang="en-US" altLang="ko-KR" dirty="0" smtClean="0"/>
              <a:t> and the quality of the top-5 influencers</a:t>
            </a:r>
          </a:p>
          <a:p>
            <a:pPr lvl="3"/>
            <a:endParaRPr lang="en-US" altLang="ko-KR" dirty="0" smtClean="0"/>
          </a:p>
          <a:p>
            <a:r>
              <a:rPr lang="en-US" altLang="ko-KR" dirty="0" smtClean="0"/>
              <a:t>TISC is highly scalable and parallelizable, as proven by its Spark implementation</a:t>
            </a:r>
          </a:p>
          <a:p>
            <a:pPr lvl="1"/>
            <a:endParaRPr lang="en-US" altLang="ko-KR" sz="24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35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8"/>
    </mc:Choice>
    <mc:Fallback xmlns="">
      <p:transition spd="slow" advTm="3016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7"/>
          <p:cNvSpPr txBox="1">
            <a:spLocks/>
          </p:cNvSpPr>
          <p:nvPr/>
        </p:nvSpPr>
        <p:spPr>
          <a:xfrm>
            <a:off x="2295479" y="2655147"/>
            <a:ext cx="451411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r>
              <a:rPr lang="en-US" altLang="ko-K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HY그래픽M" pitchFamily="18" charset="-127"/>
                <a:cs typeface="Tahoma" pitchFamily="34" charset="0"/>
              </a:rPr>
              <a:t>Thank you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3230241" y="3189710"/>
            <a:ext cx="2644589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2"/>
    </mc:Choice>
    <mc:Fallback xmlns="">
      <p:transition spd="slow" advTm="78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Hard to know the reason for an interaction (e.g., following) in </a:t>
            </a:r>
            <a:r>
              <a:rPr lang="en-US" altLang="ko-KR" b="1" dirty="0" smtClean="0"/>
              <a:t>traditional</a:t>
            </a:r>
            <a:r>
              <a:rPr lang="en-US" altLang="ko-KR" dirty="0" smtClean="0"/>
              <a:t> social networking services</a:t>
            </a:r>
          </a:p>
          <a:p>
            <a:pPr marL="355600" indent="-35560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 Existing methods typically </a:t>
            </a:r>
            <a:r>
              <a:rPr lang="en-US" altLang="ko-KR" dirty="0" smtClean="0"/>
              <a:t>rely on the </a:t>
            </a:r>
            <a:r>
              <a:rPr lang="en-US" altLang="ko-KR" b="1" dirty="0" smtClean="0">
                <a:solidFill>
                  <a:srgbClr val="FF0000"/>
                </a:solidFill>
              </a:rPr>
              <a:t>common-interest assumption</a:t>
            </a:r>
          </a:p>
          <a:p>
            <a:pPr lvl="1"/>
            <a:r>
              <a:rPr lang="en-US" altLang="ko-KR" dirty="0"/>
              <a:t>The interactions are made between the users having interests </a:t>
            </a:r>
            <a:r>
              <a:rPr lang="en-US" altLang="ko-KR" b="1" dirty="0"/>
              <a:t>in similar </a:t>
            </a:r>
            <a:r>
              <a:rPr lang="en-US" altLang="ko-KR" b="1" dirty="0" smtClean="0"/>
              <a:t>topics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Technical </a:t>
            </a:r>
            <a:r>
              <a:rPr lang="en-US" altLang="ko-KR" dirty="0" smtClean="0"/>
              <a:t>Hurdles</a:t>
            </a:r>
            <a:endParaRPr lang="ko-KR" altLang="en-US" dirty="0"/>
          </a:p>
        </p:txBody>
      </p:sp>
      <p:cxnSp>
        <p:nvCxnSpPr>
          <p:cNvPr id="39" name="직선 화살표 연결선 38"/>
          <p:cNvCxnSpPr>
            <a:stCxn id="12" idx="3"/>
            <a:endCxn id="50" idx="1"/>
          </p:cNvCxnSpPr>
          <p:nvPr/>
        </p:nvCxnSpPr>
        <p:spPr>
          <a:xfrm>
            <a:off x="3518466" y="4464808"/>
            <a:ext cx="237576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10846" y="3811137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why?</a:t>
            </a:r>
            <a:endParaRPr lang="ko-KR" altLang="en-US" sz="3200" b="1" dirty="0"/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8" y="4104808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786405" y="3795748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User A</a:t>
            </a:r>
            <a:endParaRPr lang="ko-KR" alt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857094" y="374748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User B</a:t>
            </a:r>
            <a:endParaRPr lang="ko-KR" altLang="en-US" sz="14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18" y="4104384"/>
            <a:ext cx="720848" cy="720848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2122936" y="4993825"/>
            <a:ext cx="2072453" cy="10505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82" y="5506239"/>
            <a:ext cx="339432" cy="4284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36" y="5041983"/>
            <a:ext cx="438353" cy="42882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11" y="5145332"/>
            <a:ext cx="724836" cy="25771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49" y="5524525"/>
            <a:ext cx="389613" cy="3960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66" y="5170645"/>
            <a:ext cx="368499" cy="69694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92" y="5530086"/>
            <a:ext cx="453843" cy="396000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/>
        </p:nvSpPr>
        <p:spPr>
          <a:xfrm>
            <a:off x="5212106" y="4993825"/>
            <a:ext cx="2073600" cy="10505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38" y="5211169"/>
            <a:ext cx="929678" cy="30332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38" y="5578209"/>
            <a:ext cx="808771" cy="34984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62" y="5532049"/>
            <a:ext cx="438430" cy="39600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23" y="5211169"/>
            <a:ext cx="396818" cy="6984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09" y="5213687"/>
            <a:ext cx="388800" cy="286259"/>
          </a:xfrm>
          <a:prstGeom prst="rect">
            <a:avLst/>
          </a:prstGeom>
        </p:spPr>
      </p:pic>
      <p:cxnSp>
        <p:nvCxnSpPr>
          <p:cNvPr id="28" name="직선 연결선 8"/>
          <p:cNvCxnSpPr>
            <a:stCxn id="12" idx="2"/>
            <a:endCxn id="14" idx="0"/>
          </p:cNvCxnSpPr>
          <p:nvPr/>
        </p:nvCxnSpPr>
        <p:spPr>
          <a:xfrm>
            <a:off x="3158042" y="4825232"/>
            <a:ext cx="1121" cy="16859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8"/>
          <p:cNvCxnSpPr>
            <a:stCxn id="50" idx="2"/>
            <a:endCxn id="21" idx="0"/>
          </p:cNvCxnSpPr>
          <p:nvPr/>
        </p:nvCxnSpPr>
        <p:spPr>
          <a:xfrm flipH="1">
            <a:off x="6248906" y="4824808"/>
            <a:ext cx="5322" cy="16901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제목 2"/>
          <p:cNvSpPr txBox="1">
            <a:spLocks/>
          </p:cNvSpPr>
          <p:nvPr/>
        </p:nvSpPr>
        <p:spPr bwMode="gray">
          <a:xfrm>
            <a:off x="254141" y="240068"/>
            <a:ext cx="8629728" cy="523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1" hangingPunct="1"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5389" y="6100099"/>
            <a:ext cx="101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Similar?</a:t>
            </a:r>
            <a:endParaRPr lang="ko-KR" altLang="en-US" dirty="0"/>
          </a:p>
        </p:txBody>
      </p:sp>
      <p:cxnSp>
        <p:nvCxnSpPr>
          <p:cNvPr id="10" name="직선 화살표 연결선 9"/>
          <p:cNvCxnSpPr>
            <a:stCxn id="8" idx="1"/>
            <a:endCxn id="14" idx="2"/>
          </p:cNvCxnSpPr>
          <p:nvPr/>
        </p:nvCxnSpPr>
        <p:spPr>
          <a:xfrm flipH="1" flipV="1">
            <a:off x="3159163" y="6044412"/>
            <a:ext cx="1036226" cy="2403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stCxn id="8" idx="3"/>
            <a:endCxn id="21" idx="2"/>
          </p:cNvCxnSpPr>
          <p:nvPr/>
        </p:nvCxnSpPr>
        <p:spPr>
          <a:xfrm flipV="1">
            <a:off x="5212106" y="6044412"/>
            <a:ext cx="1036800" cy="240353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21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69"/>
    </mc:Choice>
    <mc:Fallback xmlns="">
      <p:transition spd="slow" advTm="892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Social Curation Service </a:t>
            </a:r>
            <a:r>
              <a:rPr lang="en-US" altLang="ko-KR" dirty="0" smtClean="0"/>
              <a:t>(1/2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75" y="1629344"/>
            <a:ext cx="6988860" cy="4486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65"/>
          <p:cNvSpPr txBox="1"/>
          <p:nvPr/>
        </p:nvSpPr>
        <p:spPr>
          <a:xfrm>
            <a:off x="5333983" y="6152793"/>
            <a:ext cx="315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cs typeface="Times New Roman" panose="02020603050405020304" pitchFamily="18" charset="0"/>
              </a:rPr>
              <a:t>Following this </a:t>
            </a:r>
            <a:r>
              <a:rPr lang="en-US" altLang="ko-KR" sz="2000" b="1" dirty="0" smtClean="0">
                <a:cs typeface="Times New Roman" panose="02020603050405020304" pitchFamily="18" charset="0"/>
              </a:rPr>
              <a:t>Board</a:t>
            </a:r>
            <a:r>
              <a:rPr lang="en-US" altLang="ko-KR" sz="2000" dirty="0" smtClean="0">
                <a:cs typeface="Times New Roman" panose="02020603050405020304" pitchFamily="18" charset="0"/>
              </a:rPr>
              <a:t> Only</a:t>
            </a:r>
            <a:endParaRPr lang="ko-KR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69006" y="5769161"/>
            <a:ext cx="1529954" cy="231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0"/>
            <a:endCxn id="9" idx="2"/>
          </p:cNvCxnSpPr>
          <p:nvPr/>
        </p:nvCxnSpPr>
        <p:spPr>
          <a:xfrm flipH="1" flipV="1">
            <a:off x="5333983" y="6000998"/>
            <a:ext cx="1578692" cy="151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8"/>
          <p:cNvSpPr txBox="1"/>
          <p:nvPr/>
        </p:nvSpPr>
        <p:spPr>
          <a:xfrm>
            <a:off x="6742273" y="774627"/>
            <a:ext cx="258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cs typeface="Times New Roman" panose="02020603050405020304" pitchFamily="18" charset="0"/>
              </a:rPr>
              <a:t>Following This </a:t>
            </a:r>
            <a:r>
              <a:rPr lang="en-US" altLang="ko-KR" sz="2000" b="1" dirty="0" smtClean="0">
                <a:cs typeface="Times New Roman" panose="02020603050405020304" pitchFamily="18" charset="0"/>
              </a:rPr>
              <a:t>User</a:t>
            </a:r>
            <a:r>
              <a:rPr lang="en-US" altLang="ko-KR" sz="2000" dirty="0" smtClean="0">
                <a:cs typeface="Times New Roman" panose="02020603050405020304" pitchFamily="18" charset="0"/>
              </a:rPr>
              <a:t/>
            </a:r>
            <a:br>
              <a:rPr lang="en-US" altLang="ko-KR" sz="2000" dirty="0" smtClean="0">
                <a:cs typeface="Times New Roman" panose="02020603050405020304" pitchFamily="18" charset="0"/>
              </a:rPr>
            </a:br>
            <a:r>
              <a:rPr lang="en-US" altLang="ko-KR" sz="2000" dirty="0" smtClean="0">
                <a:cs typeface="Times New Roman" panose="02020603050405020304" pitchFamily="18" charset="0"/>
              </a:rPr>
              <a:t>(i.e., All Boards)</a:t>
            </a:r>
            <a:endParaRPr lang="ko-KR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006184" y="2014064"/>
            <a:ext cx="610857" cy="384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11" idx="2"/>
            <a:endCxn id="12" idx="0"/>
          </p:cNvCxnSpPr>
          <p:nvPr/>
        </p:nvCxnSpPr>
        <p:spPr>
          <a:xfrm flipH="1">
            <a:off x="7311613" y="1482513"/>
            <a:ext cx="725122" cy="5315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1"/>
          <p:cNvSpPr txBox="1"/>
          <p:nvPr/>
        </p:nvSpPr>
        <p:spPr>
          <a:xfrm>
            <a:off x="1324590" y="2455287"/>
            <a:ext cx="2262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cs typeface="Times New Roman" panose="02020603050405020304" pitchFamily="18" charset="0"/>
              </a:rPr>
              <a:t>Number of Boards</a:t>
            </a:r>
            <a:endParaRPr lang="ko-KR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10737" y="3524144"/>
            <a:ext cx="408327" cy="3475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>
            <a:stCxn id="14" idx="2"/>
            <a:endCxn id="15" idx="0"/>
          </p:cNvCxnSpPr>
          <p:nvPr/>
        </p:nvCxnSpPr>
        <p:spPr>
          <a:xfrm>
            <a:off x="2456046" y="2855397"/>
            <a:ext cx="458855" cy="6687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053395" y="4011282"/>
            <a:ext cx="1691819" cy="20622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8" name="직선 화살표 연결선 17"/>
          <p:cNvCxnSpPr>
            <a:stCxn id="19" idx="2"/>
            <a:endCxn id="17" idx="0"/>
          </p:cNvCxnSpPr>
          <p:nvPr/>
        </p:nvCxnSpPr>
        <p:spPr>
          <a:xfrm>
            <a:off x="1862558" y="3543809"/>
            <a:ext cx="36747" cy="467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/>
          <p:nvPr/>
        </p:nvSpPr>
        <p:spPr>
          <a:xfrm>
            <a:off x="1316665" y="3143699"/>
            <a:ext cx="109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cs typeface="Times New Roman" panose="02020603050405020304" pitchFamily="18" charset="0"/>
              </a:rPr>
              <a:t>Board</a:t>
            </a:r>
            <a:endParaRPr lang="ko-KR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155411" y="5079139"/>
            <a:ext cx="375307" cy="187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TextBox 18"/>
          <p:cNvSpPr txBox="1"/>
          <p:nvPr/>
        </p:nvSpPr>
        <p:spPr>
          <a:xfrm>
            <a:off x="-25851" y="5552487"/>
            <a:ext cx="119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cs typeface="Times New Roman" panose="02020603050405020304" pitchFamily="18" charset="0"/>
              </a:rPr>
              <a:t>Number of Items</a:t>
            </a:r>
            <a:endParaRPr lang="ko-KR" alt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22" name="직선 화살표 연결선 21"/>
          <p:cNvCxnSpPr>
            <a:stCxn id="21" idx="0"/>
            <a:endCxn id="20" idx="1"/>
          </p:cNvCxnSpPr>
          <p:nvPr/>
        </p:nvCxnSpPr>
        <p:spPr>
          <a:xfrm flipV="1">
            <a:off x="570871" y="5172767"/>
            <a:ext cx="584540" cy="379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/>
          <p:cNvSpPr txBox="1"/>
          <p:nvPr/>
        </p:nvSpPr>
        <p:spPr>
          <a:xfrm>
            <a:off x="1005698" y="3040062"/>
            <a:ext cx="49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endParaRPr lang="ko-KR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19979" y="5133958"/>
            <a:ext cx="49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endParaRPr lang="ko-KR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1004471" y="2352990"/>
            <a:ext cx="49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endParaRPr lang="ko-KR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6386129" y="704873"/>
            <a:ext cx="49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endParaRPr lang="ko-KR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4974538" y="6057556"/>
            <a:ext cx="49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4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600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07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09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1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13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1599" algn="l" defTabSz="820400" rtl="0" eaLnBrk="1" latinLnBrk="1" hangingPunct="1">
              <a:defRPr sz="16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endParaRPr lang="ko-KR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날짜 개체 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30" name="바닥글 개체 틀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60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06"/>
    </mc:Choice>
    <mc:Fallback xmlns="">
      <p:transition spd="slow" advTm="632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200" dirty="0" smtClean="0"/>
              <a:t>Combining </a:t>
            </a:r>
            <a:r>
              <a:rPr lang="en-US" altLang="ko-KR" sz="2200" b="1" dirty="0" smtClean="0"/>
              <a:t>social media </a:t>
            </a:r>
            <a:r>
              <a:rPr lang="en-US" altLang="ko-KR" sz="2200" dirty="0" smtClean="0"/>
              <a:t>features</a:t>
            </a:r>
            <a:r>
              <a:rPr lang="en-US" altLang="ko-KR" sz="2200" b="1" dirty="0" smtClean="0"/>
              <a:t> </a:t>
            </a:r>
            <a:r>
              <a:rPr lang="en-US" altLang="ko-KR" sz="2200" dirty="0" smtClean="0"/>
              <a:t>with </a:t>
            </a:r>
            <a:r>
              <a:rPr lang="en-US" altLang="ko-KR" sz="2200" b="1" dirty="0" smtClean="0"/>
              <a:t>content curation </a:t>
            </a:r>
            <a:r>
              <a:rPr lang="en-US" altLang="ko-KR" sz="2200" dirty="0" smtClean="0"/>
              <a:t>features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Social Curation Service (2/2)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22" y="3222688"/>
            <a:ext cx="720848" cy="720848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600200" y="4370411"/>
            <a:ext cx="1050587" cy="10505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2846341" y="4370411"/>
            <a:ext cx="1050587" cy="10505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>
            <a:stCxn id="4" idx="2"/>
            <a:endCxn id="5" idx="0"/>
          </p:cNvCxnSpPr>
          <p:nvPr/>
        </p:nvCxnSpPr>
        <p:spPr>
          <a:xfrm flipH="1">
            <a:off x="2125494" y="3943536"/>
            <a:ext cx="652752" cy="4268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stCxn id="4" idx="2"/>
            <a:endCxn id="6" idx="0"/>
          </p:cNvCxnSpPr>
          <p:nvPr/>
        </p:nvCxnSpPr>
        <p:spPr>
          <a:xfrm>
            <a:off x="2778246" y="3943536"/>
            <a:ext cx="593389" cy="4268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69" y="4877059"/>
            <a:ext cx="339432" cy="4284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9" y="4881113"/>
            <a:ext cx="438353" cy="42882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76" y="4521918"/>
            <a:ext cx="724836" cy="25771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21" y="4481059"/>
            <a:ext cx="389613" cy="3960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31" y="4547231"/>
            <a:ext cx="368499" cy="69694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05" y="4925082"/>
            <a:ext cx="453843" cy="396000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6525990" y="4727592"/>
            <a:ext cx="1050587" cy="10505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연결선 27"/>
          <p:cNvCxnSpPr>
            <a:stCxn id="36" idx="2"/>
            <a:endCxn id="38" idx="0"/>
          </p:cNvCxnSpPr>
          <p:nvPr/>
        </p:nvCxnSpPr>
        <p:spPr>
          <a:xfrm flipH="1">
            <a:off x="5820485" y="4296337"/>
            <a:ext cx="607088" cy="4312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stCxn id="36" idx="2"/>
            <a:endCxn id="27" idx="0"/>
          </p:cNvCxnSpPr>
          <p:nvPr/>
        </p:nvCxnSpPr>
        <p:spPr>
          <a:xfrm>
            <a:off x="6427573" y="4296337"/>
            <a:ext cx="623711" cy="4312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그림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73" y="3576337"/>
            <a:ext cx="720000" cy="720000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44" y="4930913"/>
            <a:ext cx="929678" cy="303327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97" y="5305343"/>
            <a:ext cx="808771" cy="349840"/>
          </a:xfrm>
          <a:prstGeom prst="rect">
            <a:avLst/>
          </a:prstGeom>
        </p:spPr>
      </p:pic>
      <p:sp>
        <p:nvSpPr>
          <p:cNvPr id="54" name="모서리가 둥근 직사각형 53"/>
          <p:cNvSpPr/>
          <p:nvPr/>
        </p:nvSpPr>
        <p:spPr>
          <a:xfrm>
            <a:off x="4696125" y="3206838"/>
            <a:ext cx="1050587" cy="10505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406" y="3284606"/>
            <a:ext cx="374284" cy="914916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77" y="3316500"/>
            <a:ext cx="378862" cy="474754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98" y="3840459"/>
            <a:ext cx="391620" cy="301531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8" y="2247796"/>
            <a:ext cx="720000" cy="720000"/>
          </a:xfrm>
          <a:prstGeom prst="rect">
            <a:avLst/>
          </a:prstGeom>
        </p:spPr>
      </p:pic>
      <p:cxnSp>
        <p:nvCxnSpPr>
          <p:cNvPr id="59" name="직선 연결선 58"/>
          <p:cNvCxnSpPr>
            <a:stCxn id="54" idx="0"/>
            <a:endCxn id="58" idx="2"/>
          </p:cNvCxnSpPr>
          <p:nvPr/>
        </p:nvCxnSpPr>
        <p:spPr>
          <a:xfrm flipH="1" flipV="1">
            <a:off x="5221418" y="2967796"/>
            <a:ext cx="1" cy="23904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>
            <a:stCxn id="4" idx="3"/>
            <a:endCxn id="58" idx="1"/>
          </p:cNvCxnSpPr>
          <p:nvPr/>
        </p:nvCxnSpPr>
        <p:spPr>
          <a:xfrm flipV="1">
            <a:off x="3138670" y="2607796"/>
            <a:ext cx="1722748" cy="97531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4" idx="3"/>
          </p:cNvCxnSpPr>
          <p:nvPr/>
        </p:nvCxnSpPr>
        <p:spPr>
          <a:xfrm>
            <a:off x="3138670" y="3583112"/>
            <a:ext cx="2141179" cy="166977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61454" y="458314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Creating</a:t>
            </a:r>
          </a:p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176826" y="2551572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Following</a:t>
            </a:r>
          </a:p>
          <a:p>
            <a:r>
              <a:rPr lang="en-US" altLang="ko-KR" dirty="0" smtClean="0"/>
              <a:t>Users</a:t>
            </a:r>
            <a:endParaRPr lang="ko-KR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64390" y="4957204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Following</a:t>
            </a:r>
          </a:p>
          <a:p>
            <a:r>
              <a:rPr lang="en-US" altLang="ko-KR" dirty="0" smtClean="0"/>
              <a:t>Boards</a:t>
            </a:r>
            <a:endParaRPr lang="ko-KR" altLang="en-US" dirty="0"/>
          </a:p>
        </p:txBody>
      </p:sp>
      <p:pic>
        <p:nvPicPr>
          <p:cNvPr id="74" name="Picture 2" descr="https://upload.wikimedia.org/wikipedia/commons/9/94/Pinterest_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67" y="2132920"/>
            <a:ext cx="1315043" cy="3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oop.it/resources/img/V4/presscoverage/logo/logo_scoopit_bg-whit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72" y="2065928"/>
            <a:ext cx="1291801" cy="4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모서리가 둥근 직사각형 37"/>
          <p:cNvSpPr/>
          <p:nvPr/>
        </p:nvSpPr>
        <p:spPr>
          <a:xfrm>
            <a:off x="5295191" y="4727592"/>
            <a:ext cx="1050587" cy="10505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30" y="4870685"/>
            <a:ext cx="438430" cy="396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60" y="4931169"/>
            <a:ext cx="396818" cy="6984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45" y="5383006"/>
            <a:ext cx="388800" cy="2862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85697" y="5931829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ko-KR" dirty="0" smtClean="0">
                <a:solidFill>
                  <a:srgbClr val="FF0000"/>
                </a:solidFill>
              </a:rPr>
              <a:t>Explicit topic-level information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   in contents and interactions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assets.whicdn.com/assets/weheartit_logo_square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42" y="2501498"/>
            <a:ext cx="584843" cy="58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ddit alien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9" y="2590736"/>
            <a:ext cx="1115926" cy="3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city.com/wp-content/uploads/blog/2015/01/delicious-logo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3" b="23264"/>
          <a:stretch/>
        </p:blipFill>
        <p:spPr bwMode="auto">
          <a:xfrm>
            <a:off x="7489999" y="2654839"/>
            <a:ext cx="1492244" cy="3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80"/>
    </mc:Choice>
    <mc:Fallback xmlns="">
      <p:transition spd="slow" advTm="357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We empirically refute the common-interest assumption</a:t>
            </a:r>
          </a:p>
          <a:p>
            <a:endParaRPr lang="en-US" altLang="ko-KR" dirty="0"/>
          </a:p>
          <a:p>
            <a:r>
              <a:rPr lang="en-US" altLang="ko-KR" dirty="0" smtClean="0"/>
              <a:t>We propose a novel model of </a:t>
            </a:r>
            <a:r>
              <a:rPr lang="en-US" altLang="ko-KR" b="1" u="sng" dirty="0" smtClean="0"/>
              <a:t>T</a:t>
            </a:r>
            <a:r>
              <a:rPr lang="en-US" altLang="ko-KR" b="1" dirty="0" smtClean="0"/>
              <a:t>opical </a:t>
            </a:r>
            <a:r>
              <a:rPr lang="en-US" altLang="ko-KR" b="1" u="sng" dirty="0" smtClean="0"/>
              <a:t>I</a:t>
            </a:r>
            <a:r>
              <a:rPr lang="en-US" altLang="ko-KR" b="1" dirty="0" smtClean="0"/>
              <a:t>nfluence with </a:t>
            </a:r>
            <a:r>
              <a:rPr lang="en-US" altLang="ko-KR" b="1" u="sng" dirty="0" smtClean="0"/>
              <a:t>S</a:t>
            </a:r>
            <a:r>
              <a:rPr lang="en-US" altLang="ko-KR" b="1" dirty="0" smtClean="0"/>
              <a:t>ocial </a:t>
            </a:r>
            <a:r>
              <a:rPr lang="en-US" altLang="ko-KR" b="1" u="sng" dirty="0" smtClean="0"/>
              <a:t>C</a:t>
            </a:r>
            <a:r>
              <a:rPr lang="en-US" altLang="ko-KR" b="1" dirty="0" smtClean="0"/>
              <a:t>uration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(TISC) </a:t>
            </a:r>
            <a:r>
              <a:rPr lang="en-US" altLang="ko-KR" dirty="0" smtClean="0"/>
              <a:t>to find influential users from social curation services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TISC model satisfies:</a:t>
            </a:r>
          </a:p>
          <a:p>
            <a:pPr lvl="1"/>
            <a:r>
              <a:rPr lang="en-US" altLang="ko-KR" dirty="0" smtClean="0"/>
              <a:t>Considering both </a:t>
            </a:r>
            <a:r>
              <a:rPr lang="en-US" altLang="ko-KR" b="1" dirty="0" smtClean="0">
                <a:solidFill>
                  <a:srgbClr val="FF0000"/>
                </a:solidFill>
              </a:rPr>
              <a:t>contents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and </a:t>
            </a:r>
            <a:r>
              <a:rPr lang="en-US" altLang="ko-KR" b="1" dirty="0" smtClean="0">
                <a:solidFill>
                  <a:srgbClr val="FF0000"/>
                </a:solidFill>
              </a:rPr>
              <a:t>interactions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Being</a:t>
            </a:r>
            <a:r>
              <a:rPr lang="en-US" altLang="ko-KR" b="1" dirty="0" smtClean="0">
                <a:solidFill>
                  <a:srgbClr val="FF0000"/>
                </a:solidFill>
              </a:rPr>
              <a:t> free from the common-interest assumption</a:t>
            </a:r>
          </a:p>
          <a:p>
            <a:pPr lvl="1"/>
            <a:r>
              <a:rPr lang="en-US" altLang="ko-KR" dirty="0" smtClean="0"/>
              <a:t>Being easily parallelizable (on Hadoop or Spark)</a:t>
            </a:r>
          </a:p>
          <a:p>
            <a:pPr lvl="1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 Contributions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96"/>
    </mc:Choice>
    <mc:Fallback xmlns="">
      <p:transition spd="slow" advTm="298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7"/>
          <p:cNvSpPr txBox="1">
            <a:spLocks/>
          </p:cNvSpPr>
          <p:nvPr/>
        </p:nvSpPr>
        <p:spPr>
          <a:xfrm>
            <a:off x="5013038" y="2239165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01. Motivation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34" name="제목 7"/>
          <p:cNvSpPr txBox="1">
            <a:spLocks/>
          </p:cNvSpPr>
          <p:nvPr/>
        </p:nvSpPr>
        <p:spPr>
          <a:xfrm>
            <a:off x="4844780" y="1558357"/>
            <a:ext cx="3098227" cy="29433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HY그래픽M" pitchFamily="18" charset="-127"/>
                <a:cs typeface="Tahoma" pitchFamily="34" charset="0"/>
              </a:rPr>
              <a:t>Contents</a:t>
            </a:r>
          </a:p>
        </p:txBody>
      </p:sp>
      <p:sp>
        <p:nvSpPr>
          <p:cNvPr id="20" name="제목 7"/>
          <p:cNvSpPr txBox="1">
            <a:spLocks/>
          </p:cNvSpPr>
          <p:nvPr/>
        </p:nvSpPr>
        <p:spPr>
          <a:xfrm>
            <a:off x="5013038" y="2896592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2000" b="1" dirty="0" smtClean="0">
                <a:ln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02. Empirical Study</a:t>
            </a:r>
            <a:endParaRPr lang="ko-KR" altLang="en-US" sz="2000" b="1" dirty="0">
              <a:ln>
                <a:prstDash val="solid"/>
              </a:ln>
              <a:solidFill>
                <a:schemeClr val="bg1"/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3" name="제목 7"/>
          <p:cNvSpPr txBox="1">
            <a:spLocks/>
          </p:cNvSpPr>
          <p:nvPr/>
        </p:nvSpPr>
        <p:spPr>
          <a:xfrm>
            <a:off x="5013038" y="3554019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03. TISC Model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6" name="제목 7"/>
          <p:cNvSpPr txBox="1">
            <a:spLocks/>
          </p:cNvSpPr>
          <p:nvPr/>
        </p:nvSpPr>
        <p:spPr>
          <a:xfrm>
            <a:off x="5013038" y="4211446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04. Evaluation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sp>
        <p:nvSpPr>
          <p:cNvPr id="29" name="제목 7"/>
          <p:cNvSpPr txBox="1">
            <a:spLocks/>
          </p:cNvSpPr>
          <p:nvPr/>
        </p:nvSpPr>
        <p:spPr>
          <a:xfrm>
            <a:off x="5013038" y="4868872"/>
            <a:ext cx="2785306" cy="27699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  <a:tab pos="803275" algn="l"/>
              </a:tabLst>
              <a:defRPr/>
            </a:pPr>
            <a:r>
              <a:rPr lang="en-US" altLang="ko-KR" sz="16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산돌고딕B" pitchFamily="18" charset="-127"/>
                <a:cs typeface="Tahoma" pitchFamily="34" charset="0"/>
              </a:rPr>
              <a:t>05. Conclusion</a:t>
            </a:r>
            <a:endParaRPr lang="ko-KR" altLang="en-US" sz="1600" b="1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산돌고딕B" pitchFamily="18" charset="-127"/>
              <a:cs typeface="Tahoma" pitchFamily="34" charset="0"/>
            </a:endParaRPr>
          </a:p>
        </p:txBody>
      </p:sp>
      <p:pic>
        <p:nvPicPr>
          <p:cNvPr id="32" name="그림 31" descr="5.png"/>
          <p:cNvPicPr>
            <a:picLocks noChangeAspect="1"/>
          </p:cNvPicPr>
          <p:nvPr/>
        </p:nvPicPr>
        <p:blipFill>
          <a:blip r:embed="rId2" cstate="print"/>
          <a:srcRect l="17713" t="40550" r="68112" b="44225"/>
          <a:stretch>
            <a:fillRect/>
          </a:stretch>
        </p:blipFill>
        <p:spPr>
          <a:xfrm flipH="1">
            <a:off x="7654415" y="2758090"/>
            <a:ext cx="676643" cy="5450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3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"/>
    </mc:Choice>
    <mc:Fallback xmlns="">
      <p:transition spd="slow" advTm="71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Following ratio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For a follower-</a:t>
            </a:r>
            <a:r>
              <a:rPr lang="en-US" altLang="ko-KR" dirty="0" err="1" smtClean="0"/>
              <a:t>followee</a:t>
            </a:r>
            <a:r>
              <a:rPr lang="en-US" altLang="ko-KR" dirty="0" smtClean="0"/>
              <a:t> pair:  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Interaction Behaviors</a:t>
            </a:r>
            <a:endParaRPr lang="ko-KR" altLang="en-US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906675"/>
              </p:ext>
            </p:extLst>
          </p:nvPr>
        </p:nvGraphicFramePr>
        <p:xfrm>
          <a:off x="131465" y="302947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776806"/>
              </p:ext>
            </p:extLst>
          </p:nvPr>
        </p:nvGraphicFramePr>
        <p:xfrm>
          <a:off x="4451465" y="302947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2784" y="572535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smtClean="0"/>
              <a:t>Pinterest</a:t>
            </a:r>
            <a:endParaRPr kumimoji="1"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93983" y="572535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smtClean="0"/>
              <a:t>Scoop.it</a:t>
            </a:r>
            <a:endParaRPr kumimoji="1"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820652" y="3170319"/>
            <a:ext cx="1733705" cy="21063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18684" y="3182351"/>
            <a:ext cx="1733705" cy="21063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103956" y="2660145"/>
            <a:ext cx="355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Selective</a:t>
            </a:r>
            <a:r>
              <a:rPr lang="en-US" altLang="ko-KR" dirty="0" smtClean="0">
                <a:solidFill>
                  <a:srgbClr val="FF0000"/>
                </a:solidFill>
              </a:rPr>
              <a:t> following of the boards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3" name="직선 화살표 연결선 12"/>
          <p:cNvCxnSpPr>
            <a:stCxn id="12" idx="1"/>
            <a:endCxn id="10" idx="0"/>
          </p:cNvCxnSpPr>
          <p:nvPr/>
        </p:nvCxnSpPr>
        <p:spPr>
          <a:xfrm flipH="1">
            <a:off x="1687505" y="2844811"/>
            <a:ext cx="416451" cy="32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2" idx="3"/>
            <a:endCxn id="11" idx="0"/>
          </p:cNvCxnSpPr>
          <p:nvPr/>
        </p:nvCxnSpPr>
        <p:spPr>
          <a:xfrm>
            <a:off x="5657850" y="2844811"/>
            <a:ext cx="427687" cy="337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56128" y="1963297"/>
            <a:ext cx="379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# boards </a:t>
            </a:r>
            <a:r>
              <a:rPr lang="en-US" altLang="ko-KR" b="1" dirty="0" smtClean="0"/>
              <a:t>followed by the follower</a:t>
            </a:r>
            <a:br>
              <a:rPr lang="en-US" altLang="ko-KR" b="1" dirty="0" smtClean="0"/>
            </a:br>
            <a:r>
              <a:rPr lang="en-US" altLang="ko-KR" dirty="0" smtClean="0"/>
              <a:t># </a:t>
            </a:r>
            <a:r>
              <a:rPr lang="en-US" altLang="ko-KR" b="1" dirty="0" smtClean="0"/>
              <a:t>all</a:t>
            </a:r>
            <a:r>
              <a:rPr lang="en-US" altLang="ko-KR" dirty="0" smtClean="0"/>
              <a:t> boards of the </a:t>
            </a:r>
            <a:r>
              <a:rPr lang="en-US" altLang="ko-KR" dirty="0" err="1" smtClean="0"/>
              <a:t>followee</a:t>
            </a:r>
            <a:endParaRPr lang="ko-KR" altLang="en-US" dirty="0"/>
          </a:p>
        </p:txBody>
      </p:sp>
      <p:cxnSp>
        <p:nvCxnSpPr>
          <p:cNvPr id="15" name="직선 연결선 14"/>
          <p:cNvCxnSpPr>
            <a:stCxn id="8" idx="1"/>
            <a:endCxn id="8" idx="3"/>
          </p:cNvCxnSpPr>
          <p:nvPr/>
        </p:nvCxnSpPr>
        <p:spPr>
          <a:xfrm>
            <a:off x="4556128" y="2286463"/>
            <a:ext cx="3794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2016-05-17</a:t>
            </a:r>
            <a:endParaRPr lang="ko-KR" altLang="en-US" dirty="0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Topical Influence Modeling via Topic-Level Interests on Social Curation Service</a:t>
            </a:r>
            <a:endParaRPr lang="ko-KR" altLang="en-US" dirty="0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B102-0D7D-40BE-89FD-9D33210B763F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74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5"/>
    </mc:Choice>
    <mc:Fallback xmlns="">
      <p:transition spd="slow" advTm="420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사용자 지정 2">
      <a:majorFont>
        <a:latin typeface="Tahoma"/>
        <a:ea typeface="맑은 고딕"/>
        <a:cs typeface=""/>
      </a:majorFont>
      <a:minorFont>
        <a:latin typeface="Arial"/>
        <a:ea typeface="HY그래픽M"/>
        <a:cs typeface="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TM02900743[[fn=자연주의]]</Template>
  <TotalTime>10724</TotalTime>
  <Words>1786</Words>
  <Application>Microsoft Office PowerPoint</Application>
  <PresentationFormat>화면 슬라이드 쇼(4:3)</PresentationFormat>
  <Paragraphs>599</Paragraphs>
  <Slides>33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33</vt:i4>
      </vt:variant>
    </vt:vector>
  </HeadingPairs>
  <TitlesOfParts>
    <vt:vector size="49" baseType="lpstr">
      <vt:lpstr>Times New Roman</vt:lpstr>
      <vt:lpstr>산돌고딕B</vt:lpstr>
      <vt:lpstr>Tahoma</vt:lpstr>
      <vt:lpstr>Calibri Light</vt:lpstr>
      <vt:lpstr>Symbol</vt:lpstr>
      <vt:lpstr>맑은 고딕</vt:lpstr>
      <vt:lpstr>Calibri</vt:lpstr>
      <vt:lpstr>Cambria Math</vt:lpstr>
      <vt:lpstr>Wingdings 3</vt:lpstr>
      <vt:lpstr>Arial</vt:lpstr>
      <vt:lpstr>HY그래픽M</vt:lpstr>
      <vt:lpstr>Adobe 명조 Std M</vt:lpstr>
      <vt:lpstr>Wingdings 2</vt:lpstr>
      <vt:lpstr>Candara</vt:lpstr>
      <vt:lpstr>HDOfficeLightV0</vt:lpstr>
      <vt:lpstr>New_Education02</vt:lpstr>
      <vt:lpstr>PowerPoint 프레젠테이션</vt:lpstr>
      <vt:lpstr>PowerPoint 프레젠테이션</vt:lpstr>
      <vt:lpstr>Topic-Sensitive Social Influence</vt:lpstr>
      <vt:lpstr>Technical Hurdles</vt:lpstr>
      <vt:lpstr>Social Curation Service (1/2)</vt:lpstr>
      <vt:lpstr>Social Curation Service (2/2)</vt:lpstr>
      <vt:lpstr>Key Contributions</vt:lpstr>
      <vt:lpstr>PowerPoint 프레젠테이션</vt:lpstr>
      <vt:lpstr>Interaction Behaviors</vt:lpstr>
      <vt:lpstr>Refutation of the CI Assumption (1/2)</vt:lpstr>
      <vt:lpstr>Refutation of the CI Assumption (2/2)</vt:lpstr>
      <vt:lpstr>PowerPoint 프레젠테이션</vt:lpstr>
      <vt:lpstr>TISC Model</vt:lpstr>
      <vt:lpstr>Continuous Conditional Random Field (CCRF)</vt:lpstr>
      <vt:lpstr>Details of the CCRF</vt:lpstr>
      <vt:lpstr>Feature Functions</vt:lpstr>
      <vt:lpstr>Input Features (1/2)</vt:lpstr>
      <vt:lpstr>Input Features (2/2)</vt:lpstr>
      <vt:lpstr>TISC Implementation</vt:lpstr>
      <vt:lpstr>PowerPoint 프레젠테이션</vt:lpstr>
      <vt:lpstr>Compared Methods (1/3)</vt:lpstr>
      <vt:lpstr>Compared Methods (2/3)</vt:lpstr>
      <vt:lpstr>Compared Methods (3/3)</vt:lpstr>
      <vt:lpstr>Real-World Datasets</vt:lpstr>
      <vt:lpstr>Data Set Preparation</vt:lpstr>
      <vt:lpstr>Accuracy Metric</vt:lpstr>
      <vt:lpstr>Accuracy Result (1/2)</vt:lpstr>
      <vt:lpstr>Accuracy Result (2/2)</vt:lpstr>
      <vt:lpstr>Case Study</vt:lpstr>
      <vt:lpstr>Scalability and Performance Result</vt:lpstr>
      <vt:lpstr>PowerPoint 프레젠테이션</vt:lpstr>
      <vt:lpstr>Conclusion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Influence Modeling via Topic-Level Interests and Interactions on Social Curation Services</dc:title>
  <dc:creator>DAEHOON KIM</dc:creator>
  <cp:lastModifiedBy>DAEHOON KIM</cp:lastModifiedBy>
  <cp:revision>1011</cp:revision>
  <dcterms:created xsi:type="dcterms:W3CDTF">2016-04-19T08:19:36Z</dcterms:created>
  <dcterms:modified xsi:type="dcterms:W3CDTF">2016-05-23T02:13:05Z</dcterms:modified>
</cp:coreProperties>
</file>